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mc:AlternateContent xmlns:mc="http://schemas.openxmlformats.org/markup-compatibility/2006">
    <mc:Choice Requires="x15">
      <x15ac:absPath xmlns:x15ac="http://schemas.microsoft.com/office/spreadsheetml/2010/11/ac" url="C:\Users\Usuario\Documents\DANE 2026\EMCES\Publicacion Mayo 2026\Anexos Erika\Anexos expo corregido 03082026\"/>
    </mc:Choice>
  </mc:AlternateContent>
  <xr:revisionPtr revIDLastSave="0" documentId="13_ncr:1_{1F69760B-7D61-48C3-BB79-24CE982A883A}" xr6:coauthVersionLast="47" xr6:coauthVersionMax="47" xr10:uidLastSave="{00000000-0000-0000-0000-000000000000}"/>
  <bookViews>
    <workbookView xWindow="-120" yWindow="-120" windowWidth="29040" windowHeight="15840" tabRatio="607" xr2:uid="{00000000-000D-0000-FFFF-FFFF00000000}"/>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475" uniqueCount="303">
  <si>
    <t>ENCUESTA MENSUAL DE COMERCIO EXTERIOR DE SERVICIOS - EMCES</t>
  </si>
  <si>
    <t xml:space="preserve"> Temática - Comercio
Exportaciones de Servicios</t>
  </si>
  <si>
    <t>Cuadro 1.</t>
  </si>
  <si>
    <t>Exportaciones de servicios según agrupación CABPS</t>
  </si>
  <si>
    <t>Enero 2022p - Mayo 2026p.</t>
  </si>
  <si>
    <t>Cuadro 2.</t>
  </si>
  <si>
    <t>Exportaciones de servicios según agrupación y códigos CABPS</t>
  </si>
  <si>
    <t>Cuadro 2.1.</t>
  </si>
  <si>
    <t>Variación y contribución anual de las Exportaciones de servicios según agrupación y códigos CABPS</t>
  </si>
  <si>
    <t>Mayo 2025p - Mayo 2026p.</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vinculo comercial y principales países</t>
  </si>
  <si>
    <t>Cuadro 10.</t>
  </si>
  <si>
    <t>Índices empalmados de la Muestra Trimestral de Comercio Exterior de Servicios</t>
  </si>
  <si>
    <t>I Trimestre de 2013 - Mayo 2026p.</t>
  </si>
  <si>
    <t xml:space="preserve">Exportaciones de servicios según agrupación CABPS
Miles de dólares
Enero 2022p - Mayo 2026p </t>
  </si>
  <si>
    <t>Miles de dólares</t>
  </si>
  <si>
    <t>Agrupaciones CABPS</t>
  </si>
  <si>
    <t>2022(p)</t>
  </si>
  <si>
    <t>2023(p)</t>
  </si>
  <si>
    <t>2024(p)</t>
  </si>
  <si>
    <t>2025(p)</t>
  </si>
  <si>
    <t>2026(p)</t>
  </si>
  <si>
    <t>Enero</t>
  </si>
  <si>
    <t>Febrero</t>
  </si>
  <si>
    <t>Marzo</t>
  </si>
  <si>
    <t>Abril</t>
  </si>
  <si>
    <t>Mayo</t>
  </si>
  <si>
    <t>Junio</t>
  </si>
  <si>
    <t>Julio</t>
  </si>
  <si>
    <t>Agosto</t>
  </si>
  <si>
    <t>Septiembre</t>
  </si>
  <si>
    <t>Octubre</t>
  </si>
  <si>
    <t>Noviembre</t>
  </si>
  <si>
    <t>Diciembre</t>
  </si>
  <si>
    <t>TOTAL</t>
  </si>
  <si>
    <t>Otros servicios empresariales</t>
  </si>
  <si>
    <t>Servicios de transporte</t>
  </si>
  <si>
    <t>Servicios de telecomunicaciones, informática e información</t>
  </si>
  <si>
    <t>Cargos por el uso de propiedad intelectual</t>
  </si>
  <si>
    <t>Servicios personales, culturales y de esparcimiento</t>
  </si>
  <si>
    <t>Servicios de mantenimiento y reparación</t>
  </si>
  <si>
    <t>Manufactura de insumos físicos propiedad de terceros</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Actualizado el 4 de agosto de 2026</t>
  </si>
  <si>
    <t xml:space="preserve">Exportaciones de servicios según agrupación y códigos CABPS
Miles de dólares
Enero 2022p - Mayo 2026p </t>
  </si>
  <si>
    <t>Código CABPS</t>
  </si>
  <si>
    <t>Descriptiva Código CABPS</t>
  </si>
  <si>
    <t/>
  </si>
  <si>
    <t>2841</t>
  </si>
  <si>
    <t>Servicios de callcenter</t>
  </si>
  <si>
    <t>278</t>
  </si>
  <si>
    <t>Servicios de publicidad estudios de mercado y encuestas de opinión publica</t>
  </si>
  <si>
    <t>280</t>
  </si>
  <si>
    <t>Servicios arquitectónicos ingeniería y otros servicios técnicos</t>
  </si>
  <si>
    <t>2844</t>
  </si>
  <si>
    <t>Otros servicios</t>
  </si>
  <si>
    <t>279</t>
  </si>
  <si>
    <t>Investigación y desarrollo I+D</t>
  </si>
  <si>
    <t>2842</t>
  </si>
  <si>
    <t>Agencias de viajes</t>
  </si>
  <si>
    <t>283</t>
  </si>
  <si>
    <t>Servicios agrícolas y mineros</t>
  </si>
  <si>
    <t>282</t>
  </si>
  <si>
    <t>Tratamiento de residuos y descontaminación</t>
  </si>
  <si>
    <t>Demás CABPS</t>
  </si>
  <si>
    <t>211</t>
  </si>
  <si>
    <t>Transporte aéreo de pasajeros</t>
  </si>
  <si>
    <t>212</t>
  </si>
  <si>
    <t>Transporte aéreo de carga</t>
  </si>
  <si>
    <t>209</t>
  </si>
  <si>
    <t>Otros servicios de transporte marítimo</t>
  </si>
  <si>
    <t>213</t>
  </si>
  <si>
    <t>Otros servicios de transporte aéreos</t>
  </si>
  <si>
    <t>232</t>
  </si>
  <si>
    <t>Otros servicios de apoyo y auxiliares de transporte</t>
  </si>
  <si>
    <t>246</t>
  </si>
  <si>
    <t>Servicios de postales y de mensajería</t>
  </si>
  <si>
    <t>263</t>
  </si>
  <si>
    <t>Servicios de informática</t>
  </si>
  <si>
    <t>247</t>
  </si>
  <si>
    <t>Servicios de telecomunicaciones</t>
  </si>
  <si>
    <t>890</t>
  </si>
  <si>
    <t>Otros servicios de suministro de información</t>
  </si>
  <si>
    <t>889</t>
  </si>
  <si>
    <t>Servicios de agencias de noticias</t>
  </si>
  <si>
    <t>894</t>
  </si>
  <si>
    <t>Licencias para reproducir y /o distribuir productos audiovisuales conexos y otras regalías n.i.o.p.</t>
  </si>
  <si>
    <t>893</t>
  </si>
  <si>
    <t>Licencias para reproducir y/o distribuir programas informáticos</t>
  </si>
  <si>
    <t>891</t>
  </si>
  <si>
    <t>Derechos de concesión de licencias de franquicia y marca registrada</t>
  </si>
  <si>
    <t>892</t>
  </si>
  <si>
    <t>Licencias para aplicar los resultados de la investigación y el desarrollo</t>
  </si>
  <si>
    <t>288</t>
  </si>
  <si>
    <t>Servicios de audiovisuales y conexos</t>
  </si>
  <si>
    <t>896</t>
  </si>
  <si>
    <t>Servicios de salud</t>
  </si>
  <si>
    <t>895</t>
  </si>
  <si>
    <t>Servicios de educación</t>
  </si>
  <si>
    <t>897</t>
  </si>
  <si>
    <t>Otros servicios personales</t>
  </si>
  <si>
    <t>103</t>
  </si>
  <si>
    <t>Mantenimiento y reparación transporte aéreo</t>
  </si>
  <si>
    <t>102</t>
  </si>
  <si>
    <t>Mantenimiento y reparación transporte marítimo</t>
  </si>
  <si>
    <t>105</t>
  </si>
  <si>
    <t>Mantenimiento y las reparaciones realizados a equipos industriales</t>
  </si>
  <si>
    <t>104</t>
  </si>
  <si>
    <t>Mantenimiento y reparación sobre otros equipos de transporte</t>
  </si>
  <si>
    <t>107</t>
  </si>
  <si>
    <t>Mantenimiento y las reparaciones realizados a otros equipos y bienes</t>
  </si>
  <si>
    <t>106</t>
  </si>
  <si>
    <t>Mantenimiento y las reparaciones realizados a equipos de oficina, eléctricos y de precisión</t>
  </si>
  <si>
    <t>101</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t xml:space="preserve">Variación y contribución anual de las exportaciones de servicios según agrupación y códigos CABPS
Miles de dólares
Mayo 2025p - Mayo 2026p </t>
  </si>
  <si>
    <t>Mayo
Miles de dólares</t>
  </si>
  <si>
    <t xml:space="preserve">Variación (%) </t>
  </si>
  <si>
    <t xml:space="preserve">Contribución a la agrupación </t>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Exportaciones de servicios según países
Miles de dólares
Enero 2022p - Mayo 2026p </t>
  </si>
  <si>
    <t>Grupo de país</t>
  </si>
  <si>
    <t>País</t>
  </si>
  <si>
    <t>Aladi</t>
  </si>
  <si>
    <t>Comunidad Andina</t>
  </si>
  <si>
    <t>Ecuador</t>
  </si>
  <si>
    <t>Perú</t>
  </si>
  <si>
    <t>Bolivia</t>
  </si>
  <si>
    <t>Resto de Aladi</t>
  </si>
  <si>
    <t>Brasil</t>
  </si>
  <si>
    <t>México</t>
  </si>
  <si>
    <t>Uruguay</t>
  </si>
  <si>
    <t>Chile</t>
  </si>
  <si>
    <t>Argentina</t>
  </si>
  <si>
    <t>Panamá</t>
  </si>
  <si>
    <t>Venezuela</t>
  </si>
  <si>
    <t>Paraguay</t>
  </si>
  <si>
    <t>Cuba</t>
  </si>
  <si>
    <t>Otros Paises</t>
  </si>
  <si>
    <t>Estados Unidos</t>
  </si>
  <si>
    <t>Canadá</t>
  </si>
  <si>
    <t>Puerto Rico</t>
  </si>
  <si>
    <t>Unión Europea</t>
  </si>
  <si>
    <t>España</t>
  </si>
  <si>
    <t>Francia</t>
  </si>
  <si>
    <t>Alemania</t>
  </si>
  <si>
    <t>Países Bajos</t>
  </si>
  <si>
    <t>Dinamarca</t>
  </si>
  <si>
    <t>Irlanda</t>
  </si>
  <si>
    <t>Italia</t>
  </si>
  <si>
    <t>Suecia</t>
  </si>
  <si>
    <t>Portugal</t>
  </si>
  <si>
    <t>Finlandia</t>
  </si>
  <si>
    <t>Demás países</t>
  </si>
  <si>
    <t>El Salvador</t>
  </si>
  <si>
    <t>Reino Unido</t>
  </si>
  <si>
    <t>Costa Rica</t>
  </si>
  <si>
    <t>Suiza</t>
  </si>
  <si>
    <t>República Dominicana</t>
  </si>
  <si>
    <t>Guatemala</t>
  </si>
  <si>
    <t>India</t>
  </si>
  <si>
    <t>China</t>
  </si>
  <si>
    <t>Singapur</t>
  </si>
  <si>
    <t>Hong Kong</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Variación y contribución anual de las exportaciones, según agrupaciones, por  países
Miles de dólares
Mayo 2025p - Mayo 2026p </t>
  </si>
  <si>
    <t>Japón</t>
  </si>
  <si>
    <t>*</t>
  </si>
  <si>
    <t>Curazao</t>
  </si>
  <si>
    <t>San Martín (Parte Holandesa)</t>
  </si>
  <si>
    <t>Turcas y Caicos, Islas</t>
  </si>
  <si>
    <t>**</t>
  </si>
  <si>
    <t>Antigua y Barbuda</t>
  </si>
  <si>
    <t>Turquía</t>
  </si>
  <si>
    <t>Emiratos Árabes Unidos</t>
  </si>
  <si>
    <t>Bahamas</t>
  </si>
  <si>
    <t>Trinidad y Tobago</t>
  </si>
  <si>
    <r>
      <rPr>
        <b/>
        <sz val="8"/>
        <color theme="1"/>
        <rFont val="Segoe UI"/>
        <family val="2"/>
      </rPr>
      <t>*</t>
    </r>
    <r>
      <rPr>
        <sz val="8"/>
        <color theme="1"/>
        <rFont val="Segoe UI"/>
        <family val="2"/>
        <charset val="1"/>
      </rPr>
      <t xml:space="preserve"> Variación superior al 1.000%</t>
    </r>
  </si>
  <si>
    <r>
      <rPr>
        <b/>
        <sz val="8"/>
        <color theme="1"/>
        <rFont val="Segoe UI"/>
        <family val="2"/>
      </rPr>
      <t>**</t>
    </r>
    <r>
      <rPr>
        <sz val="8"/>
        <color theme="1"/>
        <rFont val="Segoe UI"/>
        <family val="2"/>
        <charset val="1"/>
      </rPr>
      <t xml:space="preserve"> No se puede calcular la variación por no registrar información en el periodo base de comparación</t>
    </r>
  </si>
  <si>
    <t xml:space="preserve">Exportaciones de servicios según principales CABPS y países
Miles de dólares
Enero 2022p - Mayo 2026p </t>
  </si>
  <si>
    <t>Taiwán, Provincia de China</t>
  </si>
  <si>
    <t>Servicios de consultoría empresarial en administración de empresas y relaciones publicas</t>
  </si>
  <si>
    <t xml:space="preserve">Exportaciones de servicios según principales CABPS y CPC*
Miles de dólares
Enero 2022p - Mayo 2026p </t>
  </si>
  <si>
    <t>Código CPC</t>
  </si>
  <si>
    <t>Descriptiva Código CPC</t>
  </si>
  <si>
    <t>Servicios de soporte en tecnologías de la información (TI)</t>
  </si>
  <si>
    <t>Servicios de diseño y desarrollo de aplicaciones en tecnologías de la información (TI)</t>
  </si>
  <si>
    <t>Servicios de consultoría en tecnologías de la información (TI)</t>
  </si>
  <si>
    <t>Servicios de suministro de aplicaciones</t>
  </si>
  <si>
    <t>Derechos de uso de programas informáticos</t>
  </si>
  <si>
    <t>Servicios de software en línea (on-line)</t>
  </si>
  <si>
    <t>Servicios de diseño y desarrollo de redes y sistemas en tecnologías de la información (TI)</t>
  </si>
  <si>
    <t>Servicios de alojamiento de sitios web (hosting)</t>
  </si>
  <si>
    <t>Software originales</t>
  </si>
  <si>
    <t>Demás CPC</t>
  </si>
  <si>
    <t>Servicios de transporte aéreo de pasajeros, excepto los servicios de aerotaxi</t>
  </si>
  <si>
    <t>Servicios de centros de llamadas telefónicas (call center)</t>
  </si>
  <si>
    <t>Servicios de transporte de carga por vía aérea</t>
  </si>
  <si>
    <t>Servicios integrales de publicidad</t>
  </si>
  <si>
    <t>Otros servicios de publicidad</t>
  </si>
  <si>
    <t>Servicios de investigación de mercados y encuestas de opinión pública</t>
  </si>
  <si>
    <t>Servicios de marketing directo o publicidad por correo electrónico direccionado</t>
  </si>
  <si>
    <t>Servicios de venta de espacio o tiempo publicitario en Internet (excepto a comisión)</t>
  </si>
  <si>
    <t>Otros servicios de consultoría empresarial</t>
  </si>
  <si>
    <t>Otros servicios profesionales, técnicos y empresariales n.c.p.</t>
  </si>
  <si>
    <t>Servicios de gestión de desarrollo empresarial</t>
  </si>
  <si>
    <t>Servicios de gestión y administración empresarial (oficina central)</t>
  </si>
  <si>
    <t>Servicios de consultoría en gestión administrativa</t>
  </si>
  <si>
    <t>Servicios de consultoría en gestión financiera</t>
  </si>
  <si>
    <t>Servicios de consultoría en gestión estratégica</t>
  </si>
  <si>
    <t>Otros servicios de apoyo al transporte n.c.p.</t>
  </si>
  <si>
    <t>Servicios marítimos de practicaje y atraque</t>
  </si>
  <si>
    <t>Otros servicios de agencias de transporte de carga</t>
  </si>
  <si>
    <t>Servicios de operación de puertos y vías de navegación marítima (excepto manipulación de carga)</t>
  </si>
  <si>
    <t>Servicios de asesoría en ingeniería</t>
  </si>
  <si>
    <t>Otros servicios de ingeniería en proyectos n.c.p.</t>
  </si>
  <si>
    <t>Servicios de ingeniería en proyectos energéticos</t>
  </si>
  <si>
    <t>Servicios de ingeniería en proyectos industriales y manufactureros</t>
  </si>
  <si>
    <t>Otros servicios de ensayos y análisis técnicos</t>
  </si>
  <si>
    <t>Otros servicios complementarios para el transporte aéreo</t>
  </si>
  <si>
    <t>Servicios administrativos combinados de oficina</t>
  </si>
  <si>
    <t>Otros servicios de apoyo n.c.p.</t>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Exportaciones de servicios según modos de suministro y agrupación CABPS
Miles de dólares
Enero 2022p - Mayo 2026p </t>
  </si>
  <si>
    <t>Modo de Suministro</t>
  </si>
  <si>
    <t>Agrupación</t>
  </si>
  <si>
    <t>Suministro transfronterizo</t>
  </si>
  <si>
    <t>Demás agrupaciones</t>
  </si>
  <si>
    <t>Consumo en el extranjero</t>
  </si>
  <si>
    <t>Presencia de Persona física</t>
  </si>
  <si>
    <t xml:space="preserve"> </t>
  </si>
  <si>
    <t xml:space="preserve">Exportaciones de servicios según principales países y códigos CABPS
Miles de dólares
Enero 2022p - Mayo 2026p </t>
  </si>
  <si>
    <t>Código  CABPS</t>
  </si>
  <si>
    <t>Descriptiva código CABPS</t>
  </si>
  <si>
    <t>2026(P)</t>
  </si>
  <si>
    <t>Servicios jurídicos</t>
  </si>
  <si>
    <t>Otros servicios relacionados con el comercio</t>
  </si>
  <si>
    <t>Colocación de personal</t>
  </si>
  <si>
    <t>Servicios contables , de auditoria de teneduría de libros y asesoramiento tributario</t>
  </si>
  <si>
    <t>Transporte marítimo de carga</t>
  </si>
  <si>
    <t xml:space="preserve">Exportaciones de servicios según departamentos
Miles de dólares
Enero 2022p - Mayo 2026p </t>
  </si>
  <si>
    <t>Departamento</t>
  </si>
  <si>
    <t>Antioquia</t>
  </si>
  <si>
    <t>Atlántico</t>
  </si>
  <si>
    <t>Bogotá, D.C.</t>
  </si>
  <si>
    <t>Bolívar</t>
  </si>
  <si>
    <t>Caldas</t>
  </si>
  <si>
    <t>Cundinamarca</t>
  </si>
  <si>
    <t>Magdalena</t>
  </si>
  <si>
    <t>Risaralda</t>
  </si>
  <si>
    <t>Santander</t>
  </si>
  <si>
    <t>Valle del Cauca</t>
  </si>
  <si>
    <t>Demás departamentos</t>
  </si>
  <si>
    <t xml:space="preserve">Variación y contribución anual de las exportaciones, según agrupaciones, por departamento
Miles de dólares
Mayo 2025p - Mayo 2026p </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t xml:space="preserve">Exportaciones de servicios según vinculo comercial* y principales países
Miles de dólares
Enero 2022p - Mayo 2026p </t>
  </si>
  <si>
    <r>
      <rPr>
        <b/>
        <sz val="8"/>
        <rFont val="Segoe UI"/>
        <family val="2"/>
        <charset val="1"/>
      </rPr>
      <t>*Vinculo comercial</t>
    </r>
    <r>
      <rPr>
        <sz val="8"/>
        <rFont val="Segoe UI"/>
        <family val="2"/>
        <charset val="1"/>
      </rPr>
      <t xml:space="preserve">: Hace referencia a Filiales, sucursales, subsidiarias y agencias comerciales. </t>
    </r>
  </si>
  <si>
    <t>Series de índices empalmados de las exportaciones de la Muestra Trimestral de Comercio Exterior de Servicios
I Trim 2013 - IV Trim 2021
Enero 2022p - Mayo 2026p 
Base 2022=100</t>
  </si>
  <si>
    <t>Códigos CABPS</t>
  </si>
  <si>
    <t>I Trim</t>
  </si>
  <si>
    <t>II Trim</t>
  </si>
  <si>
    <t>III Trim</t>
  </si>
  <si>
    <t>IV Trim</t>
  </si>
  <si>
    <t>Otros servicios de transporte ferroviario</t>
  </si>
  <si>
    <t>Transporte de carga por carretera</t>
  </si>
  <si>
    <t>Otros servicios de transporte por carretera</t>
  </si>
  <si>
    <t>Servicios de arrendamientos de explotación</t>
  </si>
  <si>
    <r>
      <rPr>
        <b/>
        <sz val="8"/>
        <color rgb="FF000000"/>
        <rFont val="Segoe UI"/>
        <family val="2"/>
      </rPr>
      <t>Nota 1</t>
    </r>
    <r>
      <rPr>
        <sz val="8"/>
        <color rgb="FF000000"/>
        <rFont val="Segoe UI"/>
        <family val="2"/>
      </rPr>
      <t>: Debido al cambio de periodicidad de difusión de la información, a partir del año estadístico 2022 la publicación de los índices es mensual.</t>
    </r>
  </si>
  <si>
    <r>
      <rPr>
        <b/>
        <sz val="8"/>
        <color rgb="FF000000"/>
        <rFont val="Segoe UI"/>
        <family val="2"/>
      </rPr>
      <t>Nota 2</t>
    </r>
    <r>
      <rPr>
        <sz val="8"/>
        <color rgb="FF000000"/>
        <rFont val="Segoe UI"/>
        <family val="2"/>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color rgb="FF000000"/>
        <rFont val="Segoe UI"/>
        <family val="2"/>
      </rPr>
      <t>Nota 3</t>
    </r>
    <r>
      <rPr>
        <sz val="8"/>
        <color rgb="FF000000"/>
        <rFont val="Segoe UI"/>
        <family val="2"/>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s>
  <fonts count="47"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
      <sz val="8"/>
      <color rgb="FF000000"/>
      <name val="Segoe UI"/>
      <family val="2"/>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11">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6" fontId="10" fillId="7" borderId="1" xfId="5" applyNumberFormat="1" applyFont="1" applyFill="1" applyBorder="1" applyAlignment="1">
      <alignment horizontal="center" vertical="top"/>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10" fillId="7" borderId="1" xfId="5" applyNumberFormat="1" applyFont="1" applyFill="1" applyBorder="1" applyAlignment="1">
      <alignment vertical="top"/>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166" fontId="10" fillId="7"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166" fontId="10" fillId="0" borderId="1" xfId="14" applyNumberFormat="1" applyFont="1" applyFill="1" applyBorder="1" applyAlignment="1">
      <alignment horizontal="right" vertical="top"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5" applyNumberFormat="1" applyFont="1" applyFill="1" applyBorder="1" applyAlignment="1">
      <alignment horizontal="center" vertical="center" wrapText="1"/>
    </xf>
    <xf numFmtId="166" fontId="43" fillId="0"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0" xfId="0" applyFont="1" applyAlignment="1">
      <alignment vertical="center"/>
    </xf>
    <xf numFmtId="168" fontId="44" fillId="0" borderId="0" xfId="5" applyNumberFormat="1" applyFont="1" applyFill="1" applyBorder="1" applyAlignment="1">
      <alignment horizontal="left" vertical="top"/>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0" fontId="44" fillId="7" borderId="1" xfId="0" applyFont="1" applyFill="1" applyBorder="1" applyAlignment="1">
      <alignment horizontal="left" vertical="top" wrapText="1"/>
    </xf>
    <xf numFmtId="166" fontId="44" fillId="7" borderId="1" xfId="5" applyNumberFormat="1" applyFont="1" applyFill="1" applyBorder="1" applyAlignment="1">
      <alignment horizontal="center" vertical="center"/>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7" borderId="1" xfId="0" applyFont="1" applyFill="1" applyBorder="1" applyAlignment="1">
      <alignment horizontal="right" vertical="top"/>
    </xf>
    <xf numFmtId="0" fontId="44" fillId="0" borderId="1" xfId="0" applyFont="1" applyBorder="1" applyAlignment="1">
      <alignment vertical="top"/>
    </xf>
    <xf numFmtId="0" fontId="44" fillId="0" borderId="1" xfId="0" applyFont="1" applyBorder="1" applyAlignment="1">
      <alignment horizontal="righ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10" fillId="7" borderId="0" xfId="0" applyFont="1" applyFill="1" applyAlignment="1">
      <alignment vertical="top"/>
    </xf>
    <xf numFmtId="168" fontId="10" fillId="0" borderId="1" xfId="5" applyNumberFormat="1" applyFont="1" applyFill="1" applyBorder="1" applyAlignment="1">
      <alignment horizontal="right" vertical="top" wrapText="1"/>
    </xf>
    <xf numFmtId="0" fontId="43" fillId="6" borderId="0" xfId="0" applyFont="1" applyFill="1" applyAlignment="1">
      <alignment horizontal="left" vertical="top"/>
    </xf>
    <xf numFmtId="0" fontId="44" fillId="2" borderId="1" xfId="0" applyFont="1" applyFill="1" applyBorder="1" applyAlignment="1">
      <alignment horizontal="left" vertical="top" wrapText="1"/>
    </xf>
    <xf numFmtId="0" fontId="43" fillId="7" borderId="0" xfId="0" applyFont="1" applyFill="1" applyAlignment="1">
      <alignment horizontal="center" vertical="top" wrapText="1"/>
    </xf>
    <xf numFmtId="0" fontId="43" fillId="0" borderId="0" xfId="5" applyNumberFormat="1" applyFont="1" applyFill="1" applyBorder="1" applyAlignment="1">
      <alignment horizontal="center" vertical="top" wrapText="1"/>
    </xf>
    <xf numFmtId="169" fontId="44" fillId="6" borderId="1" xfId="5" applyNumberFormat="1" applyFont="1" applyFill="1" applyBorder="1" applyAlignment="1">
      <alignment horizontal="center" vertical="top" wrapText="1"/>
    </xf>
    <xf numFmtId="0" fontId="43" fillId="7" borderId="1" xfId="0" applyFont="1" applyFill="1" applyBorder="1" applyAlignment="1">
      <alignment horizontal="center" vertical="top" wrapText="1"/>
    </xf>
    <xf numFmtId="0" fontId="8" fillId="8" borderId="6" xfId="0" applyFont="1" applyFill="1" applyBorder="1" applyAlignment="1">
      <alignment horizontal="center" vertical="center" wrapText="1"/>
    </xf>
    <xf numFmtId="0" fontId="8" fillId="8" borderId="9" xfId="0" applyFont="1" applyFill="1" applyBorder="1" applyAlignment="1">
      <alignment horizontal="center" vertical="center"/>
    </xf>
    <xf numFmtId="0" fontId="7" fillId="6" borderId="0" xfId="0" applyFont="1" applyFill="1" applyAlignment="1">
      <alignment horizontal="center" vertical="top" wrapText="1"/>
    </xf>
    <xf numFmtId="0" fontId="43" fillId="7" borderId="0" xfId="0" applyFont="1" applyFill="1" applyAlignment="1">
      <alignment vertical="center"/>
    </xf>
    <xf numFmtId="0" fontId="43" fillId="7" borderId="0" xfId="0" applyFont="1" applyFill="1" applyAlignment="1">
      <alignment horizontal="left" vertical="center"/>
    </xf>
    <xf numFmtId="0" fontId="43" fillId="2" borderId="0" xfId="0" applyFont="1" applyFill="1" applyAlignment="1">
      <alignment horizontal="left" vertical="top" wrapText="1"/>
    </xf>
    <xf numFmtId="0" fontId="43" fillId="7" borderId="0" xfId="0" applyFont="1" applyFill="1" applyAlignment="1">
      <alignment horizontal="left" vertical="top" wrapText="1"/>
    </xf>
    <xf numFmtId="0" fontId="43" fillId="0" borderId="0" xfId="0" applyFont="1" applyAlignment="1">
      <alignment vertical="top" wrapText="1"/>
    </xf>
    <xf numFmtId="0" fontId="43" fillId="0" borderId="0" xfId="0" applyFont="1" applyAlignment="1">
      <alignment horizontal="left" vertical="top" wrapText="1"/>
    </xf>
    <xf numFmtId="0" fontId="1" fillId="0" borderId="0" xfId="0" applyFont="1" applyAlignment="1">
      <alignment horizontal="right" vertical="top" wrapText="1"/>
    </xf>
    <xf numFmtId="0" fontId="43" fillId="7" borderId="6" xfId="0" applyFont="1" applyFill="1" applyBorder="1" applyAlignment="1">
      <alignment vertical="top" wrapText="1"/>
    </xf>
    <xf numFmtId="0" fontId="43" fillId="7" borderId="6" xfId="0" applyFont="1" applyFill="1" applyBorder="1" applyAlignment="1">
      <alignment horizontal="left" vertical="top" wrapText="1"/>
    </xf>
    <xf numFmtId="168" fontId="43" fillId="7" borderId="6" xfId="5" applyNumberFormat="1" applyFont="1" applyFill="1" applyBorder="1" applyAlignment="1">
      <alignment horizontal="right" vertical="top"/>
    </xf>
    <xf numFmtId="168" fontId="43" fillId="7" borderId="6" xfId="5" applyNumberFormat="1" applyFont="1" applyFill="1" applyBorder="1" applyAlignment="1">
      <alignment horizontal="right" vertical="top" wrapText="1"/>
    </xf>
    <xf numFmtId="0" fontId="43" fillId="6" borderId="0" xfId="0" applyFont="1" applyFill="1" applyAlignment="1">
      <alignment horizontal="left" vertical="top" wrapText="1"/>
    </xf>
    <xf numFmtId="166" fontId="43" fillId="7" borderId="0" xfId="0" applyNumberFormat="1" applyFont="1" applyFill="1" applyAlignment="1">
      <alignment horizontal="center" vertical="center"/>
    </xf>
    <xf numFmtId="0" fontId="43" fillId="0" borderId="0" xfId="0" applyFont="1" applyAlignment="1">
      <alignment vertical="top"/>
    </xf>
    <xf numFmtId="0" fontId="43" fillId="7" borderId="0" xfId="0" applyFont="1" applyFill="1" applyAlignment="1">
      <alignment vertical="top"/>
    </xf>
    <xf numFmtId="169" fontId="44" fillId="6" borderId="1" xfId="5" applyNumberFormat="1" applyFont="1" applyFill="1" applyBorder="1" applyAlignment="1"/>
    <xf numFmtId="0" fontId="12" fillId="6" borderId="4" xfId="9" applyFont="1" applyFill="1" applyBorder="1"/>
    <xf numFmtId="0" fontId="10" fillId="0" borderId="1" xfId="0" applyFont="1" applyBorder="1" applyAlignment="1">
      <alignment horizontal="left" vertical="top"/>
    </xf>
    <xf numFmtId="0" fontId="10" fillId="2" borderId="2" xfId="0" applyFont="1" applyFill="1" applyBorder="1" applyAlignment="1">
      <alignment vertical="center" wrapText="1"/>
    </xf>
    <xf numFmtId="168" fontId="10" fillId="2" borderId="0" xfId="5" applyNumberFormat="1" applyFont="1" applyFill="1" applyBorder="1" applyAlignment="1">
      <alignment horizontal="right" vertical="center" wrapText="1"/>
    </xf>
    <xf numFmtId="168" fontId="10" fillId="6" borderId="0" xfId="5" applyNumberFormat="1" applyFont="1" applyFill="1" applyAlignment="1">
      <alignment horizontal="right" vertical="center" wrapText="1"/>
    </xf>
    <xf numFmtId="0" fontId="10" fillId="6" borderId="0" xfId="0" applyFont="1" applyFill="1" applyAlignment="1">
      <alignment horizontal="left" vertical="center"/>
    </xf>
    <xf numFmtId="166" fontId="44" fillId="7" borderId="1" xfId="0" applyNumberFormat="1" applyFont="1" applyFill="1" applyBorder="1" applyAlignment="1">
      <alignment horizontal="center" vertical="center"/>
    </xf>
    <xf numFmtId="166" fontId="44" fillId="7" borderId="1" xfId="5" applyNumberFormat="1" applyFont="1" applyFill="1" applyBorder="1" applyAlignment="1">
      <alignment horizontal="center" vertical="center" wrapText="1"/>
    </xf>
    <xf numFmtId="166" fontId="43" fillId="0" borderId="0" xfId="0" applyNumberFormat="1" applyFont="1" applyAlignment="1">
      <alignment horizontal="center" vertical="center"/>
    </xf>
    <xf numFmtId="0" fontId="44" fillId="0" borderId="1" xfId="0" applyFont="1" applyBorder="1" applyAlignment="1">
      <alignment horizontal="left" vertical="top" wrapText="1"/>
    </xf>
    <xf numFmtId="0" fontId="44" fillId="2" borderId="1" xfId="0" applyFont="1" applyFill="1" applyBorder="1" applyAlignment="1">
      <alignment vertical="top"/>
    </xf>
    <xf numFmtId="0" fontId="43" fillId="2" borderId="0" xfId="0" applyFont="1" applyFill="1" applyAlignment="1">
      <alignment vertical="top"/>
    </xf>
    <xf numFmtId="168" fontId="43" fillId="0" borderId="1" xfId="5" applyNumberFormat="1" applyFont="1" applyFill="1" applyBorder="1" applyAlignment="1">
      <alignment horizontal="right" vertical="top" wrapText="1"/>
    </xf>
    <xf numFmtId="0" fontId="46" fillId="0" borderId="2" xfId="0" applyFont="1" applyBorder="1" applyAlignment="1">
      <alignment vertical="center"/>
    </xf>
    <xf numFmtId="0" fontId="7" fillId="0" borderId="3" xfId="0" applyFont="1" applyBorder="1" applyAlignment="1">
      <alignment horizontal="right" vertical="top"/>
    </xf>
    <xf numFmtId="0" fontId="13" fillId="0" borderId="0" xfId="0" applyFont="1" applyAlignment="1">
      <alignment horizontal="right" vertical="top"/>
    </xf>
    <xf numFmtId="0" fontId="44" fillId="0" borderId="0" xfId="0" applyFont="1" applyAlignment="1">
      <alignment vertical="top" wrapText="1"/>
    </xf>
    <xf numFmtId="0" fontId="7" fillId="7" borderId="1" xfId="0" applyFont="1" applyFill="1" applyBorder="1" applyAlignment="1">
      <alignment vertical="top" wrapText="1"/>
    </xf>
    <xf numFmtId="166" fontId="43" fillId="7" borderId="1" xfId="0" applyNumberFormat="1" applyFont="1" applyFill="1" applyBorder="1" applyAlignment="1">
      <alignment horizontal="center" vertical="center"/>
    </xf>
    <xf numFmtId="166" fontId="43" fillId="7" borderId="1" xfId="5" applyNumberFormat="1" applyFont="1" applyFill="1" applyBorder="1" applyAlignment="1">
      <alignment horizontal="center" vertical="center" wrapText="1"/>
    </xf>
    <xf numFmtId="166" fontId="43" fillId="7" borderId="1" xfId="5" applyNumberFormat="1" applyFont="1" applyFill="1" applyBorder="1" applyAlignment="1">
      <alignment horizontal="center" vertical="center"/>
    </xf>
    <xf numFmtId="0" fontId="42" fillId="7" borderId="0" xfId="0" applyFont="1" applyFill="1" applyAlignment="1">
      <alignment horizontal="left" vertical="top"/>
    </xf>
    <xf numFmtId="0" fontId="43" fillId="7" borderId="0" xfId="0" applyFont="1" applyFill="1" applyAlignment="1">
      <alignment horizontal="right" vertical="top"/>
    </xf>
    <xf numFmtId="0" fontId="43" fillId="0" borderId="0" xfId="0" applyFont="1" applyAlignment="1">
      <alignment horizontal="right" vertical="top"/>
    </xf>
    <xf numFmtId="0" fontId="42" fillId="0" borderId="1" xfId="0" applyFont="1" applyBorder="1" applyAlignment="1">
      <alignment horizontal="left" vertical="top"/>
    </xf>
    <xf numFmtId="0" fontId="44" fillId="0" borderId="6" xfId="0" applyFont="1" applyBorder="1" applyAlignment="1">
      <alignment vertical="top"/>
    </xf>
    <xf numFmtId="0" fontId="44" fillId="0" borderId="6" xfId="0" applyFont="1" applyBorder="1" applyAlignment="1">
      <alignment horizontal="right" vertical="top"/>
    </xf>
    <xf numFmtId="168" fontId="44" fillId="0" borderId="6" xfId="5" applyNumberFormat="1" applyFont="1" applyFill="1" applyBorder="1" applyAlignment="1">
      <alignment horizontal="right" vertical="top" wrapText="1"/>
    </xf>
    <xf numFmtId="1" fontId="10" fillId="7" borderId="0" xfId="0" applyNumberFormat="1" applyFont="1" applyFill="1" applyAlignment="1">
      <alignment horizontal="left" vertical="center"/>
    </xf>
    <xf numFmtId="0" fontId="43" fillId="7" borderId="0" xfId="0" applyFont="1" applyFill="1" applyAlignment="1">
      <alignment horizontal="right" vertical="center"/>
    </xf>
    <xf numFmtId="0" fontId="42" fillId="0" borderId="0" xfId="0" applyFont="1" applyAlignment="1">
      <alignment horizontal="right" vertical="top"/>
    </xf>
    <xf numFmtId="0" fontId="42" fillId="7" borderId="0" xfId="0" applyFont="1" applyFill="1" applyAlignment="1">
      <alignment horizontal="right" vertical="top"/>
    </xf>
    <xf numFmtId="0" fontId="43" fillId="6" borderId="0" xfId="0" applyFont="1" applyFill="1" applyAlignment="1">
      <alignment horizontal="center" vertical="top" wrapText="1"/>
    </xf>
    <xf numFmtId="0" fontId="43" fillId="2" borderId="0" xfId="0" applyFont="1" applyFill="1" applyAlignment="1">
      <alignment horizontal="center" vertical="top" wrapText="1"/>
    </xf>
    <xf numFmtId="0" fontId="46" fillId="0" borderId="2" xfId="10" applyFont="1" applyBorder="1" applyAlignment="1">
      <alignment vertical="center"/>
    </xf>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0" borderId="2" xfId="0" applyFont="1" applyBorder="1" applyAlignment="1">
      <alignment horizontal="left" vertical="top"/>
    </xf>
    <xf numFmtId="0" fontId="8" fillId="0" borderId="0" xfId="0" applyFont="1" applyAlignment="1">
      <alignment horizontal="left" vertical="top"/>
    </xf>
    <xf numFmtId="166" fontId="8" fillId="8" borderId="9" xfId="5"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1" xfId="0" applyNumberFormat="1" applyFont="1" applyFill="1" applyBorder="1" applyAlignment="1">
      <alignment horizontal="center" vertical="center"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8" fillId="8" borderId="1" xfId="0" applyFont="1" applyFill="1" applyBorder="1" applyAlignment="1">
      <alignment horizontal="center" vertical="center"/>
    </xf>
    <xf numFmtId="0" fontId="8" fillId="8" borderId="2" xfId="0" applyFont="1" applyFill="1" applyBorder="1" applyAlignment="1">
      <alignment horizontal="center" vertical="center"/>
    </xf>
    <xf numFmtId="0" fontId="8" fillId="8" borderId="0" xfId="0" applyFont="1" applyFill="1" applyAlignment="1">
      <alignment horizontal="center" vertical="center" wrapText="1"/>
    </xf>
    <xf numFmtId="166" fontId="8" fillId="8" borderId="0" xfId="0" applyNumberFormat="1" applyFont="1" applyFill="1" applyAlignment="1">
      <alignment horizontal="center" vertical="center" wrapText="1"/>
    </xf>
    <xf numFmtId="166" fontId="8" fillId="8" borderId="0" xfId="5" applyNumberFormat="1" applyFont="1" applyFill="1" applyBorder="1" applyAlignment="1">
      <alignment horizontal="center" vertical="center" wrapText="1"/>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xf numFmtId="0" fontId="11" fillId="0" borderId="1" xfId="0" applyFont="1" applyBorder="1" applyAlignment="1">
      <alignment horizontal="left" vertical="top" wrapText="1"/>
    </xf>
  </cellXfs>
  <cellStyles count="17">
    <cellStyle name="Cálculo 2" xfId="1" xr:uid="{00000000-0005-0000-0000-000000000000}"/>
    <cellStyle name="Euro" xfId="2" xr:uid="{00000000-0005-0000-0000-000001000000}"/>
    <cellStyle name="Euro 2" xfId="3" xr:uid="{00000000-0005-0000-0000-000002000000}"/>
    <cellStyle name="Hipervínculo" xfId="4" builtinId="8"/>
    <cellStyle name="Millares" xfId="5" builtinId="3"/>
    <cellStyle name="Millares 2" xfId="6" xr:uid="{00000000-0005-0000-0000-000005000000}"/>
    <cellStyle name="Millares 3" xfId="7" xr:uid="{00000000-0005-0000-0000-000006000000}"/>
    <cellStyle name="Neutral" xfId="8" builtinId="28" customBuiltin="1"/>
    <cellStyle name="Normal" xfId="0" builtinId="0"/>
    <cellStyle name="Normal 2" xfId="9" xr:uid="{00000000-0005-0000-0000-000009000000}"/>
    <cellStyle name="Normal 2 2" xfId="10" xr:uid="{00000000-0005-0000-0000-00000A000000}"/>
    <cellStyle name="Notas 2" xfId="11" xr:uid="{00000000-0005-0000-0000-00000B000000}"/>
    <cellStyle name="Porcentaje 2" xfId="12" xr:uid="{00000000-0005-0000-0000-00000C000000}"/>
    <cellStyle name="Porcentaje 3" xfId="13" xr:uid="{00000000-0005-0000-0000-00000D000000}"/>
    <cellStyle name="Porcentaje 4" xfId="14" xr:uid="{00000000-0005-0000-0000-00000E000000}"/>
    <cellStyle name="Salida 2" xfId="15" xr:uid="{00000000-0005-0000-0000-00000F000000}"/>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200024</xdr:rowOff>
    </xdr:from>
    <xdr:to>
      <xdr:col>7</xdr:col>
      <xdr:colOff>38100</xdr:colOff>
      <xdr:row>1</xdr:row>
      <xdr:rowOff>246055</xdr:rowOff>
    </xdr:to>
    <xdr:pic>
      <xdr:nvPicPr>
        <xdr:cNvPr id="24443907" name="Imagen 12">
          <a:extLst>
            <a:ext uri="{FF2B5EF4-FFF2-40B4-BE49-F238E27FC236}">
              <a16:creationId xmlns:a16="http://schemas.microsoft.com/office/drawing/2014/main"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962024"/>
          <a:ext cx="8181975" cy="46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0</xdr:row>
      <xdr:rowOff>752475</xdr:rowOff>
    </xdr:from>
    <xdr:to>
      <xdr:col>5</xdr:col>
      <xdr:colOff>952500</xdr:colOff>
      <xdr:row>1</xdr:row>
      <xdr:rowOff>38100</xdr:rowOff>
    </xdr:to>
    <xdr:pic>
      <xdr:nvPicPr>
        <xdr:cNvPr id="24433023" name="Imagen 6">
          <a:extLst>
            <a:ext uri="{FF2B5EF4-FFF2-40B4-BE49-F238E27FC236}">
              <a16:creationId xmlns:a16="http://schemas.microsoft.com/office/drawing/2014/main"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752475"/>
          <a:ext cx="82772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1866900</xdr:colOff>
      <xdr:row>0</xdr:row>
      <xdr:rowOff>676275</xdr:rowOff>
    </xdr:to>
    <xdr:pic>
      <xdr:nvPicPr>
        <xdr:cNvPr id="24433024" name="Imagen 2">
          <a:extLst>
            <a:ext uri="{FF2B5EF4-FFF2-40B4-BE49-F238E27FC236}">
              <a16:creationId xmlns:a16="http://schemas.microsoft.com/office/drawing/2014/main"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38100</xdr:colOff>
      <xdr:row>0</xdr:row>
      <xdr:rowOff>716281</xdr:rowOff>
    </xdr:from>
    <xdr:to>
      <xdr:col>3</xdr:col>
      <xdr:colOff>23283</xdr:colOff>
      <xdr:row>1</xdr:row>
      <xdr:rowOff>0</xdr:rowOff>
    </xdr:to>
    <xdr:pic>
      <xdr:nvPicPr>
        <xdr:cNvPr id="24427009" name="Imagen 6">
          <a:extLst>
            <a:ext uri="{FF2B5EF4-FFF2-40B4-BE49-F238E27FC236}">
              <a16:creationId xmlns:a16="http://schemas.microsoft.com/office/drawing/2014/main"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38100" y="716281"/>
          <a:ext cx="9024408"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19050</xdr:rowOff>
    </xdr:from>
    <xdr:to>
      <xdr:col>0</xdr:col>
      <xdr:colOff>1933575</xdr:colOff>
      <xdr:row>0</xdr:row>
      <xdr:rowOff>695325</xdr:rowOff>
    </xdr:to>
    <xdr:pic>
      <xdr:nvPicPr>
        <xdr:cNvPr id="24427010" name="Imagen 2">
          <a:extLst>
            <a:ext uri="{FF2B5EF4-FFF2-40B4-BE49-F238E27FC236}">
              <a16:creationId xmlns:a16="http://schemas.microsoft.com/office/drawing/2014/main"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905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47625</xdr:rowOff>
    </xdr:from>
    <xdr:to>
      <xdr:col>2</xdr:col>
      <xdr:colOff>4430067</xdr:colOff>
      <xdr:row>1</xdr:row>
      <xdr:rowOff>114300</xdr:rowOff>
    </xdr:to>
    <xdr:pic>
      <xdr:nvPicPr>
        <xdr:cNvPr id="24432009" name="Imagen 6">
          <a:extLst>
            <a:ext uri="{FF2B5EF4-FFF2-40B4-BE49-F238E27FC236}">
              <a16:creationId xmlns:a16="http://schemas.microsoft.com/office/drawing/2014/main"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809625"/>
          <a:ext cx="88920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1</xdr:col>
      <xdr:colOff>10583</xdr:colOff>
      <xdr:row>1</xdr:row>
      <xdr:rowOff>114300</xdr:rowOff>
    </xdr:to>
    <xdr:pic>
      <xdr:nvPicPr>
        <xdr:cNvPr id="24430985" name="Imagen 2">
          <a:extLst>
            <a:ext uri="{FF2B5EF4-FFF2-40B4-BE49-F238E27FC236}">
              <a16:creationId xmlns:a16="http://schemas.microsoft.com/office/drawing/2014/main"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xdr:colOff>
      <xdr:row>1</xdr:row>
      <xdr:rowOff>183092</xdr:rowOff>
    </xdr:from>
    <xdr:to>
      <xdr:col>7</xdr:col>
      <xdr:colOff>1</xdr:colOff>
      <xdr:row>1</xdr:row>
      <xdr:rowOff>228811</xdr:rowOff>
    </xdr:to>
    <xdr:pic>
      <xdr:nvPicPr>
        <xdr:cNvPr id="24430986" name="Imagen 6">
          <a:extLst>
            <a:ext uri="{FF2B5EF4-FFF2-40B4-BE49-F238E27FC236}">
              <a16:creationId xmlns:a16="http://schemas.microsoft.com/office/drawing/2014/main"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1" y="945092"/>
          <a:ext cx="828675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5</xdr:col>
      <xdr:colOff>1174750</xdr:colOff>
      <xdr:row>1</xdr:row>
      <xdr:rowOff>74083</xdr:rowOff>
    </xdr:to>
    <xdr:pic>
      <xdr:nvPicPr>
        <xdr:cNvPr id="24434018" name="Imagen 6">
          <a:extLst>
            <a:ext uri="{FF2B5EF4-FFF2-40B4-BE49-F238E27FC236}">
              <a16:creationId xmlns:a16="http://schemas.microsoft.com/office/drawing/2014/main"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9091083"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10372</xdr:rowOff>
    </xdr:from>
    <xdr:to>
      <xdr:col>2</xdr:col>
      <xdr:colOff>400050</xdr:colOff>
      <xdr:row>1</xdr:row>
      <xdr:rowOff>56091</xdr:rowOff>
    </xdr:to>
    <xdr:pic>
      <xdr:nvPicPr>
        <xdr:cNvPr id="24435038" name="Imagen 6">
          <a:extLst>
            <a:ext uri="{FF2B5EF4-FFF2-40B4-BE49-F238E27FC236}">
              <a16:creationId xmlns:a16="http://schemas.microsoft.com/office/drawing/2014/main"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2372"/>
          <a:ext cx="694055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63500</xdr:rowOff>
    </xdr:from>
    <xdr:to>
      <xdr:col>3</xdr:col>
      <xdr:colOff>2603500</xdr:colOff>
      <xdr:row>1</xdr:row>
      <xdr:rowOff>109219</xdr:rowOff>
    </xdr:to>
    <xdr:pic>
      <xdr:nvPicPr>
        <xdr:cNvPr id="24436054" name="Imagen 6">
          <a:extLst>
            <a:ext uri="{FF2B5EF4-FFF2-40B4-BE49-F238E27FC236}">
              <a16:creationId xmlns:a16="http://schemas.microsoft.com/office/drawing/2014/main"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flipV="1">
          <a:off x="0" y="825500"/>
          <a:ext cx="9345083"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2</xdr:col>
      <xdr:colOff>74084</xdr:colOff>
      <xdr:row>1</xdr:row>
      <xdr:rowOff>74083</xdr:rowOff>
    </xdr:to>
    <xdr:pic>
      <xdr:nvPicPr>
        <xdr:cNvPr id="24437072" name="Imagen 6">
          <a:extLst>
            <a:ext uri="{FF2B5EF4-FFF2-40B4-BE49-F238E27FC236}">
              <a16:creationId xmlns:a16="http://schemas.microsoft.com/office/drawing/2014/main"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7418917"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247650</xdr:colOff>
      <xdr:row>0</xdr:row>
      <xdr:rowOff>676275</xdr:rowOff>
    </xdr:to>
    <xdr:pic>
      <xdr:nvPicPr>
        <xdr:cNvPr id="24438087" name="Imagen 2">
          <a:extLst>
            <a:ext uri="{FF2B5EF4-FFF2-40B4-BE49-F238E27FC236}">
              <a16:creationId xmlns:a16="http://schemas.microsoft.com/office/drawing/2014/main"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0</xdr:rowOff>
    </xdr:from>
    <xdr:to>
      <xdr:col>2</xdr:col>
      <xdr:colOff>5121275</xdr:colOff>
      <xdr:row>1</xdr:row>
      <xdr:rowOff>47625</xdr:rowOff>
    </xdr:to>
    <xdr:pic>
      <xdr:nvPicPr>
        <xdr:cNvPr id="24438088" name="Imagen 6">
          <a:extLst>
            <a:ext uri="{FF2B5EF4-FFF2-40B4-BE49-F238E27FC236}">
              <a16:creationId xmlns:a16="http://schemas.microsoft.com/office/drawing/2014/main"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62000"/>
          <a:ext cx="787717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9524</xdr:rowOff>
    </xdr:from>
    <xdr:to>
      <xdr:col>4</xdr:col>
      <xdr:colOff>63499</xdr:colOff>
      <xdr:row>1</xdr:row>
      <xdr:rowOff>55243</xdr:rowOff>
    </xdr:to>
    <xdr:pic>
      <xdr:nvPicPr>
        <xdr:cNvPr id="24439086" name="Imagen 6">
          <a:extLst>
            <a:ext uri="{FF2B5EF4-FFF2-40B4-BE49-F238E27FC236}">
              <a16:creationId xmlns:a16="http://schemas.microsoft.com/office/drawing/2014/main"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4"/>
          <a:ext cx="7186082"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866775</xdr:colOff>
      <xdr:row>1</xdr:row>
      <xdr:rowOff>57150</xdr:rowOff>
    </xdr:to>
    <xdr:pic>
      <xdr:nvPicPr>
        <xdr:cNvPr id="24440108" name="Imagen 6">
          <a:extLst>
            <a:ext uri="{FF2B5EF4-FFF2-40B4-BE49-F238E27FC236}">
              <a16:creationId xmlns:a16="http://schemas.microsoft.com/office/drawing/2014/main"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94773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47625</xdr:colOff>
      <xdr:row>1</xdr:row>
      <xdr:rowOff>57150</xdr:rowOff>
    </xdr:to>
    <xdr:pic>
      <xdr:nvPicPr>
        <xdr:cNvPr id="24441124" name="Imagen 6">
          <a:extLst>
            <a:ext uri="{FF2B5EF4-FFF2-40B4-BE49-F238E27FC236}">
              <a16:creationId xmlns:a16="http://schemas.microsoft.com/office/drawing/2014/main"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82962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3</xdr:col>
      <xdr:colOff>692031</xdr:colOff>
      <xdr:row>1</xdr:row>
      <xdr:rowOff>38100</xdr:rowOff>
    </xdr:to>
    <xdr:pic>
      <xdr:nvPicPr>
        <xdr:cNvPr id="24442136" name="Imagen 6">
          <a:extLst>
            <a:ext uri="{FF2B5EF4-FFF2-40B4-BE49-F238E27FC236}">
              <a16:creationId xmlns:a16="http://schemas.microsoft.com/office/drawing/2014/main"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104584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I35"/>
  <sheetViews>
    <sheetView tabSelected="1" zoomScaleNormal="100" workbookViewId="0">
      <selection sqref="A1:G1"/>
    </sheetView>
  </sheetViews>
  <sheetFormatPr baseColWidth="10" defaultColWidth="11.42578125" defaultRowHeight="14.25" x14ac:dyDescent="0.25"/>
  <cols>
    <col min="1" max="1" width="14.42578125" style="10" customWidth="1"/>
    <col min="2" max="2" width="12" style="2" customWidth="1"/>
    <col min="3" max="4" width="14.42578125" style="2" customWidth="1"/>
    <col min="5" max="5" width="17.42578125" style="2" customWidth="1"/>
    <col min="6" max="6" width="14.42578125" style="2" customWidth="1"/>
    <col min="7" max="7" width="35" style="2" customWidth="1"/>
    <col min="8" max="8" width="14.42578125" style="2" customWidth="1"/>
    <col min="9" max="16384" width="11.42578125" style="2"/>
  </cols>
  <sheetData>
    <row r="1" spans="1:9" ht="60" customHeight="1" x14ac:dyDescent="0.25">
      <c r="A1" s="375"/>
      <c r="B1" s="375"/>
      <c r="C1" s="375"/>
      <c r="D1" s="375"/>
      <c r="E1" s="375"/>
      <c r="F1" s="375"/>
      <c r="G1" s="375"/>
    </row>
    <row r="2" spans="1:9" ht="20.25" customHeight="1" x14ac:dyDescent="0.25">
      <c r="A2" s="1"/>
      <c r="B2" s="1"/>
      <c r="C2" s="1"/>
      <c r="D2" s="1"/>
      <c r="E2" s="1"/>
      <c r="F2" s="1"/>
      <c r="G2" s="1"/>
    </row>
    <row r="3" spans="1:9" ht="15" customHeight="1" x14ac:dyDescent="0.25">
      <c r="A3" s="3"/>
      <c r="B3" s="3"/>
      <c r="C3" s="3"/>
      <c r="D3" s="3"/>
      <c r="E3" s="3"/>
      <c r="F3" s="3"/>
      <c r="G3" s="3"/>
    </row>
    <row r="4" spans="1:9" ht="21.75" customHeight="1" x14ac:dyDescent="0.25">
      <c r="A4" s="369" t="s">
        <v>0</v>
      </c>
      <c r="B4" s="370"/>
      <c r="C4" s="370"/>
      <c r="D4" s="370"/>
      <c r="E4" s="370"/>
      <c r="F4" s="370"/>
      <c r="G4" s="371"/>
    </row>
    <row r="5" spans="1:9" ht="12" customHeight="1" x14ac:dyDescent="0.25">
      <c r="A5" s="372"/>
      <c r="B5" s="373"/>
      <c r="C5" s="373"/>
      <c r="D5" s="373"/>
      <c r="E5" s="373"/>
      <c r="F5" s="373"/>
      <c r="G5" s="374"/>
    </row>
    <row r="6" spans="1:9" ht="15" customHeight="1" x14ac:dyDescent="0.25">
      <c r="A6" s="363" t="s">
        <v>1</v>
      </c>
      <c r="B6" s="364"/>
      <c r="C6" s="364"/>
      <c r="D6" s="364"/>
      <c r="E6" s="364"/>
      <c r="F6" s="364"/>
      <c r="G6" s="365"/>
    </row>
    <row r="7" spans="1:9" ht="15" customHeight="1" x14ac:dyDescent="0.25">
      <c r="A7" s="366"/>
      <c r="B7" s="367"/>
      <c r="C7" s="367"/>
      <c r="D7" s="367"/>
      <c r="E7" s="367"/>
      <c r="F7" s="367"/>
      <c r="G7" s="368"/>
    </row>
    <row r="8" spans="1:9" ht="15" customHeight="1" x14ac:dyDescent="0.25">
      <c r="A8" s="366"/>
      <c r="B8" s="367"/>
      <c r="C8" s="367"/>
      <c r="D8" s="367"/>
      <c r="E8" s="367"/>
      <c r="F8" s="367"/>
      <c r="G8" s="368"/>
    </row>
    <row r="9" spans="1:9" s="6" customFormat="1" ht="27" customHeight="1" x14ac:dyDescent="0.2">
      <c r="A9" s="4" t="s">
        <v>2</v>
      </c>
      <c r="B9" s="14" t="s">
        <v>3</v>
      </c>
      <c r="G9" s="5"/>
    </row>
    <row r="10" spans="1:9" s="6" customFormat="1" ht="27" customHeight="1" x14ac:dyDescent="0.2">
      <c r="A10" s="7"/>
      <c r="B10" s="8" t="s">
        <v>4</v>
      </c>
      <c r="C10" s="8"/>
      <c r="D10" s="8"/>
      <c r="E10" s="8"/>
      <c r="F10" s="8"/>
      <c r="G10" s="9"/>
    </row>
    <row r="11" spans="1:9" s="6" customFormat="1" ht="27" customHeight="1" x14ac:dyDescent="0.2">
      <c r="A11" s="4" t="s">
        <v>5</v>
      </c>
      <c r="B11" s="14" t="s">
        <v>6</v>
      </c>
      <c r="C11" s="14"/>
      <c r="G11" s="5"/>
    </row>
    <row r="12" spans="1:9" s="6" customFormat="1" ht="27" customHeight="1" x14ac:dyDescent="0.2">
      <c r="A12" s="7"/>
      <c r="B12" s="8" t="s">
        <v>4</v>
      </c>
      <c r="C12" s="8"/>
      <c r="D12" s="8"/>
      <c r="E12" s="8"/>
      <c r="F12" s="8"/>
      <c r="G12" s="9"/>
    </row>
    <row r="13" spans="1:9" s="6" customFormat="1" ht="27" customHeight="1" x14ac:dyDescent="0.2">
      <c r="A13" s="4" t="s">
        <v>7</v>
      </c>
      <c r="B13" s="14" t="s">
        <v>8</v>
      </c>
      <c r="C13" s="14"/>
      <c r="G13" s="5"/>
    </row>
    <row r="14" spans="1:9" s="6" customFormat="1" ht="27" customHeight="1" x14ac:dyDescent="0.2">
      <c r="A14" s="7"/>
      <c r="B14" s="8" t="s">
        <v>9</v>
      </c>
      <c r="C14" s="8"/>
      <c r="D14" s="8"/>
      <c r="E14" s="8"/>
      <c r="F14" s="8"/>
      <c r="G14" s="9"/>
    </row>
    <row r="15" spans="1:9" ht="18" customHeight="1" x14ac:dyDescent="0.25">
      <c r="A15" s="4" t="s">
        <v>10</v>
      </c>
      <c r="B15" s="14" t="s">
        <v>11</v>
      </c>
      <c r="C15" s="14"/>
      <c r="D15" s="6"/>
      <c r="E15" s="6"/>
      <c r="F15" s="6"/>
      <c r="G15" s="5"/>
      <c r="I15" s="6"/>
    </row>
    <row r="16" spans="1:9" ht="18" customHeight="1" x14ac:dyDescent="0.25">
      <c r="A16" s="7"/>
      <c r="B16" s="8" t="s">
        <v>4</v>
      </c>
      <c r="C16" s="8"/>
      <c r="D16" s="8"/>
      <c r="E16" s="8"/>
      <c r="F16" s="8"/>
      <c r="G16" s="9"/>
      <c r="I16" s="6"/>
    </row>
    <row r="17" spans="1:7" ht="18" customHeight="1" x14ac:dyDescent="0.25">
      <c r="A17" s="4" t="s">
        <v>12</v>
      </c>
      <c r="B17" s="14" t="s">
        <v>13</v>
      </c>
      <c r="C17" s="14"/>
      <c r="D17" s="6"/>
      <c r="E17" s="6"/>
      <c r="F17" s="6"/>
      <c r="G17" s="5"/>
    </row>
    <row r="18" spans="1:7" ht="18" customHeight="1" x14ac:dyDescent="0.25">
      <c r="A18" s="7"/>
      <c r="B18" s="8" t="s">
        <v>9</v>
      </c>
      <c r="C18" s="8"/>
      <c r="D18" s="8"/>
      <c r="E18" s="8"/>
      <c r="F18" s="8"/>
      <c r="G18" s="9"/>
    </row>
    <row r="19" spans="1:7" ht="18" customHeight="1" x14ac:dyDescent="0.25">
      <c r="A19" s="4" t="s">
        <v>14</v>
      </c>
      <c r="B19" s="14" t="s">
        <v>15</v>
      </c>
      <c r="C19" s="14"/>
      <c r="D19" s="6"/>
      <c r="E19" s="6"/>
      <c r="F19" s="6"/>
      <c r="G19" s="5"/>
    </row>
    <row r="20" spans="1:7" ht="18" customHeight="1" x14ac:dyDescent="0.25">
      <c r="A20" s="7"/>
      <c r="B20" s="8" t="s">
        <v>4</v>
      </c>
      <c r="C20" s="8"/>
      <c r="D20" s="8"/>
      <c r="E20" s="8"/>
      <c r="F20" s="8"/>
      <c r="G20" s="9"/>
    </row>
    <row r="21" spans="1:7" ht="18" customHeight="1" x14ac:dyDescent="0.25">
      <c r="A21" s="4" t="s">
        <v>16</v>
      </c>
      <c r="B21" s="14" t="s">
        <v>17</v>
      </c>
      <c r="C21" s="14"/>
      <c r="D21" s="6"/>
      <c r="E21" s="6"/>
      <c r="F21" s="6"/>
      <c r="G21" s="5"/>
    </row>
    <row r="22" spans="1:7" ht="18" customHeight="1" x14ac:dyDescent="0.25">
      <c r="A22" s="7"/>
      <c r="B22" s="8" t="s">
        <v>4</v>
      </c>
      <c r="C22" s="8"/>
      <c r="D22" s="8"/>
      <c r="E22" s="8"/>
      <c r="F22" s="8"/>
      <c r="G22" s="9"/>
    </row>
    <row r="23" spans="1:7" ht="18" customHeight="1" x14ac:dyDescent="0.25">
      <c r="A23" s="4" t="s">
        <v>18</v>
      </c>
      <c r="B23" s="14" t="s">
        <v>19</v>
      </c>
      <c r="C23" s="14"/>
      <c r="D23" s="6"/>
      <c r="E23" s="6"/>
      <c r="F23" s="6"/>
      <c r="G23" s="5"/>
    </row>
    <row r="24" spans="1:7" ht="18" customHeight="1" x14ac:dyDescent="0.25">
      <c r="A24" s="7"/>
      <c r="B24" s="8" t="s">
        <v>4</v>
      </c>
      <c r="C24" s="8"/>
      <c r="D24" s="8"/>
      <c r="E24" s="8"/>
      <c r="F24" s="8"/>
      <c r="G24" s="9"/>
    </row>
    <row r="25" spans="1:7" ht="18" customHeight="1" x14ac:dyDescent="0.25">
      <c r="A25" s="4" t="s">
        <v>20</v>
      </c>
      <c r="B25" s="14" t="s">
        <v>21</v>
      </c>
      <c r="C25" s="14"/>
      <c r="D25" s="6"/>
      <c r="E25" s="6"/>
      <c r="F25" s="6"/>
      <c r="G25" s="5"/>
    </row>
    <row r="26" spans="1:7" ht="18" customHeight="1" x14ac:dyDescent="0.25">
      <c r="A26" s="7"/>
      <c r="B26" s="8" t="s">
        <v>4</v>
      </c>
      <c r="C26" s="8"/>
      <c r="D26" s="8"/>
      <c r="E26" s="8"/>
      <c r="F26" s="8"/>
      <c r="G26" s="9"/>
    </row>
    <row r="27" spans="1:7" ht="18" customHeight="1" x14ac:dyDescent="0.25">
      <c r="A27" s="4" t="s">
        <v>22</v>
      </c>
      <c r="B27" s="14" t="s">
        <v>23</v>
      </c>
      <c r="C27" s="14"/>
      <c r="D27" s="6"/>
      <c r="E27" s="6"/>
      <c r="F27" s="6"/>
      <c r="G27" s="5"/>
    </row>
    <row r="28" spans="1:7" ht="18" customHeight="1" x14ac:dyDescent="0.25">
      <c r="A28" s="7"/>
      <c r="B28" s="8" t="s">
        <v>4</v>
      </c>
      <c r="C28" s="8"/>
      <c r="D28" s="8"/>
      <c r="E28" s="8"/>
      <c r="F28" s="8"/>
      <c r="G28" s="9"/>
    </row>
    <row r="29" spans="1:7" ht="18" customHeight="1" x14ac:dyDescent="0.25">
      <c r="A29" s="4" t="s">
        <v>24</v>
      </c>
      <c r="B29" s="14" t="s">
        <v>25</v>
      </c>
      <c r="C29" s="14"/>
      <c r="D29" s="6"/>
      <c r="E29" s="6"/>
      <c r="F29" s="6"/>
      <c r="G29" s="5"/>
    </row>
    <row r="30" spans="1:7" ht="18" customHeight="1" x14ac:dyDescent="0.25">
      <c r="A30" s="7"/>
      <c r="B30" s="8" t="s">
        <v>9</v>
      </c>
      <c r="C30" s="8"/>
      <c r="D30" s="8"/>
      <c r="E30" s="8"/>
      <c r="F30" s="8"/>
      <c r="G30" s="9"/>
    </row>
    <row r="31" spans="1:7" ht="18" customHeight="1" x14ac:dyDescent="0.25">
      <c r="A31" s="4" t="s">
        <v>26</v>
      </c>
      <c r="B31" s="14" t="s">
        <v>27</v>
      </c>
      <c r="C31" s="14"/>
      <c r="D31" s="6"/>
      <c r="E31" s="6"/>
      <c r="F31" s="6"/>
      <c r="G31" s="5"/>
    </row>
    <row r="32" spans="1:7" ht="18" customHeight="1" x14ac:dyDescent="0.25">
      <c r="A32" s="7"/>
      <c r="B32" s="8" t="s">
        <v>4</v>
      </c>
      <c r="C32" s="8"/>
      <c r="D32" s="8"/>
      <c r="E32" s="8"/>
      <c r="F32" s="8"/>
      <c r="G32" s="9"/>
    </row>
    <row r="33" spans="1:7" ht="18" customHeight="1" x14ac:dyDescent="0.25">
      <c r="A33" s="4" t="s">
        <v>28</v>
      </c>
      <c r="B33" s="14" t="s">
        <v>29</v>
      </c>
      <c r="C33" s="14"/>
      <c r="D33" s="6"/>
      <c r="E33" s="6"/>
      <c r="F33" s="6"/>
      <c r="G33" s="5"/>
    </row>
    <row r="34" spans="1:7" ht="18" customHeight="1" x14ac:dyDescent="0.25">
      <c r="A34" s="7"/>
      <c r="B34" s="8" t="s">
        <v>30</v>
      </c>
      <c r="C34" s="8"/>
      <c r="D34" s="8"/>
      <c r="E34" s="8"/>
      <c r="F34" s="8"/>
      <c r="G34" s="9"/>
    </row>
    <row r="35" spans="1:7" x14ac:dyDescent="0.2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xr:uid="{00000000-0004-0000-0000-000000000000}"/>
    <hyperlink ref="B11" location="'Cuadro 2'!A1" display="Importaciones de servicios según agrupación y códigos CABPS" xr:uid="{00000000-0004-0000-0000-000001000000}"/>
    <hyperlink ref="B13" location="'Cuadro 2.1'!A1" display="Variación y contribución anual de las Importaciones de servicios según agrupación y códigos CABPS" xr:uid="{00000000-0004-0000-0000-000002000000}"/>
    <hyperlink ref="C11" location="'Item 1'!A1" display="Item 1" xr:uid="{00000000-0004-0000-0000-000003000000}"/>
    <hyperlink ref="C13" location="Item 2'!A1" display="Item 2" xr:uid="{00000000-0004-0000-0000-000004000000}"/>
    <hyperlink ref="B15" location="'Cuadro 3'!A1" display="Importaciones de servicios según países" xr:uid="{00000000-0004-0000-0000-000005000000}"/>
    <hyperlink ref="C15" location="Item 2'!A1" display="Item 2" xr:uid="{00000000-0004-0000-0000-000006000000}"/>
    <hyperlink ref="B17" location="'Cuadro 3.1'!A1" display="Variación y contribución anual de las Importaciones, según agrupaciones, por  países" xr:uid="{00000000-0004-0000-0000-000007000000}"/>
    <hyperlink ref="C17" location="Item 2'!A1" display="Item 2" xr:uid="{00000000-0004-0000-0000-000008000000}"/>
    <hyperlink ref="B19" location="'Cuadro 4'!A1" display="Importaciones de servicios según principales CABPS y países" xr:uid="{00000000-0004-0000-0000-000009000000}"/>
    <hyperlink ref="C19" location="Item 2'!A1" display="Item 2" xr:uid="{00000000-0004-0000-0000-00000A000000}"/>
    <hyperlink ref="B21" location="'Cuadro 5'!A1" display="Importaciones de servicios según principales CABPS y CPC" xr:uid="{00000000-0004-0000-0000-00000B000000}"/>
    <hyperlink ref="C21" location="Item 2'!A1" display="Item 2" xr:uid="{00000000-0004-0000-0000-00000C000000}"/>
    <hyperlink ref="B23" location="'Cuadro 6'!A1" display="Importaciones de servicios según modos de suministro y agrupación CABPS" xr:uid="{00000000-0004-0000-0000-00000D000000}"/>
    <hyperlink ref="C23" location="Item 2'!A1" display="Item 2" xr:uid="{00000000-0004-0000-0000-00000E000000}"/>
    <hyperlink ref="B25" location="'Cuadro 7'!A1" display="Importaciones de servicios según principales países y códigos CABPS" xr:uid="{00000000-0004-0000-0000-00000F000000}"/>
    <hyperlink ref="C25" location="Item 2'!A1" display="Item 2" xr:uid="{00000000-0004-0000-0000-000010000000}"/>
    <hyperlink ref="B27" location="'Cuadro 8'!A1" display="Importaciones de servicios según departamentos" xr:uid="{00000000-0004-0000-0000-000011000000}"/>
    <hyperlink ref="C27" location="Item 2'!A1" display="Item 2" xr:uid="{00000000-0004-0000-0000-000012000000}"/>
    <hyperlink ref="B29" location="'Cuadro 8.1'!A1" display="Variación y contribución anual de las Importaciones, según agrupaciones, por departamento" xr:uid="{00000000-0004-0000-0000-000013000000}"/>
    <hyperlink ref="C29" location="Item 2'!A1" display="Item 2" xr:uid="{00000000-0004-0000-0000-000014000000}"/>
    <hyperlink ref="B31" location="'Cuadro 9'!A1" display="Importaciones de servicios según vinculo comercial y principales paises" xr:uid="{00000000-0004-0000-0000-000015000000}"/>
    <hyperlink ref="C31" location="Item 2'!A1" display="Item 2" xr:uid="{00000000-0004-0000-0000-000016000000}"/>
    <hyperlink ref="B33" location="'Cuadro 10'!A1" display="Índices empalmados de la Muestra Trimestral de Comercio Exterior de Servicios" xr:uid="{00000000-0004-0000-0000-000017000000}"/>
    <hyperlink ref="C33" location="Item 2'!A1" display="Item 2" xr:uid="{00000000-0004-0000-0000-000018000000}"/>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F42"/>
  <sheetViews>
    <sheetView showGridLines="0" zoomScaleNormal="100" workbookViewId="0">
      <pane xSplit="1" ySplit="6" topLeftCell="B7" activePane="bottomRight" state="frozen"/>
      <selection pane="topRight" activeCell="B1" sqref="B1"/>
      <selection pane="bottomLeft" activeCell="A7" sqref="A7"/>
      <selection pane="bottomRight" activeCell="B7" sqref="B7"/>
    </sheetView>
  </sheetViews>
  <sheetFormatPr baseColWidth="10" defaultColWidth="11.42578125" defaultRowHeight="14.25" x14ac:dyDescent="0.2"/>
  <cols>
    <col min="1" max="1" width="51.28515625" style="38" customWidth="1"/>
    <col min="2" max="14" width="14.7109375" style="129" customWidth="1"/>
    <col min="15" max="49" width="14.7109375" style="127" customWidth="1"/>
    <col min="50" max="50" width="13.42578125" style="11" customWidth="1"/>
    <col min="51" max="52" width="15.5703125" style="11" customWidth="1"/>
    <col min="53" max="54" width="14.85546875" style="11" customWidth="1"/>
    <col min="55" max="57" width="11.5703125" style="11" customWidth="1"/>
    <col min="58" max="16384" width="11.42578125" style="11"/>
  </cols>
  <sheetData>
    <row r="1" spans="1:58" s="19" customFormat="1" ht="60" customHeight="1" x14ac:dyDescent="0.2">
      <c r="B1" s="125"/>
      <c r="C1" s="125"/>
      <c r="D1" s="125"/>
      <c r="E1" s="125"/>
      <c r="F1" s="125"/>
      <c r="G1" s="125"/>
      <c r="H1" s="125"/>
      <c r="I1" s="125"/>
      <c r="J1" s="125"/>
      <c r="K1" s="125"/>
      <c r="L1" s="125"/>
      <c r="M1" s="125"/>
      <c r="N1" s="125"/>
      <c r="O1" s="125"/>
      <c r="P1" s="125"/>
      <c r="Q1" s="125"/>
      <c r="R1" s="125"/>
      <c r="S1" s="125"/>
      <c r="T1" s="125"/>
      <c r="U1" s="125"/>
      <c r="V1" s="125"/>
      <c r="W1" s="125"/>
      <c r="X1" s="125"/>
      <c r="Y1" s="125"/>
      <c r="Z1" s="125"/>
      <c r="AA1" s="125"/>
      <c r="AB1" s="125"/>
      <c r="AC1" s="125"/>
      <c r="AD1" s="125"/>
      <c r="AE1" s="125"/>
      <c r="AF1" s="125"/>
      <c r="AG1" s="125"/>
      <c r="AH1" s="125"/>
      <c r="AI1" s="125"/>
      <c r="AJ1" s="125"/>
      <c r="AK1" s="125"/>
      <c r="AL1" s="125"/>
      <c r="AM1" s="125"/>
      <c r="AN1" s="125"/>
      <c r="AO1" s="125"/>
      <c r="AP1" s="125"/>
      <c r="AQ1" s="125"/>
      <c r="AR1" s="125"/>
      <c r="AS1" s="125"/>
      <c r="AT1" s="125"/>
      <c r="AU1" s="125"/>
      <c r="AV1" s="125"/>
      <c r="AW1" s="125"/>
    </row>
    <row r="2" spans="1:58" s="19" customFormat="1" ht="30.75" customHeight="1" x14ac:dyDescent="0.2">
      <c r="B2" s="125"/>
      <c r="C2" s="125"/>
      <c r="D2" s="125"/>
      <c r="E2" s="125"/>
      <c r="F2" s="125"/>
      <c r="G2" s="125"/>
      <c r="H2" s="125"/>
      <c r="I2" s="125"/>
      <c r="J2" s="125"/>
      <c r="K2" s="125"/>
      <c r="L2" s="125"/>
      <c r="M2" s="125"/>
      <c r="N2" s="125"/>
      <c r="O2" s="125"/>
      <c r="P2" s="125"/>
      <c r="Q2" s="125"/>
      <c r="R2" s="125"/>
      <c r="S2" s="125"/>
      <c r="T2" s="125"/>
      <c r="U2" s="125"/>
      <c r="V2" s="125"/>
      <c r="W2" s="125"/>
      <c r="X2" s="125"/>
      <c r="Y2" s="125"/>
      <c r="Z2" s="125"/>
      <c r="AA2" s="125"/>
      <c r="AB2" s="125"/>
      <c r="AC2" s="125"/>
      <c r="AD2" s="125"/>
      <c r="AE2" s="125"/>
      <c r="AF2" s="125"/>
      <c r="AG2" s="125"/>
      <c r="AH2" s="125"/>
      <c r="AI2" s="125"/>
      <c r="AJ2" s="125"/>
      <c r="AK2" s="125"/>
      <c r="AL2" s="125"/>
      <c r="AM2" s="125"/>
      <c r="AN2" s="125"/>
      <c r="AO2" s="125"/>
      <c r="AP2" s="125"/>
      <c r="AQ2" s="125"/>
      <c r="AR2" s="125"/>
      <c r="AS2" s="125"/>
      <c r="AT2" s="125"/>
      <c r="AU2" s="125"/>
      <c r="AV2" s="125"/>
      <c r="AW2" s="125"/>
    </row>
    <row r="3" spans="1:58" ht="22.5" customHeight="1" x14ac:dyDescent="0.2">
      <c r="A3" s="377" t="s">
        <v>0</v>
      </c>
      <c r="B3" s="378"/>
      <c r="C3" s="378"/>
      <c r="D3" s="378"/>
      <c r="E3" s="378"/>
      <c r="F3" s="378"/>
      <c r="G3" s="126"/>
      <c r="H3" s="126"/>
      <c r="I3" s="126"/>
      <c r="J3" s="126"/>
      <c r="K3" s="126"/>
      <c r="L3" s="126"/>
      <c r="M3" s="126"/>
      <c r="N3" s="126"/>
    </row>
    <row r="4" spans="1:58" ht="54" customHeight="1" x14ac:dyDescent="0.2">
      <c r="A4" s="381" t="s">
        <v>31</v>
      </c>
      <c r="B4" s="382"/>
      <c r="C4" s="382"/>
      <c r="D4" s="382"/>
      <c r="E4" s="382"/>
      <c r="F4" s="382"/>
      <c r="G4" s="121"/>
      <c r="H4" s="121"/>
      <c r="I4" s="121"/>
      <c r="J4" s="121"/>
      <c r="K4" s="121"/>
      <c r="L4" s="121"/>
      <c r="M4" s="121"/>
      <c r="N4" s="121"/>
      <c r="P4" s="128"/>
      <c r="T4" s="128"/>
      <c r="U4" s="128"/>
      <c r="W4" s="128"/>
      <c r="AH4" s="128"/>
      <c r="AJ4" s="128"/>
      <c r="AK4" s="128"/>
      <c r="AO4" s="128"/>
      <c r="AP4" s="128"/>
      <c r="AQ4" s="128"/>
      <c r="AR4" s="128"/>
      <c r="AS4" s="128"/>
      <c r="AT4" s="128"/>
      <c r="AU4" s="128"/>
      <c r="AV4" s="128"/>
      <c r="AW4" s="128"/>
      <c r="AX4" s="128"/>
      <c r="AY4" s="128"/>
      <c r="AZ4" s="128"/>
      <c r="BA4" s="128"/>
      <c r="BB4" s="128"/>
      <c r="BC4" s="22"/>
      <c r="BD4" s="22"/>
      <c r="BF4" s="22" t="s">
        <v>32</v>
      </c>
    </row>
    <row r="5" spans="1:58" s="15" customFormat="1" ht="20.25" customHeight="1" x14ac:dyDescent="0.2">
      <c r="A5" s="379" t="s">
        <v>33</v>
      </c>
      <c r="B5" s="376" t="s">
        <v>34</v>
      </c>
      <c r="C5" s="376"/>
      <c r="D5" s="376"/>
      <c r="E5" s="376"/>
      <c r="F5" s="376"/>
      <c r="G5" s="376"/>
      <c r="H5" s="376"/>
      <c r="I5" s="376"/>
      <c r="J5" s="376"/>
      <c r="K5" s="376"/>
      <c r="L5" s="376"/>
      <c r="M5" s="376"/>
      <c r="N5" s="376"/>
      <c r="O5" s="376" t="s">
        <v>35</v>
      </c>
      <c r="P5" s="376"/>
      <c r="Q5" s="376"/>
      <c r="R5" s="376"/>
      <c r="S5" s="376"/>
      <c r="T5" s="376"/>
      <c r="U5" s="376"/>
      <c r="V5" s="376"/>
      <c r="W5" s="376"/>
      <c r="X5" s="376"/>
      <c r="Y5" s="376"/>
      <c r="Z5" s="376"/>
      <c r="AA5" s="376"/>
      <c r="AB5" s="376" t="s">
        <v>36</v>
      </c>
      <c r="AC5" s="376"/>
      <c r="AD5" s="376"/>
      <c r="AE5" s="376"/>
      <c r="AF5" s="376"/>
      <c r="AG5" s="376"/>
      <c r="AH5" s="376"/>
      <c r="AI5" s="376"/>
      <c r="AJ5" s="376"/>
      <c r="AK5" s="376"/>
      <c r="AL5" s="376"/>
      <c r="AM5" s="376"/>
      <c r="AN5" s="376"/>
      <c r="AO5" s="376" t="s">
        <v>37</v>
      </c>
      <c r="AP5" s="376"/>
      <c r="AQ5" s="376"/>
      <c r="AR5" s="376"/>
      <c r="AS5" s="376"/>
      <c r="AT5" s="376"/>
      <c r="AU5" s="376"/>
      <c r="AV5" s="376"/>
      <c r="AW5" s="376"/>
      <c r="AX5" s="376"/>
      <c r="AY5" s="376"/>
      <c r="AZ5" s="376"/>
      <c r="BA5" s="376"/>
      <c r="BB5" s="376" t="s">
        <v>38</v>
      </c>
      <c r="BC5" s="376"/>
      <c r="BD5" s="376"/>
      <c r="BE5" s="376"/>
      <c r="BF5" s="376"/>
    </row>
    <row r="6" spans="1:58" s="15" customFormat="1" ht="33.75" customHeight="1" x14ac:dyDescent="0.2">
      <c r="A6" s="380"/>
      <c r="B6" s="47" t="s">
        <v>39</v>
      </c>
      <c r="C6" s="47" t="s">
        <v>40</v>
      </c>
      <c r="D6" s="47" t="s">
        <v>41</v>
      </c>
      <c r="E6" s="47" t="s">
        <v>42</v>
      </c>
      <c r="F6" s="47" t="s">
        <v>43</v>
      </c>
      <c r="G6" s="47" t="s">
        <v>44</v>
      </c>
      <c r="H6" s="47" t="s">
        <v>45</v>
      </c>
      <c r="I6" s="47" t="s">
        <v>46</v>
      </c>
      <c r="J6" s="47" t="s">
        <v>47</v>
      </c>
      <c r="K6" s="47" t="s">
        <v>48</v>
      </c>
      <c r="L6" s="47" t="s">
        <v>49</v>
      </c>
      <c r="M6" s="47" t="s">
        <v>50</v>
      </c>
      <c r="N6" s="47" t="s">
        <v>51</v>
      </c>
      <c r="O6" s="47" t="s">
        <v>39</v>
      </c>
      <c r="P6" s="47" t="s">
        <v>40</v>
      </c>
      <c r="Q6" s="47" t="s">
        <v>41</v>
      </c>
      <c r="R6" s="47" t="s">
        <v>42</v>
      </c>
      <c r="S6" s="47" t="s">
        <v>43</v>
      </c>
      <c r="T6" s="47" t="s">
        <v>44</v>
      </c>
      <c r="U6" s="47" t="s">
        <v>45</v>
      </c>
      <c r="V6" s="47" t="s">
        <v>46</v>
      </c>
      <c r="W6" s="47" t="s">
        <v>47</v>
      </c>
      <c r="X6" s="47" t="s">
        <v>48</v>
      </c>
      <c r="Y6" s="47" t="s">
        <v>49</v>
      </c>
      <c r="Z6" s="47" t="s">
        <v>50</v>
      </c>
      <c r="AA6" s="47" t="s">
        <v>51</v>
      </c>
      <c r="AB6" s="47" t="s">
        <v>39</v>
      </c>
      <c r="AC6" s="47" t="s">
        <v>40</v>
      </c>
      <c r="AD6" s="47" t="s">
        <v>41</v>
      </c>
      <c r="AE6" s="47" t="s">
        <v>42</v>
      </c>
      <c r="AF6" s="47" t="s">
        <v>43</v>
      </c>
      <c r="AG6" s="47" t="s">
        <v>44</v>
      </c>
      <c r="AH6" s="47" t="s">
        <v>45</v>
      </c>
      <c r="AI6" s="47" t="s">
        <v>46</v>
      </c>
      <c r="AJ6" s="47" t="s">
        <v>47</v>
      </c>
      <c r="AK6" s="47" t="s">
        <v>48</v>
      </c>
      <c r="AL6" s="47" t="s">
        <v>49</v>
      </c>
      <c r="AM6" s="47" t="s">
        <v>50</v>
      </c>
      <c r="AN6" s="47" t="s">
        <v>51</v>
      </c>
      <c r="AO6" s="47" t="s">
        <v>39</v>
      </c>
      <c r="AP6" s="47" t="s">
        <v>40</v>
      </c>
      <c r="AQ6" s="47" t="s">
        <v>41</v>
      </c>
      <c r="AR6" s="47" t="s">
        <v>42</v>
      </c>
      <c r="AS6" s="47" t="s">
        <v>43</v>
      </c>
      <c r="AT6" s="47" t="s">
        <v>44</v>
      </c>
      <c r="AU6" s="47" t="s">
        <v>45</v>
      </c>
      <c r="AV6" s="47" t="s">
        <v>46</v>
      </c>
      <c r="AW6" s="47" t="s">
        <v>47</v>
      </c>
      <c r="AX6" s="47" t="s">
        <v>48</v>
      </c>
      <c r="AY6" s="47" t="s">
        <v>49</v>
      </c>
      <c r="AZ6" s="47" t="s">
        <v>50</v>
      </c>
      <c r="BA6" s="47" t="s">
        <v>51</v>
      </c>
      <c r="BB6" s="47" t="s">
        <v>39</v>
      </c>
      <c r="BC6" s="47" t="s">
        <v>40</v>
      </c>
      <c r="BD6" s="47" t="s">
        <v>41</v>
      </c>
      <c r="BE6" s="47" t="s">
        <v>42</v>
      </c>
      <c r="BF6" s="47" t="s">
        <v>43</v>
      </c>
    </row>
    <row r="7" spans="1:58" s="333" customFormat="1" ht="15.75" customHeight="1" x14ac:dyDescent="0.2">
      <c r="A7" s="330" t="s">
        <v>52</v>
      </c>
      <c r="B7" s="331">
        <v>180991.13280402616</v>
      </c>
      <c r="C7" s="331">
        <v>197316.84641442064</v>
      </c>
      <c r="D7" s="331">
        <v>215603.93087316689</v>
      </c>
      <c r="E7" s="331">
        <v>204763.31932511786</v>
      </c>
      <c r="F7" s="331">
        <v>207508.29612694064</v>
      </c>
      <c r="G7" s="331">
        <v>221758.84318556174</v>
      </c>
      <c r="H7" s="331">
        <v>215205.49711106563</v>
      </c>
      <c r="I7" s="331">
        <v>215933.73276678522</v>
      </c>
      <c r="J7" s="331">
        <v>223526.39973447286</v>
      </c>
      <c r="K7" s="331">
        <v>216117.44185870822</v>
      </c>
      <c r="L7" s="331">
        <v>223870.0865134286</v>
      </c>
      <c r="M7" s="331">
        <v>255216.77846987348</v>
      </c>
      <c r="N7" s="331">
        <v>2577812.305183568</v>
      </c>
      <c r="O7" s="332">
        <v>172116.55968818057</v>
      </c>
      <c r="P7" s="332">
        <v>195502.55435399493</v>
      </c>
      <c r="Q7" s="332">
        <v>208905.51027393428</v>
      </c>
      <c r="R7" s="331">
        <v>195518.05695349252</v>
      </c>
      <c r="S7" s="331">
        <v>202594.53452987404</v>
      </c>
      <c r="T7" s="331">
        <v>229102.6270501742</v>
      </c>
      <c r="U7" s="331">
        <v>209088.99820552673</v>
      </c>
      <c r="V7" s="331">
        <v>217282.07560696636</v>
      </c>
      <c r="W7" s="331">
        <v>243874.24152949179</v>
      </c>
      <c r="X7" s="331">
        <v>242076.8069745875</v>
      </c>
      <c r="Y7" s="331">
        <v>240988.0560125284</v>
      </c>
      <c r="Z7" s="331">
        <v>331023.84988237615</v>
      </c>
      <c r="AA7" s="331">
        <v>2688073.8710611276</v>
      </c>
      <c r="AB7" s="331">
        <v>218876.37100033127</v>
      </c>
      <c r="AC7" s="331">
        <v>237131.67939078572</v>
      </c>
      <c r="AD7" s="331">
        <v>229044.0100833053</v>
      </c>
      <c r="AE7" s="331">
        <v>250716.07895234978</v>
      </c>
      <c r="AF7" s="331">
        <v>228731.06924522083</v>
      </c>
      <c r="AG7" s="331">
        <v>237500.04228895772</v>
      </c>
      <c r="AH7" s="331">
        <v>256867.35554592015</v>
      </c>
      <c r="AI7" s="331">
        <v>223259.95570482468</v>
      </c>
      <c r="AJ7" s="331">
        <v>252939.55794189952</v>
      </c>
      <c r="AK7" s="331">
        <v>249393.32343380296</v>
      </c>
      <c r="AL7" s="331">
        <v>245018.71132625925</v>
      </c>
      <c r="AM7" s="331">
        <v>311125.46999810514</v>
      </c>
      <c r="AN7" s="331">
        <v>2940603.6249117618</v>
      </c>
      <c r="AO7" s="331">
        <v>210855.05134431744</v>
      </c>
      <c r="AP7" s="331">
        <v>221310.83363039704</v>
      </c>
      <c r="AQ7" s="331">
        <v>250880.92811807373</v>
      </c>
      <c r="AR7" s="331">
        <v>249567.89301395015</v>
      </c>
      <c r="AS7" s="331">
        <v>250617.44226831791</v>
      </c>
      <c r="AT7" s="331">
        <v>293237.211769227</v>
      </c>
      <c r="AU7" s="331">
        <v>269614.04823772376</v>
      </c>
      <c r="AV7" s="331">
        <v>256533.33309081188</v>
      </c>
      <c r="AW7" s="331">
        <v>266106.86310715729</v>
      </c>
      <c r="AX7" s="331">
        <v>289484.11588015856</v>
      </c>
      <c r="AY7" s="331">
        <v>287160.02178897377</v>
      </c>
      <c r="AZ7" s="331">
        <v>362890.34285751026</v>
      </c>
      <c r="BA7" s="331">
        <v>3208258.0851066192</v>
      </c>
      <c r="BB7" s="331">
        <v>262448.16830557573</v>
      </c>
      <c r="BC7" s="331">
        <v>251989.78431964733</v>
      </c>
      <c r="BD7" s="331">
        <v>277206.0888018902</v>
      </c>
      <c r="BE7" s="331">
        <v>292330.19418401475</v>
      </c>
      <c r="BF7" s="331">
        <v>269994.38931342051</v>
      </c>
    </row>
    <row r="8" spans="1:58" s="31" customFormat="1" ht="15.75" customHeight="1" x14ac:dyDescent="0.2">
      <c r="A8" s="28" t="s">
        <v>53</v>
      </c>
      <c r="B8" s="30">
        <v>159516.14642491186</v>
      </c>
      <c r="C8" s="30">
        <v>132746.79418297703</v>
      </c>
      <c r="D8" s="30">
        <v>144827.51046462634</v>
      </c>
      <c r="E8" s="30">
        <v>153545.92145638945</v>
      </c>
      <c r="F8" s="30">
        <v>178585.84232790623</v>
      </c>
      <c r="G8" s="30">
        <v>184121.08498911664</v>
      </c>
      <c r="H8" s="30">
        <v>215063.14739353934</v>
      </c>
      <c r="I8" s="30">
        <v>213451.60114946563</v>
      </c>
      <c r="J8" s="30">
        <v>206114.53296673432</v>
      </c>
      <c r="K8" s="30">
        <v>193540.26109427115</v>
      </c>
      <c r="L8" s="30">
        <v>191017.38457525251</v>
      </c>
      <c r="M8" s="30">
        <v>233536.31402204197</v>
      </c>
      <c r="N8" s="30">
        <v>2206066.5410472327</v>
      </c>
      <c r="O8" s="30">
        <v>215684.28856883882</v>
      </c>
      <c r="P8" s="30">
        <v>174013.23829079568</v>
      </c>
      <c r="Q8" s="30">
        <v>184516.81778570931</v>
      </c>
      <c r="R8" s="30">
        <v>200350.33401396536</v>
      </c>
      <c r="S8" s="30">
        <v>197051.17777283891</v>
      </c>
      <c r="T8" s="30">
        <v>189888.08388290438</v>
      </c>
      <c r="U8" s="30">
        <v>242888.57603592647</v>
      </c>
      <c r="V8" s="30">
        <v>220694.9753518849</v>
      </c>
      <c r="W8" s="30">
        <v>182536.81947119429</v>
      </c>
      <c r="X8" s="30">
        <v>192952.33942850432</v>
      </c>
      <c r="Y8" s="30">
        <v>206578.37352959652</v>
      </c>
      <c r="Z8" s="30">
        <v>218610.91238798507</v>
      </c>
      <c r="AA8" s="30">
        <v>2425765.9365201443</v>
      </c>
      <c r="AB8" s="30">
        <v>234075.48635288153</v>
      </c>
      <c r="AC8" s="30">
        <v>189933.64264734607</v>
      </c>
      <c r="AD8" s="30">
        <v>184762.56563421752</v>
      </c>
      <c r="AE8" s="30">
        <v>194315.7495144335</v>
      </c>
      <c r="AF8" s="30">
        <v>197191.56736650525</v>
      </c>
      <c r="AG8" s="30">
        <v>183678.5216576627</v>
      </c>
      <c r="AH8" s="30">
        <v>235096.70000144714</v>
      </c>
      <c r="AI8" s="30">
        <v>231082.92780521812</v>
      </c>
      <c r="AJ8" s="30">
        <v>211492.31536411686</v>
      </c>
      <c r="AK8" s="30">
        <v>213913.57492387877</v>
      </c>
      <c r="AL8" s="30">
        <v>232125.87705734745</v>
      </c>
      <c r="AM8" s="30">
        <v>272505.23120523873</v>
      </c>
      <c r="AN8" s="30">
        <v>2580174.1595302941</v>
      </c>
      <c r="AO8" s="30">
        <v>274737.61355016707</v>
      </c>
      <c r="AP8" s="30">
        <v>212090.36034835642</v>
      </c>
      <c r="AQ8" s="30">
        <v>218569.15807892356</v>
      </c>
      <c r="AR8" s="30">
        <v>236103.96167522512</v>
      </c>
      <c r="AS8" s="30">
        <v>234451.87896407201</v>
      </c>
      <c r="AT8" s="30">
        <v>228551.70888953202</v>
      </c>
      <c r="AU8" s="30">
        <v>271902.60465001129</v>
      </c>
      <c r="AV8" s="30">
        <v>266747.93108714017</v>
      </c>
      <c r="AW8" s="30">
        <v>215051.56707490623</v>
      </c>
      <c r="AX8" s="30">
        <v>241850.71708853252</v>
      </c>
      <c r="AY8" s="30">
        <v>233393.99606463884</v>
      </c>
      <c r="AZ8" s="30">
        <v>278993.29881808802</v>
      </c>
      <c r="BA8" s="30">
        <v>2912444.7962895934</v>
      </c>
      <c r="BB8" s="30">
        <v>291670.54325993179</v>
      </c>
      <c r="BC8" s="30">
        <v>242847.80328729248</v>
      </c>
      <c r="BD8" s="30">
        <v>255870.66280094025</v>
      </c>
      <c r="BE8" s="30">
        <v>264167.67778624251</v>
      </c>
      <c r="BF8" s="30">
        <v>263319.66656893474</v>
      </c>
    </row>
    <row r="9" spans="1:58" s="27" customFormat="1" ht="15.75" customHeight="1" x14ac:dyDescent="0.2">
      <c r="A9" s="23" t="s">
        <v>54</v>
      </c>
      <c r="B9" s="25">
        <v>97736.000799389571</v>
      </c>
      <c r="C9" s="25">
        <v>112254.06456671633</v>
      </c>
      <c r="D9" s="25">
        <v>122432.20862362698</v>
      </c>
      <c r="E9" s="25">
        <v>122416.59253074345</v>
      </c>
      <c r="F9" s="25">
        <v>108312.79508552475</v>
      </c>
      <c r="G9" s="25">
        <v>127498.70360812514</v>
      </c>
      <c r="H9" s="25">
        <v>115227.75972953673</v>
      </c>
      <c r="I9" s="25">
        <v>114416.12030944756</v>
      </c>
      <c r="J9" s="25">
        <v>130479.86930270449</v>
      </c>
      <c r="K9" s="25">
        <v>121074.42692807141</v>
      </c>
      <c r="L9" s="25">
        <v>114973.06563519963</v>
      </c>
      <c r="M9" s="25">
        <v>146907.21286607208</v>
      </c>
      <c r="N9" s="25">
        <v>1433728.819985158</v>
      </c>
      <c r="O9" s="26">
        <v>108284.1717197524</v>
      </c>
      <c r="P9" s="26">
        <v>113633.32426407581</v>
      </c>
      <c r="Q9" s="26">
        <v>124430.00779162197</v>
      </c>
      <c r="R9" s="25">
        <v>124438.07322874677</v>
      </c>
      <c r="S9" s="25">
        <v>122004.9770676662</v>
      </c>
      <c r="T9" s="25">
        <v>142469.82134189428</v>
      </c>
      <c r="U9" s="25">
        <v>139097.36023882366</v>
      </c>
      <c r="V9" s="25">
        <v>146561.8569566572</v>
      </c>
      <c r="W9" s="25">
        <v>133651.604086017</v>
      </c>
      <c r="X9" s="25">
        <v>147771.50055008367</v>
      </c>
      <c r="Y9" s="25">
        <v>144814.43373769996</v>
      </c>
      <c r="Z9" s="25">
        <v>168945.57412738845</v>
      </c>
      <c r="AA9" s="25">
        <v>1616102.7051104272</v>
      </c>
      <c r="AB9" s="25">
        <v>144102.07409159467</v>
      </c>
      <c r="AC9" s="25">
        <v>149378.57028124924</v>
      </c>
      <c r="AD9" s="25">
        <v>150482.49103063557</v>
      </c>
      <c r="AE9" s="25">
        <v>166370.19947095597</v>
      </c>
      <c r="AF9" s="25">
        <v>159227.89940157015</v>
      </c>
      <c r="AG9" s="25">
        <v>158671.64899908021</v>
      </c>
      <c r="AH9" s="25">
        <v>180224.93339788297</v>
      </c>
      <c r="AI9" s="25">
        <v>174507.46485243703</v>
      </c>
      <c r="AJ9" s="25">
        <v>155164.31957401303</v>
      </c>
      <c r="AK9" s="25">
        <v>163062.78340133894</v>
      </c>
      <c r="AL9" s="25">
        <v>155575.97230561651</v>
      </c>
      <c r="AM9" s="25">
        <v>208781.46651878807</v>
      </c>
      <c r="AN9" s="25">
        <v>1965549.8233251623</v>
      </c>
      <c r="AO9" s="25">
        <v>151419.39641291639</v>
      </c>
      <c r="AP9" s="25">
        <v>160948.05038039215</v>
      </c>
      <c r="AQ9" s="25">
        <v>167743.79365194248</v>
      </c>
      <c r="AR9" s="25">
        <v>166366.5396973473</v>
      </c>
      <c r="AS9" s="25">
        <v>167659.465892968</v>
      </c>
      <c r="AT9" s="25">
        <v>175250.50138775856</v>
      </c>
      <c r="AU9" s="25">
        <v>191227.90087894868</v>
      </c>
      <c r="AV9" s="25">
        <v>192319.43356716097</v>
      </c>
      <c r="AW9" s="25">
        <v>204269.773811633</v>
      </c>
      <c r="AX9" s="25">
        <v>184638.56025036654</v>
      </c>
      <c r="AY9" s="25">
        <v>180030.50584496476</v>
      </c>
      <c r="AZ9" s="25">
        <v>242232.99255622455</v>
      </c>
      <c r="BA9" s="25">
        <v>2184106.9143326236</v>
      </c>
      <c r="BB9" s="25">
        <v>174147.9673659596</v>
      </c>
      <c r="BC9" s="25">
        <v>187464.02599211771</v>
      </c>
      <c r="BD9" s="25">
        <v>201780.9426782488</v>
      </c>
      <c r="BE9" s="25">
        <v>187041.75693739974</v>
      </c>
      <c r="BF9" s="25">
        <v>187978.60650706422</v>
      </c>
    </row>
    <row r="10" spans="1:58" s="31" customFormat="1" ht="15.75" customHeight="1" x14ac:dyDescent="0.2">
      <c r="A10" s="32" t="s">
        <v>55</v>
      </c>
      <c r="B10" s="34">
        <v>11575.000826692218</v>
      </c>
      <c r="C10" s="34">
        <v>9746.2891707515391</v>
      </c>
      <c r="D10" s="34">
        <v>15939.237432247975</v>
      </c>
      <c r="E10" s="34">
        <v>13331.883726313485</v>
      </c>
      <c r="F10" s="34">
        <v>10666.549838567713</v>
      </c>
      <c r="G10" s="34">
        <v>17384.873471430288</v>
      </c>
      <c r="H10" s="34">
        <v>12399.021071693505</v>
      </c>
      <c r="I10" s="34">
        <v>13258.883324717703</v>
      </c>
      <c r="J10" s="34">
        <v>14980.61077265888</v>
      </c>
      <c r="K10" s="34">
        <v>9728.3439957679675</v>
      </c>
      <c r="L10" s="34">
        <v>10719.341735844726</v>
      </c>
      <c r="M10" s="34">
        <v>24691.795378743362</v>
      </c>
      <c r="N10" s="34">
        <v>164421.83074542935</v>
      </c>
      <c r="O10" s="35">
        <v>14287.893767395672</v>
      </c>
      <c r="P10" s="35">
        <v>11817.795231737755</v>
      </c>
      <c r="Q10" s="35">
        <v>20498.715770135888</v>
      </c>
      <c r="R10" s="34">
        <v>14964.544233598688</v>
      </c>
      <c r="S10" s="34">
        <v>19247.238188308933</v>
      </c>
      <c r="T10" s="34">
        <v>18314.265094718445</v>
      </c>
      <c r="U10" s="34">
        <v>19134.580034301096</v>
      </c>
      <c r="V10" s="34">
        <v>16618.970657488935</v>
      </c>
      <c r="W10" s="34">
        <v>20484.582008233687</v>
      </c>
      <c r="X10" s="34">
        <v>15817.253092793237</v>
      </c>
      <c r="Y10" s="34">
        <v>16444.202302760514</v>
      </c>
      <c r="Z10" s="34">
        <v>34852.574515668573</v>
      </c>
      <c r="AA10" s="34">
        <v>222482.61489714135</v>
      </c>
      <c r="AB10" s="34">
        <v>18745.028146203877</v>
      </c>
      <c r="AC10" s="34">
        <v>17516.435241856587</v>
      </c>
      <c r="AD10" s="34">
        <v>21129.972955695383</v>
      </c>
      <c r="AE10" s="34">
        <v>18767.448781614254</v>
      </c>
      <c r="AF10" s="34">
        <v>21639.102913444574</v>
      </c>
      <c r="AG10" s="34">
        <v>22678.929711286495</v>
      </c>
      <c r="AH10" s="34">
        <v>19228.129807938963</v>
      </c>
      <c r="AI10" s="34">
        <v>16837.432019216725</v>
      </c>
      <c r="AJ10" s="34">
        <v>14828.507140485035</v>
      </c>
      <c r="AK10" s="34">
        <v>17027.640858742376</v>
      </c>
      <c r="AL10" s="34">
        <v>17173.845718687877</v>
      </c>
      <c r="AM10" s="34">
        <v>22531.891058095585</v>
      </c>
      <c r="AN10" s="34">
        <v>228104.36435326774</v>
      </c>
      <c r="AO10" s="34">
        <v>17350.497328070567</v>
      </c>
      <c r="AP10" s="34">
        <v>17285.163095483233</v>
      </c>
      <c r="AQ10" s="34">
        <v>20929.481255196148</v>
      </c>
      <c r="AR10" s="34">
        <v>16800.896207239752</v>
      </c>
      <c r="AS10" s="34">
        <v>13910.092354248247</v>
      </c>
      <c r="AT10" s="34">
        <v>16189.377633104743</v>
      </c>
      <c r="AU10" s="34">
        <v>21725.831693826804</v>
      </c>
      <c r="AV10" s="34">
        <v>14412.768104442079</v>
      </c>
      <c r="AW10" s="34">
        <v>18052.064243340257</v>
      </c>
      <c r="AX10" s="34">
        <v>18780.837065996435</v>
      </c>
      <c r="AY10" s="34">
        <v>20253.461643513925</v>
      </c>
      <c r="AZ10" s="34">
        <v>28369.460945587292</v>
      </c>
      <c r="BA10" s="34">
        <v>224059.93157004946</v>
      </c>
      <c r="BB10" s="34">
        <v>21218.363633243389</v>
      </c>
      <c r="BC10" s="34">
        <v>21609.683790856325</v>
      </c>
      <c r="BD10" s="34">
        <v>23598.91485286731</v>
      </c>
      <c r="BE10" s="34">
        <v>19659.509888730365</v>
      </c>
      <c r="BF10" s="34">
        <v>19735.447547719126</v>
      </c>
    </row>
    <row r="11" spans="1:58" s="31" customFormat="1" ht="15.75" customHeight="1" x14ac:dyDescent="0.2">
      <c r="A11" s="23" t="s">
        <v>56</v>
      </c>
      <c r="B11" s="25">
        <v>7659.3092966179747</v>
      </c>
      <c r="C11" s="25">
        <v>9771.5394624848232</v>
      </c>
      <c r="D11" s="25">
        <v>12347.762313836449</v>
      </c>
      <c r="E11" s="25">
        <v>8323.8751147963831</v>
      </c>
      <c r="F11" s="25">
        <v>9290.3517406778356</v>
      </c>
      <c r="G11" s="25">
        <v>11516.183948779795</v>
      </c>
      <c r="H11" s="25">
        <v>10620.748736466041</v>
      </c>
      <c r="I11" s="25">
        <v>13759.881200323372</v>
      </c>
      <c r="J11" s="25">
        <v>9419.3302586341233</v>
      </c>
      <c r="K11" s="25">
        <v>9520.7787481256764</v>
      </c>
      <c r="L11" s="25">
        <v>8381.1416685081294</v>
      </c>
      <c r="M11" s="25">
        <v>8460.7660330169401</v>
      </c>
      <c r="N11" s="25">
        <v>119071.66852226754</v>
      </c>
      <c r="O11" s="26">
        <v>5299.4820241137431</v>
      </c>
      <c r="P11" s="26">
        <v>7904.5906707658132</v>
      </c>
      <c r="Q11" s="26">
        <v>12792.965014406598</v>
      </c>
      <c r="R11" s="25">
        <v>11748.363867598418</v>
      </c>
      <c r="S11" s="25">
        <v>9118.2222872423481</v>
      </c>
      <c r="T11" s="25">
        <v>12355.831466309715</v>
      </c>
      <c r="U11" s="25">
        <v>12695.59375057971</v>
      </c>
      <c r="V11" s="25">
        <v>14888.488563525187</v>
      </c>
      <c r="W11" s="25">
        <v>11092.144527992603</v>
      </c>
      <c r="X11" s="25">
        <v>13115.351987460526</v>
      </c>
      <c r="Y11" s="25">
        <v>11972.198457398363</v>
      </c>
      <c r="Z11" s="25">
        <v>11365.993112961833</v>
      </c>
      <c r="AA11" s="25">
        <v>134349.22573035484</v>
      </c>
      <c r="AB11" s="25">
        <v>13009.705295423948</v>
      </c>
      <c r="AC11" s="25">
        <v>18120.573837037697</v>
      </c>
      <c r="AD11" s="25">
        <v>15709.256302523359</v>
      </c>
      <c r="AE11" s="25">
        <v>16907.514749749495</v>
      </c>
      <c r="AF11" s="25">
        <v>15784.304571238195</v>
      </c>
      <c r="AG11" s="25">
        <v>15761.370902372799</v>
      </c>
      <c r="AH11" s="25">
        <v>14652.030171822087</v>
      </c>
      <c r="AI11" s="25">
        <v>19298.16813896544</v>
      </c>
      <c r="AJ11" s="25">
        <v>14951.404848617469</v>
      </c>
      <c r="AK11" s="25">
        <v>8890.0400278284687</v>
      </c>
      <c r="AL11" s="25">
        <v>14054.113760616701</v>
      </c>
      <c r="AM11" s="25">
        <v>16616.041284635619</v>
      </c>
      <c r="AN11" s="25">
        <v>183754.52389083127</v>
      </c>
      <c r="AO11" s="25">
        <v>13333.475116821781</v>
      </c>
      <c r="AP11" s="25">
        <v>11191.962838697174</v>
      </c>
      <c r="AQ11" s="25">
        <v>11662.820711123139</v>
      </c>
      <c r="AR11" s="25">
        <v>10722.029035619324</v>
      </c>
      <c r="AS11" s="25">
        <v>11669.008274293539</v>
      </c>
      <c r="AT11" s="25">
        <v>15963.516381466823</v>
      </c>
      <c r="AU11" s="25">
        <v>23562.182214138113</v>
      </c>
      <c r="AV11" s="25">
        <v>14726.463651480655</v>
      </c>
      <c r="AW11" s="25">
        <v>14710.210207913291</v>
      </c>
      <c r="AX11" s="25">
        <v>13909.478394176222</v>
      </c>
      <c r="AY11" s="25">
        <v>11016.829700974151</v>
      </c>
      <c r="AZ11" s="25">
        <v>17930.861986275973</v>
      </c>
      <c r="BA11" s="25">
        <v>170398.83851298018</v>
      </c>
      <c r="BB11" s="25">
        <v>12967.205387228843</v>
      </c>
      <c r="BC11" s="25">
        <v>12028.922804144195</v>
      </c>
      <c r="BD11" s="25">
        <v>17027.107011298085</v>
      </c>
      <c r="BE11" s="25">
        <v>15113.280410624018</v>
      </c>
      <c r="BF11" s="25">
        <v>16663.597631121487</v>
      </c>
    </row>
    <row r="12" spans="1:58" s="31" customFormat="1" ht="15.75" customHeight="1" x14ac:dyDescent="0.2">
      <c r="A12" s="32" t="s">
        <v>57</v>
      </c>
      <c r="B12" s="34">
        <v>2531.52669490056</v>
      </c>
      <c r="C12" s="34">
        <v>3424.3670158996911</v>
      </c>
      <c r="D12" s="34">
        <v>3327.0943457295789</v>
      </c>
      <c r="E12" s="34">
        <v>3895.53100963833</v>
      </c>
      <c r="F12" s="34">
        <v>3688.1379269494091</v>
      </c>
      <c r="G12" s="34">
        <v>5212.5113845475444</v>
      </c>
      <c r="H12" s="34">
        <v>3966.6321644631785</v>
      </c>
      <c r="I12" s="34">
        <v>3848.0381547136835</v>
      </c>
      <c r="J12" s="34">
        <v>4682.8185168386053</v>
      </c>
      <c r="K12" s="34">
        <v>4967.7557122175785</v>
      </c>
      <c r="L12" s="34">
        <v>6837.9505468951247</v>
      </c>
      <c r="M12" s="34">
        <v>3639.1596624729405</v>
      </c>
      <c r="N12" s="34">
        <v>50021.523135266223</v>
      </c>
      <c r="O12" s="35">
        <v>2871.0099012583291</v>
      </c>
      <c r="P12" s="35">
        <v>3988.5359753701391</v>
      </c>
      <c r="Q12" s="35">
        <v>3983.1200034002127</v>
      </c>
      <c r="R12" s="34">
        <v>4943.7010782855323</v>
      </c>
      <c r="S12" s="34">
        <v>5715.3500329253211</v>
      </c>
      <c r="T12" s="34">
        <v>4402.9170871549213</v>
      </c>
      <c r="U12" s="34">
        <v>4195.3642618846652</v>
      </c>
      <c r="V12" s="34">
        <v>5042.4283915375227</v>
      </c>
      <c r="W12" s="34">
        <v>5250.77651223271</v>
      </c>
      <c r="X12" s="34">
        <v>6823.8649279046622</v>
      </c>
      <c r="Y12" s="34">
        <v>4866.7862455013465</v>
      </c>
      <c r="Z12" s="34">
        <v>4351.3146560195382</v>
      </c>
      <c r="AA12" s="34">
        <v>56435.169073474899</v>
      </c>
      <c r="AB12" s="34">
        <v>4253.4857710560191</v>
      </c>
      <c r="AC12" s="34">
        <v>4130.686643841862</v>
      </c>
      <c r="AD12" s="34">
        <v>4669.8666893562813</v>
      </c>
      <c r="AE12" s="34">
        <v>5149.154346554822</v>
      </c>
      <c r="AF12" s="34">
        <v>5114.6208938111176</v>
      </c>
      <c r="AG12" s="34">
        <v>5614.8287930361139</v>
      </c>
      <c r="AH12" s="34">
        <v>4920.1701983417879</v>
      </c>
      <c r="AI12" s="34">
        <v>5565.0601978973764</v>
      </c>
      <c r="AJ12" s="34">
        <v>5518.0494862614569</v>
      </c>
      <c r="AK12" s="34">
        <v>3803.202046372845</v>
      </c>
      <c r="AL12" s="34">
        <v>4191.5627731135128</v>
      </c>
      <c r="AM12" s="34">
        <v>5192.7582181528987</v>
      </c>
      <c r="AN12" s="34">
        <v>58123.446057796093</v>
      </c>
      <c r="AO12" s="34">
        <v>40034.630270703601</v>
      </c>
      <c r="AP12" s="34">
        <v>5636.4374568490466</v>
      </c>
      <c r="AQ12" s="34">
        <v>4933.9683107441833</v>
      </c>
      <c r="AR12" s="34">
        <v>14647.36044072089</v>
      </c>
      <c r="AS12" s="34">
        <v>5027.5026288367935</v>
      </c>
      <c r="AT12" s="34">
        <v>6315.3881497220127</v>
      </c>
      <c r="AU12" s="34">
        <v>13982.220572404322</v>
      </c>
      <c r="AV12" s="34">
        <v>4055.2307424514088</v>
      </c>
      <c r="AW12" s="34">
        <v>11071.330157574354</v>
      </c>
      <c r="AX12" s="34">
        <v>11731.677231092541</v>
      </c>
      <c r="AY12" s="34">
        <v>4956.5132873474149</v>
      </c>
      <c r="AZ12" s="34">
        <v>31321.735996140083</v>
      </c>
      <c r="BA12" s="34">
        <v>153713.99524458667</v>
      </c>
      <c r="BB12" s="34">
        <v>10763.619070052806</v>
      </c>
      <c r="BC12" s="34">
        <v>10003.4812194101</v>
      </c>
      <c r="BD12" s="34">
        <v>9852.9520510692601</v>
      </c>
      <c r="BE12" s="34">
        <v>11614.573160922349</v>
      </c>
      <c r="BF12" s="34">
        <v>10862.78870719445</v>
      </c>
    </row>
    <row r="13" spans="1:58" s="31" customFormat="1" ht="15.75" customHeight="1" x14ac:dyDescent="0.2">
      <c r="A13" s="84" t="s">
        <v>58</v>
      </c>
      <c r="B13" s="85">
        <v>2407.8603269184655</v>
      </c>
      <c r="C13" s="85">
        <v>2594.559006346446</v>
      </c>
      <c r="D13" s="85">
        <v>2939.6806959362743</v>
      </c>
      <c r="E13" s="85">
        <v>1996.2269791947353</v>
      </c>
      <c r="F13" s="85">
        <v>3636.6164261980744</v>
      </c>
      <c r="G13" s="85">
        <v>3905.8652680138712</v>
      </c>
      <c r="H13" s="85">
        <v>4777.0564728817089</v>
      </c>
      <c r="I13" s="85">
        <v>5560.1604145778356</v>
      </c>
      <c r="J13" s="85">
        <v>4677.8379714596349</v>
      </c>
      <c r="K13" s="85">
        <v>4297.6889263086159</v>
      </c>
      <c r="L13" s="85">
        <v>2040.1451774433822</v>
      </c>
      <c r="M13" s="85">
        <v>3701.5534358223581</v>
      </c>
      <c r="N13" s="85">
        <v>42535.251101101399</v>
      </c>
      <c r="O13" s="86">
        <v>1845.8096909845235</v>
      </c>
      <c r="P13" s="86">
        <v>2883.4288182922992</v>
      </c>
      <c r="Q13" s="86">
        <v>4522.2948076105276</v>
      </c>
      <c r="R13" s="85">
        <v>5092.5118779150916</v>
      </c>
      <c r="S13" s="85">
        <v>2831.5997568898047</v>
      </c>
      <c r="T13" s="85">
        <v>3043.5344105236281</v>
      </c>
      <c r="U13" s="85">
        <v>4193.9214840418736</v>
      </c>
      <c r="V13" s="85">
        <v>5397.026360861948</v>
      </c>
      <c r="W13" s="85">
        <v>7203.1822035795822</v>
      </c>
      <c r="X13" s="85">
        <v>10548.24661945799</v>
      </c>
      <c r="Y13" s="85">
        <v>2579.0415381976854</v>
      </c>
      <c r="Z13" s="85">
        <v>2967.7179213711206</v>
      </c>
      <c r="AA13" s="85">
        <v>53108.315489726083</v>
      </c>
      <c r="AB13" s="85">
        <v>2018.7802937397876</v>
      </c>
      <c r="AC13" s="85">
        <v>2273.6216594663269</v>
      </c>
      <c r="AD13" s="85">
        <v>2306.9411809033163</v>
      </c>
      <c r="AE13" s="85">
        <v>3862.7076732478604</v>
      </c>
      <c r="AF13" s="85">
        <v>3975.0379766507435</v>
      </c>
      <c r="AG13" s="85">
        <v>1769.8019465236566</v>
      </c>
      <c r="AH13" s="85">
        <v>2644.9637051800405</v>
      </c>
      <c r="AI13" s="85">
        <v>3199.3868855783712</v>
      </c>
      <c r="AJ13" s="85">
        <v>3541.2811295156989</v>
      </c>
      <c r="AK13" s="85">
        <v>2835.3175807806597</v>
      </c>
      <c r="AL13" s="85">
        <v>1911.7665360623812</v>
      </c>
      <c r="AM13" s="85">
        <v>3286.0931188488803</v>
      </c>
      <c r="AN13" s="85">
        <v>33625.699686497719</v>
      </c>
      <c r="AO13" s="85">
        <v>2817.7425489530488</v>
      </c>
      <c r="AP13" s="85">
        <v>3422.7250814568961</v>
      </c>
      <c r="AQ13" s="85">
        <v>3703.1478993058931</v>
      </c>
      <c r="AR13" s="85">
        <v>2830.9864354034594</v>
      </c>
      <c r="AS13" s="85">
        <v>3186.8836507762844</v>
      </c>
      <c r="AT13" s="85">
        <v>2389.9416310724018</v>
      </c>
      <c r="AU13" s="85">
        <v>2776.6455077520786</v>
      </c>
      <c r="AV13" s="85">
        <v>2780.4668949713505</v>
      </c>
      <c r="AW13" s="85">
        <v>2145.595138661552</v>
      </c>
      <c r="AX13" s="85">
        <v>2887.9729503892195</v>
      </c>
      <c r="AY13" s="85">
        <v>2801.8365900577055</v>
      </c>
      <c r="AZ13" s="85">
        <v>2651.5913004422587</v>
      </c>
      <c r="BA13" s="85">
        <v>34395.535629242157</v>
      </c>
      <c r="BB13" s="85">
        <v>1700.6971768393146</v>
      </c>
      <c r="BC13" s="85">
        <v>2304.0452026060361</v>
      </c>
      <c r="BD13" s="85">
        <v>2418.4438828547545</v>
      </c>
      <c r="BE13" s="85">
        <v>2344.8749769178817</v>
      </c>
      <c r="BF13" s="85">
        <v>1852.7216350594763</v>
      </c>
    </row>
    <row r="14" spans="1:58" s="38" customFormat="1" ht="15" customHeight="1" x14ac:dyDescent="0.2">
      <c r="A14" s="37"/>
      <c r="B14" s="123"/>
      <c r="C14" s="123"/>
      <c r="D14" s="123"/>
      <c r="E14" s="123"/>
      <c r="F14" s="123"/>
      <c r="G14" s="123"/>
      <c r="H14" s="123"/>
      <c r="I14" s="123"/>
      <c r="J14" s="123"/>
      <c r="K14" s="123"/>
      <c r="L14" s="123"/>
      <c r="M14" s="123"/>
      <c r="N14" s="123"/>
      <c r="O14" s="129"/>
      <c r="P14" s="129"/>
      <c r="Q14" s="129"/>
      <c r="R14" s="129"/>
      <c r="S14" s="129"/>
      <c r="T14" s="129"/>
      <c r="U14" s="129"/>
      <c r="V14" s="129"/>
      <c r="W14" s="129"/>
      <c r="X14" s="129"/>
      <c r="Y14" s="129"/>
      <c r="Z14" s="129"/>
      <c r="AA14" s="129"/>
      <c r="AB14" s="129"/>
      <c r="AC14" s="129"/>
      <c r="AD14" s="129"/>
      <c r="AE14" s="129"/>
      <c r="AF14" s="129"/>
      <c r="AG14" s="129"/>
      <c r="AH14" s="129"/>
      <c r="AI14" s="129"/>
      <c r="AJ14" s="129"/>
      <c r="AK14" s="129"/>
      <c r="AL14" s="129"/>
      <c r="AM14" s="129"/>
      <c r="AN14" s="129"/>
      <c r="AO14" s="129"/>
      <c r="AP14" s="129"/>
      <c r="AQ14" s="129"/>
      <c r="AR14" s="129"/>
      <c r="AS14" s="129"/>
      <c r="AT14" s="129"/>
      <c r="AU14" s="129"/>
      <c r="AV14" s="129"/>
      <c r="AW14" s="129"/>
    </row>
    <row r="15" spans="1:58" s="38" customFormat="1" ht="15" customHeight="1" x14ac:dyDescent="0.15">
      <c r="A15" s="181" t="s">
        <v>59</v>
      </c>
      <c r="B15" s="182"/>
      <c r="C15" s="182"/>
      <c r="D15" s="182"/>
      <c r="E15" s="182"/>
      <c r="F15" s="182"/>
      <c r="G15" s="182"/>
      <c r="H15" s="182"/>
      <c r="I15" s="182"/>
      <c r="J15" s="182"/>
      <c r="K15" s="182"/>
      <c r="L15" s="182"/>
      <c r="M15" s="182"/>
      <c r="N15" s="182"/>
      <c r="O15" s="161"/>
      <c r="P15" s="158"/>
      <c r="Q15" s="129"/>
      <c r="R15" s="129"/>
      <c r="S15" s="129"/>
      <c r="T15" s="129"/>
      <c r="U15" s="129"/>
      <c r="V15" s="129"/>
      <c r="W15" s="129"/>
      <c r="X15" s="129"/>
      <c r="Y15" s="129"/>
      <c r="Z15" s="129"/>
      <c r="AA15" s="129"/>
      <c r="AB15" s="129"/>
      <c r="AC15" s="129"/>
      <c r="AD15" s="129"/>
      <c r="AE15" s="129"/>
      <c r="AF15" s="129"/>
      <c r="AG15" s="129"/>
      <c r="AH15" s="129"/>
      <c r="AI15" s="129"/>
      <c r="AJ15" s="129"/>
      <c r="AK15" s="129"/>
      <c r="AL15" s="129"/>
      <c r="AM15" s="129"/>
      <c r="AN15" s="129"/>
      <c r="AO15" s="129"/>
      <c r="AP15" s="129"/>
      <c r="AQ15" s="129"/>
      <c r="AR15" s="129"/>
      <c r="AS15" s="129"/>
      <c r="AT15" s="129"/>
      <c r="AU15" s="129"/>
      <c r="AV15" s="129"/>
      <c r="AW15" s="129"/>
    </row>
    <row r="16" spans="1:58" s="38" customFormat="1" ht="15" customHeight="1" x14ac:dyDescent="0.15">
      <c r="A16" s="204" t="s">
        <v>60</v>
      </c>
      <c r="B16" s="123"/>
      <c r="C16" s="123"/>
      <c r="D16" s="123"/>
      <c r="E16" s="123"/>
      <c r="F16" s="123"/>
      <c r="G16" s="123"/>
      <c r="H16" s="123"/>
      <c r="I16" s="123"/>
      <c r="J16" s="123"/>
      <c r="K16" s="123"/>
      <c r="L16" s="123"/>
      <c r="M16" s="123"/>
      <c r="N16" s="123"/>
      <c r="O16" s="129"/>
      <c r="P16" s="159"/>
      <c r="Q16" s="129"/>
      <c r="R16" s="129"/>
      <c r="S16" s="129"/>
      <c r="T16" s="129"/>
      <c r="U16" s="129"/>
      <c r="V16" s="129"/>
      <c r="W16" s="129"/>
      <c r="X16" s="129"/>
      <c r="Y16" s="129"/>
      <c r="Z16" s="129"/>
      <c r="AA16" s="129"/>
      <c r="AB16" s="129"/>
      <c r="AC16" s="129"/>
      <c r="AD16" s="129"/>
      <c r="AE16" s="129"/>
      <c r="AF16" s="129"/>
      <c r="AG16" s="129"/>
      <c r="AH16" s="129"/>
      <c r="AI16" s="129"/>
      <c r="AJ16" s="129"/>
      <c r="AK16" s="129"/>
      <c r="AL16" s="129"/>
      <c r="AM16" s="129"/>
      <c r="AN16" s="129"/>
      <c r="AO16" s="129"/>
      <c r="AP16" s="129"/>
      <c r="AQ16" s="129"/>
      <c r="AR16" s="129"/>
      <c r="AS16" s="129"/>
      <c r="AT16" s="129"/>
      <c r="AU16" s="129"/>
      <c r="AV16" s="129"/>
      <c r="AW16" s="129"/>
    </row>
    <row r="17" spans="1:49" s="38" customFormat="1" ht="15" customHeight="1" x14ac:dyDescent="0.2">
      <c r="A17" s="198" t="s">
        <v>61</v>
      </c>
      <c r="B17" s="123"/>
      <c r="C17" s="123"/>
      <c r="D17" s="123"/>
      <c r="E17" s="123"/>
      <c r="F17" s="123"/>
      <c r="G17" s="123"/>
      <c r="H17" s="123"/>
      <c r="I17" s="123"/>
      <c r="J17" s="123"/>
      <c r="K17" s="123"/>
      <c r="L17" s="123"/>
      <c r="M17" s="123"/>
      <c r="N17" s="123"/>
      <c r="O17" s="127"/>
      <c r="P17" s="152"/>
      <c r="Q17" s="127"/>
      <c r="R17" s="127"/>
      <c r="S17" s="127"/>
      <c r="T17" s="127"/>
      <c r="U17" s="127"/>
      <c r="V17" s="127"/>
      <c r="W17" s="127"/>
      <c r="X17" s="127"/>
      <c r="Y17" s="127"/>
      <c r="Z17" s="127"/>
      <c r="AA17" s="127"/>
      <c r="AB17" s="127"/>
      <c r="AC17" s="127"/>
      <c r="AD17" s="127"/>
      <c r="AE17" s="127"/>
      <c r="AF17" s="127"/>
      <c r="AG17" s="127"/>
      <c r="AH17" s="127"/>
      <c r="AI17" s="127"/>
      <c r="AJ17" s="127"/>
      <c r="AK17" s="127"/>
      <c r="AL17" s="127"/>
      <c r="AM17" s="127"/>
      <c r="AN17" s="127"/>
      <c r="AO17" s="127"/>
      <c r="AP17" s="127"/>
      <c r="AQ17" s="127"/>
      <c r="AR17" s="127"/>
      <c r="AS17" s="127"/>
      <c r="AT17" s="127"/>
      <c r="AU17" s="127"/>
      <c r="AV17" s="127"/>
      <c r="AW17" s="127"/>
    </row>
    <row r="18" spans="1:49" ht="15" customHeight="1" x14ac:dyDescent="0.2">
      <c r="A18" s="183" t="s">
        <v>62</v>
      </c>
      <c r="B18" s="123"/>
      <c r="C18" s="123"/>
      <c r="D18" s="123"/>
      <c r="E18" s="123"/>
      <c r="F18" s="123"/>
      <c r="G18" s="123"/>
      <c r="H18" s="123"/>
      <c r="I18" s="123"/>
      <c r="J18" s="123"/>
      <c r="K18" s="123"/>
      <c r="L18" s="123"/>
      <c r="M18" s="123"/>
      <c r="N18" s="123"/>
      <c r="P18" s="152"/>
    </row>
    <row r="19" spans="1:49" ht="15" customHeight="1" x14ac:dyDescent="0.2">
      <c r="A19" s="184" t="s">
        <v>63</v>
      </c>
      <c r="B19" s="123"/>
      <c r="C19" s="123"/>
      <c r="D19" s="123"/>
      <c r="E19" s="123"/>
      <c r="F19" s="123"/>
      <c r="G19" s="123"/>
      <c r="H19" s="123"/>
      <c r="I19" s="123"/>
      <c r="J19" s="123"/>
      <c r="K19" s="123"/>
      <c r="L19" s="123"/>
      <c r="M19" s="123"/>
      <c r="N19" s="123"/>
      <c r="P19" s="152"/>
    </row>
    <row r="20" spans="1:49" ht="15" customHeight="1" x14ac:dyDescent="0.2">
      <c r="A20" s="185" t="s">
        <v>64</v>
      </c>
      <c r="B20" s="123"/>
      <c r="C20" s="123"/>
      <c r="D20" s="123"/>
      <c r="E20" s="123"/>
      <c r="F20" s="123"/>
      <c r="G20" s="123"/>
      <c r="H20" s="123"/>
      <c r="I20" s="123"/>
      <c r="J20" s="123"/>
      <c r="K20" s="123"/>
      <c r="L20" s="123"/>
      <c r="M20" s="123"/>
      <c r="N20" s="123"/>
      <c r="P20" s="152"/>
    </row>
    <row r="21" spans="1:49" ht="15" customHeight="1" x14ac:dyDescent="0.2">
      <c r="A21" s="185" t="s">
        <v>65</v>
      </c>
      <c r="B21" s="212"/>
      <c r="C21" s="212"/>
      <c r="D21" s="212"/>
      <c r="E21" s="212"/>
      <c r="F21" s="212"/>
      <c r="G21" s="212"/>
      <c r="H21" s="212"/>
      <c r="I21" s="212"/>
      <c r="J21" s="212"/>
      <c r="K21" s="212"/>
      <c r="L21" s="212"/>
      <c r="M21" s="212"/>
      <c r="N21" s="212"/>
      <c r="O21" s="213"/>
      <c r="P21" s="214"/>
      <c r="Q21" s="213"/>
      <c r="R21" s="213"/>
      <c r="S21" s="213"/>
      <c r="T21" s="213"/>
      <c r="U21" s="213"/>
      <c r="V21" s="213"/>
      <c r="W21" s="213"/>
      <c r="X21" s="213"/>
      <c r="Y21" s="213"/>
      <c r="Z21" s="213"/>
      <c r="AA21" s="213"/>
      <c r="AB21" s="213"/>
      <c r="AC21" s="213"/>
      <c r="AD21" s="213"/>
      <c r="AE21" s="213"/>
      <c r="AF21" s="213"/>
      <c r="AG21" s="213"/>
      <c r="AH21" s="213"/>
      <c r="AI21" s="213"/>
      <c r="AJ21" s="213"/>
      <c r="AK21" s="213"/>
      <c r="AL21" s="213"/>
      <c r="AM21" s="213"/>
      <c r="AN21" s="213"/>
      <c r="AO21" s="213"/>
      <c r="AP21" s="213"/>
      <c r="AQ21" s="213"/>
      <c r="AR21" s="213"/>
      <c r="AS21" s="213"/>
      <c r="AT21" s="213"/>
      <c r="AU21" s="213"/>
      <c r="AV21" s="213"/>
      <c r="AW21" s="213"/>
    </row>
    <row r="22" spans="1:49" ht="15" customHeight="1" x14ac:dyDescent="0.2">
      <c r="A22" s="183" t="s">
        <v>66</v>
      </c>
      <c r="B22" s="123"/>
      <c r="C22" s="123"/>
      <c r="D22" s="123"/>
      <c r="E22" s="123"/>
      <c r="F22" s="123"/>
      <c r="G22" s="123"/>
      <c r="H22" s="123"/>
      <c r="I22" s="123"/>
      <c r="J22" s="123"/>
      <c r="K22" s="123"/>
      <c r="L22" s="123"/>
      <c r="M22" s="123"/>
      <c r="N22" s="123"/>
      <c r="P22" s="152"/>
    </row>
    <row r="23" spans="1:49" ht="15" customHeight="1" x14ac:dyDescent="0.15">
      <c r="A23" s="186" t="s">
        <v>67</v>
      </c>
      <c r="B23" s="187"/>
      <c r="C23" s="187"/>
      <c r="D23" s="187"/>
      <c r="E23" s="187"/>
      <c r="F23" s="187"/>
      <c r="G23" s="187"/>
      <c r="H23" s="187"/>
      <c r="I23" s="187"/>
      <c r="J23" s="187"/>
      <c r="K23" s="187"/>
      <c r="L23" s="187"/>
      <c r="M23" s="187"/>
      <c r="N23" s="187"/>
      <c r="O23" s="160"/>
      <c r="P23" s="153"/>
    </row>
    <row r="24" spans="1:49" ht="16.5" x14ac:dyDescent="0.2">
      <c r="A24" s="36"/>
      <c r="B24" s="123"/>
      <c r="C24" s="123"/>
      <c r="D24" s="123"/>
      <c r="E24" s="123"/>
      <c r="F24" s="123"/>
      <c r="G24" s="123"/>
      <c r="H24" s="123"/>
      <c r="I24" s="123"/>
      <c r="J24" s="123"/>
      <c r="K24" s="123"/>
      <c r="L24" s="123"/>
      <c r="M24" s="123"/>
      <c r="N24" s="123"/>
    </row>
    <row r="25" spans="1:49" ht="16.5" x14ac:dyDescent="0.2">
      <c r="A25" s="36"/>
      <c r="B25" s="123"/>
      <c r="C25" s="123"/>
      <c r="D25" s="123"/>
      <c r="E25" s="123"/>
      <c r="F25" s="123"/>
      <c r="G25" s="123"/>
      <c r="H25" s="123"/>
      <c r="I25" s="123"/>
      <c r="J25" s="123"/>
      <c r="K25" s="123"/>
      <c r="L25" s="123"/>
      <c r="M25" s="123"/>
      <c r="N25" s="123"/>
    </row>
    <row r="26" spans="1:49" ht="16.5" x14ac:dyDescent="0.2">
      <c r="A26" s="36"/>
      <c r="B26" s="123"/>
      <c r="C26" s="123"/>
      <c r="D26" s="123"/>
      <c r="E26" s="123"/>
      <c r="F26" s="123"/>
      <c r="G26" s="123"/>
      <c r="H26" s="123"/>
      <c r="I26" s="123"/>
      <c r="J26" s="123"/>
      <c r="K26" s="123"/>
      <c r="L26" s="123"/>
      <c r="M26" s="123"/>
      <c r="N26" s="123"/>
    </row>
    <row r="27" spans="1:49" ht="17.25" x14ac:dyDescent="0.2">
      <c r="A27" s="87"/>
      <c r="B27" s="130"/>
      <c r="C27" s="130"/>
      <c r="D27" s="130"/>
      <c r="E27" s="130"/>
      <c r="F27" s="130"/>
      <c r="G27" s="130"/>
      <c r="H27" s="130"/>
      <c r="I27" s="130"/>
      <c r="J27" s="130"/>
      <c r="K27" s="130"/>
      <c r="L27" s="130"/>
      <c r="M27" s="130"/>
      <c r="N27" s="130"/>
    </row>
    <row r="28" spans="1:49" ht="16.5" x14ac:dyDescent="0.2">
      <c r="A28" s="36"/>
      <c r="B28" s="123"/>
      <c r="C28" s="123"/>
      <c r="D28" s="123"/>
      <c r="E28" s="123"/>
      <c r="F28" s="123"/>
      <c r="G28" s="123"/>
      <c r="H28" s="123"/>
      <c r="I28" s="123"/>
      <c r="J28" s="123"/>
      <c r="K28" s="123"/>
      <c r="L28" s="123"/>
      <c r="M28" s="123"/>
      <c r="N28" s="123"/>
    </row>
    <row r="29" spans="1:49" ht="16.5" x14ac:dyDescent="0.2">
      <c r="A29" s="36"/>
      <c r="B29" s="123"/>
      <c r="C29" s="123"/>
      <c r="D29" s="123"/>
      <c r="E29" s="123"/>
      <c r="F29" s="123"/>
      <c r="G29" s="123"/>
      <c r="H29" s="123"/>
      <c r="I29" s="123"/>
      <c r="J29" s="123"/>
      <c r="K29" s="123"/>
      <c r="L29" s="123"/>
      <c r="M29" s="123"/>
      <c r="N29" s="123"/>
    </row>
    <row r="30" spans="1:49" ht="16.5" x14ac:dyDescent="0.2">
      <c r="A30" s="36"/>
      <c r="B30" s="123"/>
      <c r="C30" s="123"/>
      <c r="D30" s="123"/>
      <c r="E30" s="123"/>
      <c r="F30" s="123"/>
      <c r="G30" s="123"/>
      <c r="H30" s="123"/>
      <c r="I30" s="123"/>
      <c r="J30" s="123"/>
      <c r="K30" s="123"/>
      <c r="L30" s="123"/>
      <c r="M30" s="123"/>
      <c r="N30" s="123"/>
    </row>
    <row r="31" spans="1:49" ht="17.25" x14ac:dyDescent="0.2">
      <c r="A31" s="87"/>
      <c r="B31" s="130"/>
      <c r="C31" s="130"/>
      <c r="D31" s="130"/>
      <c r="E31" s="130"/>
      <c r="F31" s="130"/>
      <c r="G31" s="130"/>
      <c r="H31" s="130"/>
      <c r="I31" s="130"/>
      <c r="J31" s="130"/>
      <c r="K31" s="130"/>
      <c r="L31" s="130"/>
      <c r="M31" s="130"/>
      <c r="N31" s="130"/>
    </row>
    <row r="32" spans="1:49" ht="16.5" x14ac:dyDescent="0.2">
      <c r="A32" s="36"/>
      <c r="B32" s="123"/>
      <c r="C32" s="123"/>
      <c r="D32" s="123"/>
      <c r="E32" s="123"/>
      <c r="F32" s="123"/>
      <c r="G32" s="123"/>
      <c r="H32" s="123"/>
      <c r="I32" s="123"/>
      <c r="J32" s="123"/>
      <c r="K32" s="123"/>
      <c r="L32" s="123"/>
      <c r="M32" s="123"/>
      <c r="N32" s="123"/>
    </row>
    <row r="33" spans="1:14" ht="16.5" x14ac:dyDescent="0.2">
      <c r="A33" s="36"/>
      <c r="B33" s="123"/>
      <c r="C33" s="123"/>
      <c r="D33" s="123"/>
      <c r="E33" s="123"/>
      <c r="F33" s="123"/>
      <c r="G33" s="123"/>
      <c r="H33" s="123"/>
      <c r="I33" s="123"/>
      <c r="J33" s="123"/>
      <c r="K33" s="123"/>
      <c r="L33" s="123"/>
      <c r="M33" s="123"/>
      <c r="N33" s="123"/>
    </row>
    <row r="34" spans="1:14" ht="16.5" x14ac:dyDescent="0.2">
      <c r="A34" s="36"/>
      <c r="B34" s="123"/>
      <c r="C34" s="123"/>
      <c r="D34" s="123"/>
      <c r="E34" s="123"/>
      <c r="F34" s="123"/>
      <c r="G34" s="123"/>
      <c r="H34" s="123"/>
      <c r="I34" s="123"/>
      <c r="J34" s="123"/>
      <c r="K34" s="123"/>
      <c r="L34" s="123"/>
      <c r="M34" s="123"/>
      <c r="N34" s="123"/>
    </row>
    <row r="35" spans="1:14" ht="17.25" x14ac:dyDescent="0.2">
      <c r="A35" s="87"/>
      <c r="B35" s="130"/>
      <c r="C35" s="130"/>
      <c r="D35" s="130"/>
      <c r="E35" s="130"/>
      <c r="F35" s="130"/>
      <c r="G35" s="130"/>
      <c r="H35" s="130"/>
      <c r="I35" s="130"/>
      <c r="J35" s="130"/>
      <c r="K35" s="130"/>
      <c r="L35" s="130"/>
      <c r="M35" s="130"/>
      <c r="N35" s="130"/>
    </row>
    <row r="36" spans="1:14" ht="16.5" x14ac:dyDescent="0.2">
      <c r="A36" s="36"/>
      <c r="B36" s="123"/>
      <c r="C36" s="123"/>
      <c r="D36" s="123"/>
      <c r="E36" s="123"/>
      <c r="F36" s="123"/>
      <c r="G36" s="123"/>
      <c r="H36" s="123"/>
      <c r="I36" s="123"/>
      <c r="J36" s="123"/>
      <c r="K36" s="123"/>
      <c r="L36" s="123"/>
      <c r="M36" s="123"/>
      <c r="N36" s="123"/>
    </row>
    <row r="37" spans="1:14" ht="16.5" x14ac:dyDescent="0.2">
      <c r="A37" s="36"/>
      <c r="B37" s="123"/>
      <c r="C37" s="123"/>
      <c r="D37" s="123"/>
      <c r="E37" s="123"/>
      <c r="F37" s="123"/>
      <c r="G37" s="123"/>
      <c r="H37" s="123"/>
      <c r="I37" s="123"/>
      <c r="J37" s="123"/>
      <c r="K37" s="123"/>
      <c r="L37" s="123"/>
      <c r="M37" s="123"/>
      <c r="N37" s="123"/>
    </row>
    <row r="38" spans="1:14" ht="16.5" x14ac:dyDescent="0.2">
      <c r="A38" s="36"/>
      <c r="B38" s="123"/>
      <c r="C38" s="123"/>
      <c r="D38" s="123"/>
      <c r="E38" s="123"/>
      <c r="F38" s="123"/>
      <c r="G38" s="123"/>
      <c r="H38" s="123"/>
      <c r="I38" s="123"/>
      <c r="J38" s="123"/>
      <c r="K38" s="123"/>
      <c r="L38" s="123"/>
      <c r="M38" s="123"/>
      <c r="N38" s="123"/>
    </row>
    <row r="39" spans="1:14" ht="17.25" x14ac:dyDescent="0.2">
      <c r="A39" s="87"/>
      <c r="B39" s="130"/>
      <c r="C39" s="130"/>
      <c r="D39" s="130"/>
      <c r="E39" s="130"/>
      <c r="F39" s="130"/>
      <c r="G39" s="130"/>
      <c r="H39" s="130"/>
      <c r="I39" s="130"/>
      <c r="J39" s="130"/>
      <c r="K39" s="130"/>
      <c r="L39" s="130"/>
      <c r="M39" s="130"/>
      <c r="N39" s="130"/>
    </row>
    <row r="40" spans="1:14" ht="16.5" x14ac:dyDescent="0.2">
      <c r="A40" s="36"/>
      <c r="B40" s="123"/>
      <c r="C40" s="123"/>
      <c r="D40" s="123"/>
      <c r="E40" s="123"/>
      <c r="F40" s="123"/>
      <c r="G40" s="123"/>
      <c r="H40" s="123"/>
      <c r="I40" s="123"/>
      <c r="J40" s="123"/>
      <c r="K40" s="123"/>
      <c r="L40" s="123"/>
      <c r="M40" s="123"/>
      <c r="N40" s="123"/>
    </row>
    <row r="41" spans="1:14" ht="16.5" x14ac:dyDescent="0.2">
      <c r="A41" s="36"/>
      <c r="B41" s="123"/>
      <c r="C41" s="123"/>
      <c r="D41" s="123"/>
      <c r="E41" s="123"/>
      <c r="F41" s="123"/>
      <c r="G41" s="123"/>
      <c r="H41" s="123"/>
      <c r="I41" s="123"/>
      <c r="J41" s="123"/>
      <c r="K41" s="123"/>
      <c r="L41" s="123"/>
      <c r="M41" s="123"/>
      <c r="N41" s="123"/>
    </row>
    <row r="42" spans="1:14" ht="16.5" x14ac:dyDescent="0.2">
      <c r="A42" s="36"/>
      <c r="B42" s="123"/>
      <c r="C42" s="123"/>
      <c r="D42" s="123"/>
      <c r="E42" s="123"/>
      <c r="F42" s="123"/>
      <c r="G42" s="123"/>
      <c r="H42" s="123"/>
      <c r="I42" s="123"/>
      <c r="J42" s="123"/>
      <c r="K42" s="123"/>
      <c r="L42" s="123"/>
      <c r="M42" s="123"/>
      <c r="N42" s="123"/>
    </row>
  </sheetData>
  <mergeCells count="8">
    <mergeCell ref="BB5:BF5"/>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BH58"/>
  <sheetViews>
    <sheetView showGridLines="0" zoomScaleNormal="100" workbookViewId="0">
      <selection sqref="A1:G2"/>
    </sheetView>
  </sheetViews>
  <sheetFormatPr baseColWidth="10" defaultColWidth="11.42578125" defaultRowHeight="14.25" x14ac:dyDescent="0.25"/>
  <cols>
    <col min="1" max="1" width="51.28515625" style="13" customWidth="1"/>
    <col min="2" max="2" width="12" style="13" customWidth="1"/>
    <col min="3" max="3" width="72.28515625" style="13" bestFit="1" customWidth="1"/>
    <col min="4" max="7" width="14.7109375" style="124" customWidth="1"/>
    <col min="8" max="51" width="14.7109375" style="129" customWidth="1"/>
    <col min="52" max="52" width="13" style="13" bestFit="1" customWidth="1"/>
    <col min="53" max="55" width="13.7109375" style="13" customWidth="1"/>
    <col min="56" max="56" width="15.140625" style="13" customWidth="1"/>
    <col min="57" max="16384" width="11.42578125" style="13"/>
  </cols>
  <sheetData>
    <row r="1" spans="1:60" s="12" customFormat="1" ht="60" customHeight="1" x14ac:dyDescent="0.2">
      <c r="A1" s="386"/>
      <c r="B1" s="386"/>
      <c r="C1" s="386"/>
      <c r="D1" s="386"/>
      <c r="E1" s="386"/>
      <c r="F1" s="386"/>
      <c r="G1" s="386"/>
      <c r="H1" s="134"/>
      <c r="I1" s="134"/>
      <c r="J1" s="134"/>
      <c r="K1" s="134"/>
      <c r="L1" s="134"/>
      <c r="M1" s="134"/>
      <c r="N1" s="134"/>
      <c r="O1" s="134"/>
      <c r="P1" s="134"/>
      <c r="Q1" s="134"/>
      <c r="R1" s="134"/>
      <c r="S1" s="134"/>
      <c r="T1" s="134"/>
      <c r="U1" s="134"/>
      <c r="V1" s="134"/>
      <c r="W1" s="134"/>
      <c r="X1" s="134"/>
      <c r="Y1" s="134"/>
      <c r="Z1" s="134"/>
      <c r="AA1" s="134"/>
      <c r="AB1" s="134"/>
      <c r="AC1" s="134"/>
      <c r="AD1" s="134"/>
      <c r="AE1" s="134"/>
      <c r="AF1" s="134"/>
      <c r="AG1" s="134"/>
      <c r="AH1" s="134"/>
      <c r="AI1" s="134"/>
      <c r="AJ1" s="134"/>
      <c r="AK1" s="134"/>
      <c r="AL1" s="134"/>
      <c r="AM1" s="134"/>
      <c r="AN1" s="134"/>
      <c r="AO1" s="134"/>
      <c r="AP1" s="134"/>
      <c r="AQ1" s="134"/>
      <c r="AR1" s="134"/>
      <c r="AS1" s="134"/>
      <c r="AT1" s="134"/>
      <c r="AU1" s="134"/>
      <c r="AV1" s="134"/>
      <c r="AW1" s="134"/>
      <c r="AX1" s="134"/>
      <c r="AY1" s="134"/>
    </row>
    <row r="2" spans="1:60" s="12" customFormat="1" ht="30.75" customHeight="1" x14ac:dyDescent="0.2">
      <c r="A2" s="386"/>
      <c r="B2" s="386"/>
      <c r="C2" s="386"/>
      <c r="D2" s="386"/>
      <c r="E2" s="386"/>
      <c r="F2" s="386"/>
      <c r="G2" s="386"/>
      <c r="H2" s="134"/>
      <c r="I2" s="134"/>
      <c r="J2" s="134"/>
      <c r="K2" s="134"/>
      <c r="L2" s="134"/>
      <c r="M2" s="134"/>
      <c r="N2" s="134"/>
      <c r="O2" s="134"/>
      <c r="P2" s="134"/>
      <c r="Q2" s="134"/>
      <c r="R2" s="134"/>
      <c r="S2" s="134"/>
      <c r="T2" s="134"/>
      <c r="U2" s="134"/>
      <c r="V2" s="134"/>
      <c r="W2" s="134"/>
      <c r="X2" s="134"/>
      <c r="Y2" s="134"/>
      <c r="Z2" s="134"/>
      <c r="AA2" s="134"/>
      <c r="AB2" s="134"/>
      <c r="AC2" s="134"/>
      <c r="AD2" s="134"/>
      <c r="AE2" s="134"/>
      <c r="AF2" s="134"/>
      <c r="AG2" s="134"/>
      <c r="AH2" s="134"/>
      <c r="AI2" s="134"/>
      <c r="AJ2" s="134"/>
      <c r="AK2" s="134"/>
      <c r="AL2" s="134"/>
      <c r="AM2" s="134"/>
      <c r="AN2" s="134"/>
      <c r="AO2" s="134"/>
      <c r="AP2" s="134"/>
      <c r="AQ2" s="134"/>
      <c r="AR2" s="134"/>
      <c r="AS2" s="134"/>
      <c r="AT2" s="134"/>
      <c r="AU2" s="134"/>
      <c r="AV2" s="134"/>
      <c r="AW2" s="134"/>
      <c r="AX2" s="134"/>
      <c r="AY2" s="134"/>
    </row>
    <row r="3" spans="1:60" s="12" customFormat="1" ht="22.5" customHeight="1" x14ac:dyDescent="0.2">
      <c r="A3" s="383" t="s">
        <v>0</v>
      </c>
      <c r="B3" s="383"/>
      <c r="C3" s="383"/>
      <c r="D3" s="217"/>
      <c r="E3" s="217"/>
      <c r="F3" s="217"/>
      <c r="G3" s="217"/>
      <c r="H3" s="134"/>
      <c r="I3" s="134"/>
      <c r="J3" s="134"/>
      <c r="K3" s="134"/>
      <c r="L3" s="134"/>
      <c r="M3" s="134"/>
      <c r="N3" s="134"/>
      <c r="O3" s="134"/>
      <c r="P3" s="134"/>
      <c r="Q3" s="134"/>
      <c r="R3" s="134"/>
      <c r="S3" s="134"/>
      <c r="T3" s="134"/>
      <c r="U3" s="134"/>
      <c r="V3" s="134"/>
      <c r="W3" s="134"/>
      <c r="X3" s="134"/>
      <c r="Y3" s="134"/>
      <c r="Z3" s="134"/>
      <c r="AA3" s="134"/>
      <c r="AB3" s="134"/>
      <c r="AC3" s="134"/>
      <c r="AD3" s="134"/>
      <c r="AE3" s="134"/>
      <c r="AF3" s="134"/>
      <c r="AG3" s="134"/>
      <c r="AH3" s="134"/>
      <c r="AI3" s="134"/>
      <c r="AJ3" s="134"/>
      <c r="AK3" s="134"/>
      <c r="AL3" s="134"/>
      <c r="AM3" s="134"/>
      <c r="AN3" s="134"/>
      <c r="AO3" s="134"/>
      <c r="AP3" s="134"/>
      <c r="AQ3" s="134"/>
      <c r="AR3" s="134"/>
      <c r="AS3" s="134"/>
      <c r="AT3" s="134"/>
      <c r="AU3" s="134"/>
      <c r="AV3" s="134"/>
      <c r="AW3" s="134"/>
      <c r="AX3" s="134"/>
      <c r="AY3" s="134"/>
    </row>
    <row r="4" spans="1:60" s="12" customFormat="1" ht="54" customHeight="1" x14ac:dyDescent="0.2">
      <c r="A4" s="384" t="s">
        <v>68</v>
      </c>
      <c r="B4" s="385"/>
      <c r="C4" s="385"/>
      <c r="D4" s="216"/>
      <c r="E4" s="216"/>
      <c r="F4" s="216"/>
      <c r="G4" s="216"/>
      <c r="H4" s="138"/>
      <c r="I4" s="134"/>
      <c r="J4" s="134"/>
      <c r="K4" s="134"/>
      <c r="L4" s="134"/>
      <c r="M4" s="134"/>
      <c r="N4" s="134"/>
      <c r="O4" s="134"/>
      <c r="P4" s="134"/>
      <c r="Q4" s="134"/>
      <c r="R4" s="134"/>
      <c r="S4" s="134"/>
      <c r="T4" s="134"/>
      <c r="U4" s="134"/>
      <c r="V4" s="134"/>
      <c r="W4" s="134"/>
      <c r="X4" s="134"/>
      <c r="Y4" s="134"/>
      <c r="Z4" s="134"/>
      <c r="AA4" s="134"/>
      <c r="AB4" s="134"/>
      <c r="AC4" s="134"/>
      <c r="AD4" s="134"/>
      <c r="AE4" s="134"/>
      <c r="AF4" s="134"/>
      <c r="AG4" s="134"/>
      <c r="AH4" s="134"/>
      <c r="AI4" s="134"/>
      <c r="AJ4" s="134"/>
      <c r="AK4" s="134"/>
      <c r="AL4" s="134"/>
      <c r="AM4" s="134"/>
      <c r="AN4" s="134"/>
      <c r="AO4" s="134"/>
      <c r="AP4" s="134"/>
      <c r="AQ4" s="128"/>
      <c r="AR4" s="128"/>
      <c r="AS4" s="128"/>
      <c r="AT4" s="128"/>
      <c r="AU4" s="128"/>
      <c r="AV4" s="128"/>
      <c r="AW4" s="128"/>
      <c r="AX4" s="128"/>
      <c r="AY4" s="128"/>
      <c r="AZ4" s="128"/>
      <c r="BA4" s="128"/>
      <c r="BB4" s="128"/>
      <c r="BC4" s="128"/>
      <c r="BD4" s="128"/>
      <c r="BE4" s="22"/>
      <c r="BF4" s="22"/>
      <c r="BH4" s="22" t="s">
        <v>32</v>
      </c>
    </row>
    <row r="5" spans="1:60" s="15" customFormat="1" ht="20.25" customHeight="1" x14ac:dyDescent="0.2">
      <c r="A5" s="379" t="s">
        <v>33</v>
      </c>
      <c r="B5" s="388" t="s">
        <v>69</v>
      </c>
      <c r="C5" s="388" t="s">
        <v>70</v>
      </c>
      <c r="D5" s="376" t="s">
        <v>34</v>
      </c>
      <c r="E5" s="376"/>
      <c r="F5" s="376"/>
      <c r="G5" s="376"/>
      <c r="H5" s="376"/>
      <c r="I5" s="376"/>
      <c r="J5" s="376"/>
      <c r="K5" s="376"/>
      <c r="L5" s="376"/>
      <c r="M5" s="376"/>
      <c r="N5" s="376"/>
      <c r="O5" s="376"/>
      <c r="P5" s="376"/>
      <c r="Q5" s="376" t="s">
        <v>35</v>
      </c>
      <c r="R5" s="376"/>
      <c r="S5" s="376"/>
      <c r="T5" s="376"/>
      <c r="U5" s="376"/>
      <c r="V5" s="376"/>
      <c r="W5" s="376"/>
      <c r="X5" s="376"/>
      <c r="Y5" s="376"/>
      <c r="Z5" s="376"/>
      <c r="AA5" s="376"/>
      <c r="AB5" s="376"/>
      <c r="AC5" s="376"/>
      <c r="AD5" s="387" t="s">
        <v>36</v>
      </c>
      <c r="AE5" s="387"/>
      <c r="AF5" s="387"/>
      <c r="AG5" s="387"/>
      <c r="AH5" s="387"/>
      <c r="AI5" s="387"/>
      <c r="AJ5" s="387"/>
      <c r="AK5" s="387"/>
      <c r="AL5" s="387"/>
      <c r="AM5" s="387"/>
      <c r="AN5" s="387"/>
      <c r="AO5" s="387"/>
      <c r="AP5" s="387"/>
      <c r="AQ5" s="376" t="s">
        <v>37</v>
      </c>
      <c r="AR5" s="376"/>
      <c r="AS5" s="376"/>
      <c r="AT5" s="376"/>
      <c r="AU5" s="376"/>
      <c r="AV5" s="376"/>
      <c r="AW5" s="376"/>
      <c r="AX5" s="376"/>
      <c r="AY5" s="376"/>
      <c r="AZ5" s="376"/>
      <c r="BA5" s="376"/>
      <c r="BB5" s="376"/>
      <c r="BC5" s="376"/>
      <c r="BD5" s="376" t="s">
        <v>38</v>
      </c>
      <c r="BE5" s="376"/>
      <c r="BF5" s="376"/>
      <c r="BG5" s="376"/>
      <c r="BH5" s="376"/>
    </row>
    <row r="6" spans="1:60" s="15" customFormat="1" ht="33.75" customHeight="1" x14ac:dyDescent="0.2">
      <c r="A6" s="380"/>
      <c r="B6" s="389"/>
      <c r="C6" s="389"/>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row>
    <row r="7" spans="1:60" s="303" customFormat="1" ht="15.75" customHeight="1" x14ac:dyDescent="0.2">
      <c r="A7" s="257" t="s">
        <v>52</v>
      </c>
      <c r="B7" s="257" t="s">
        <v>71</v>
      </c>
      <c r="C7" s="257" t="s">
        <v>71</v>
      </c>
      <c r="D7" s="268">
        <v>180991.13280402619</v>
      </c>
      <c r="E7" s="269">
        <v>197316.84641442064</v>
      </c>
      <c r="F7" s="269">
        <v>215603.93087316692</v>
      </c>
      <c r="G7" s="269">
        <v>204763.3193251176</v>
      </c>
      <c r="H7" s="269">
        <v>207508.29612694072</v>
      </c>
      <c r="I7" s="269">
        <v>221758.84318556124</v>
      </c>
      <c r="J7" s="269">
        <v>215205.49711106537</v>
      </c>
      <c r="K7" s="269">
        <v>215933.73276678563</v>
      </c>
      <c r="L7" s="269">
        <v>223526.39973447291</v>
      </c>
      <c r="M7" s="269">
        <v>216117.44185870863</v>
      </c>
      <c r="N7" s="269">
        <v>223870.0865134288</v>
      </c>
      <c r="O7" s="269">
        <v>255216.7784698733</v>
      </c>
      <c r="P7" s="269">
        <v>2577812.3051835676</v>
      </c>
      <c r="Q7" s="258">
        <v>172116.55968818031</v>
      </c>
      <c r="R7" s="258">
        <v>195502.5543539951</v>
      </c>
      <c r="S7" s="258">
        <v>208905.51027393414</v>
      </c>
      <c r="T7" s="258">
        <v>195518.05695349278</v>
      </c>
      <c r="U7" s="258">
        <v>202594.53452987369</v>
      </c>
      <c r="V7" s="258">
        <v>229102.62705017431</v>
      </c>
      <c r="W7" s="258">
        <v>209088.99820552685</v>
      </c>
      <c r="X7" s="258">
        <v>217282.07560696706</v>
      </c>
      <c r="Y7" s="258">
        <v>243874.24152949138</v>
      </c>
      <c r="Z7" s="258">
        <v>242076.80697458805</v>
      </c>
      <c r="AA7" s="258">
        <v>240988.05601252813</v>
      </c>
      <c r="AB7" s="258">
        <v>331023.84988237603</v>
      </c>
      <c r="AC7" s="258">
        <v>2688073.8710611276</v>
      </c>
      <c r="AD7" s="258">
        <v>218876.37100033162</v>
      </c>
      <c r="AE7" s="258">
        <v>237131.67939078619</v>
      </c>
      <c r="AF7" s="258">
        <v>229044.01008330495</v>
      </c>
      <c r="AG7" s="258">
        <v>250716.07895234937</v>
      </c>
      <c r="AH7" s="258">
        <v>228731.06924522095</v>
      </c>
      <c r="AI7" s="258">
        <v>237500.04228895812</v>
      </c>
      <c r="AJ7" s="258">
        <v>256867.35554592047</v>
      </c>
      <c r="AK7" s="258">
        <v>223259.95570482488</v>
      </c>
      <c r="AL7" s="258">
        <v>252939.55794189859</v>
      </c>
      <c r="AM7" s="258">
        <v>249393.32343380223</v>
      </c>
      <c r="AN7" s="258">
        <v>245018.7113262596</v>
      </c>
      <c r="AO7" s="258">
        <v>311125.46999810467</v>
      </c>
      <c r="AP7" s="258">
        <v>2940603.6249117614</v>
      </c>
      <c r="AQ7" s="258">
        <v>210855.05134431747</v>
      </c>
      <c r="AR7" s="258">
        <v>221310.83363039713</v>
      </c>
      <c r="AS7" s="258">
        <v>250880.92811807376</v>
      </c>
      <c r="AT7" s="258">
        <v>249567.89301395</v>
      </c>
      <c r="AU7" s="258">
        <v>250617.44226831867</v>
      </c>
      <c r="AV7" s="258">
        <v>293237.21176922735</v>
      </c>
      <c r="AW7" s="258">
        <v>269614.04823772312</v>
      </c>
      <c r="AX7" s="258">
        <v>256533.33309081147</v>
      </c>
      <c r="AY7" s="258">
        <v>266106.86310715688</v>
      </c>
      <c r="AZ7" s="258">
        <v>289484.11588015826</v>
      </c>
      <c r="BA7" s="258">
        <v>287160.02178897324</v>
      </c>
      <c r="BB7" s="258">
        <v>362890.34285750944</v>
      </c>
      <c r="BC7" s="258">
        <v>3208258.0851066168</v>
      </c>
      <c r="BD7" s="258">
        <v>262448.1683055755</v>
      </c>
      <c r="BE7" s="258">
        <v>251989.78431964736</v>
      </c>
      <c r="BF7" s="258">
        <v>277206.08880189055</v>
      </c>
      <c r="BG7" s="258">
        <v>292330.19418401463</v>
      </c>
      <c r="BH7" s="258">
        <v>269994.38931342063</v>
      </c>
    </row>
    <row r="8" spans="1:60" s="31" customFormat="1" ht="15.75" customHeight="1" x14ac:dyDescent="0.2">
      <c r="A8" s="312" t="s">
        <v>71</v>
      </c>
      <c r="B8" s="313" t="s">
        <v>72</v>
      </c>
      <c r="C8" s="312" t="s">
        <v>73</v>
      </c>
      <c r="D8" s="233">
        <v>103991.37556749403</v>
      </c>
      <c r="E8" s="234">
        <v>110455.51612139342</v>
      </c>
      <c r="F8" s="234">
        <v>114881.78064653894</v>
      </c>
      <c r="G8" s="234">
        <v>115595.86705130681</v>
      </c>
      <c r="H8" s="234">
        <v>110482.0969671596</v>
      </c>
      <c r="I8" s="234">
        <v>116358.91742916992</v>
      </c>
      <c r="J8" s="234">
        <v>116638.18552727207</v>
      </c>
      <c r="K8" s="234">
        <v>113761.34348981372</v>
      </c>
      <c r="L8" s="234">
        <v>121522.55962411096</v>
      </c>
      <c r="M8" s="234">
        <v>115617.70303766616</v>
      </c>
      <c r="N8" s="234">
        <v>119941.65175573295</v>
      </c>
      <c r="O8" s="234">
        <v>120162.24748845032</v>
      </c>
      <c r="P8" s="234">
        <v>1379409.2447061087</v>
      </c>
      <c r="Q8" s="234">
        <v>103977.94844433221</v>
      </c>
      <c r="R8" s="234">
        <v>111235.11244011045</v>
      </c>
      <c r="S8" s="234">
        <v>107841.95514778889</v>
      </c>
      <c r="T8" s="234">
        <v>110148.16191607559</v>
      </c>
      <c r="U8" s="234">
        <v>115355.04288106905</v>
      </c>
      <c r="V8" s="234">
        <v>106860.96419595582</v>
      </c>
      <c r="W8" s="234">
        <v>110932.56351338662</v>
      </c>
      <c r="X8" s="234">
        <v>113408.19122286666</v>
      </c>
      <c r="Y8" s="234">
        <v>114645.37411968232</v>
      </c>
      <c r="Z8" s="234">
        <v>122096.6620700995</v>
      </c>
      <c r="AA8" s="234">
        <v>112424.43764412055</v>
      </c>
      <c r="AB8" s="234">
        <v>138923.01353682723</v>
      </c>
      <c r="AC8" s="234">
        <v>1367849.4271323148</v>
      </c>
      <c r="AD8" s="234">
        <v>120979.19701993164</v>
      </c>
      <c r="AE8" s="234">
        <v>114726.00148705777</v>
      </c>
      <c r="AF8" s="234">
        <v>109933.60804644643</v>
      </c>
      <c r="AG8" s="234">
        <v>114885.39758009577</v>
      </c>
      <c r="AH8" s="234">
        <v>117453.92034924841</v>
      </c>
      <c r="AI8" s="234">
        <v>114581.81254215835</v>
      </c>
      <c r="AJ8" s="234">
        <v>114335.9186470562</v>
      </c>
      <c r="AK8" s="234">
        <v>109114.55453276371</v>
      </c>
      <c r="AL8" s="234">
        <v>124960.46929369496</v>
      </c>
      <c r="AM8" s="234">
        <v>123583.12636634687</v>
      </c>
      <c r="AN8" s="234">
        <v>111820.13611567018</v>
      </c>
      <c r="AO8" s="234">
        <v>134377.67018016294</v>
      </c>
      <c r="AP8" s="234">
        <v>1410751.8121606333</v>
      </c>
      <c r="AQ8" s="234">
        <v>105956.28961005544</v>
      </c>
      <c r="AR8" s="234">
        <v>112545.50588064302</v>
      </c>
      <c r="AS8" s="234">
        <v>126619.57642930337</v>
      </c>
      <c r="AT8" s="234">
        <v>113865.23482218366</v>
      </c>
      <c r="AU8" s="234">
        <v>112272.15550342813</v>
      </c>
      <c r="AV8" s="234">
        <v>123856.73406280308</v>
      </c>
      <c r="AW8" s="234">
        <v>123100.99533513983</v>
      </c>
      <c r="AX8" s="234">
        <v>113393.38419074063</v>
      </c>
      <c r="AY8" s="234">
        <v>119210.7114556787</v>
      </c>
      <c r="AZ8" s="234">
        <v>129266.86106574493</v>
      </c>
      <c r="BA8" s="234">
        <v>126256.40808025659</v>
      </c>
      <c r="BB8" s="234">
        <v>144010.4841314927</v>
      </c>
      <c r="BC8" s="234">
        <v>1450354.3405674701</v>
      </c>
      <c r="BD8" s="234">
        <v>113165.85092436901</v>
      </c>
      <c r="BE8" s="234">
        <v>114056.04346595301</v>
      </c>
      <c r="BF8" s="234">
        <v>123885.46047350936</v>
      </c>
      <c r="BG8" s="234">
        <v>123263.26870622982</v>
      </c>
      <c r="BH8" s="234">
        <v>121382.00503198443</v>
      </c>
    </row>
    <row r="9" spans="1:60" s="27" customFormat="1" ht="15.75" customHeight="1" x14ac:dyDescent="0.2">
      <c r="A9" s="235" t="s">
        <v>71</v>
      </c>
      <c r="B9" s="314" t="s">
        <v>74</v>
      </c>
      <c r="C9" s="235" t="s">
        <v>75</v>
      </c>
      <c r="D9" s="236">
        <v>18910.767073614308</v>
      </c>
      <c r="E9" s="237">
        <v>18339.234724155514</v>
      </c>
      <c r="F9" s="237">
        <v>19992.351970771666</v>
      </c>
      <c r="G9" s="237">
        <v>17505.328525155146</v>
      </c>
      <c r="H9" s="237">
        <v>20215.234347307571</v>
      </c>
      <c r="I9" s="237">
        <v>25006.414828304525</v>
      </c>
      <c r="J9" s="237">
        <v>21348.180694590468</v>
      </c>
      <c r="K9" s="237">
        <v>20452.147775446436</v>
      </c>
      <c r="L9" s="237">
        <v>27781.465359136226</v>
      </c>
      <c r="M9" s="237">
        <v>19912.651470143042</v>
      </c>
      <c r="N9" s="237">
        <v>20291.630125124648</v>
      </c>
      <c r="O9" s="237">
        <v>29164.848247353304</v>
      </c>
      <c r="P9" s="237">
        <v>258920.25514110285</v>
      </c>
      <c r="Q9" s="238">
        <v>15184.194991192513</v>
      </c>
      <c r="R9" s="238">
        <v>20490.649969160637</v>
      </c>
      <c r="S9" s="238">
        <v>18742.090547166175</v>
      </c>
      <c r="T9" s="238">
        <v>19882.743593843388</v>
      </c>
      <c r="U9" s="238">
        <v>21500.522193823675</v>
      </c>
      <c r="V9" s="238">
        <v>26041.759282029267</v>
      </c>
      <c r="W9" s="238">
        <v>21578.15199521801</v>
      </c>
      <c r="X9" s="238">
        <v>23569.918678576014</v>
      </c>
      <c r="Y9" s="238">
        <v>28469.355383524042</v>
      </c>
      <c r="Z9" s="238">
        <v>27208.026475790637</v>
      </c>
      <c r="AA9" s="238">
        <v>26084.442476131942</v>
      </c>
      <c r="AB9" s="238">
        <v>43886.819238580909</v>
      </c>
      <c r="AC9" s="238">
        <v>292638.67482503719</v>
      </c>
      <c r="AD9" s="238">
        <v>23928.721876191357</v>
      </c>
      <c r="AE9" s="238">
        <v>27238.910572523895</v>
      </c>
      <c r="AF9" s="238">
        <v>28158.438781754674</v>
      </c>
      <c r="AG9" s="238">
        <v>29974.148490778272</v>
      </c>
      <c r="AH9" s="238">
        <v>26927.246808710737</v>
      </c>
      <c r="AI9" s="238">
        <v>33271.625065517772</v>
      </c>
      <c r="AJ9" s="238">
        <v>30778.362323002741</v>
      </c>
      <c r="AK9" s="238">
        <v>29121.356602143871</v>
      </c>
      <c r="AL9" s="238">
        <v>33095.196611095882</v>
      </c>
      <c r="AM9" s="238">
        <v>28758.714851499113</v>
      </c>
      <c r="AN9" s="238">
        <v>27920.158518585882</v>
      </c>
      <c r="AO9" s="238">
        <v>33177.71946101894</v>
      </c>
      <c r="AP9" s="238">
        <v>352350.59996282315</v>
      </c>
      <c r="AQ9" s="238">
        <v>27546.575235674885</v>
      </c>
      <c r="AR9" s="238">
        <v>23617.977204181272</v>
      </c>
      <c r="AS9" s="238">
        <v>28452.560611534314</v>
      </c>
      <c r="AT9" s="238">
        <v>27868.982725348429</v>
      </c>
      <c r="AU9" s="238">
        <v>28691.412387174121</v>
      </c>
      <c r="AV9" s="238">
        <v>37452.072851893019</v>
      </c>
      <c r="AW9" s="238">
        <v>33794.084412673168</v>
      </c>
      <c r="AX9" s="238">
        <v>33971.327480941312</v>
      </c>
      <c r="AY9" s="238">
        <v>32364.616819699957</v>
      </c>
      <c r="AZ9" s="238">
        <v>37841.50303243503</v>
      </c>
      <c r="BA9" s="238">
        <v>35615.724824210549</v>
      </c>
      <c r="BB9" s="238">
        <v>50866.611847372027</v>
      </c>
      <c r="BC9" s="238">
        <v>398083.44943313807</v>
      </c>
      <c r="BD9" s="238">
        <v>24086.201937483867</v>
      </c>
      <c r="BE9" s="238">
        <v>31965.324601040687</v>
      </c>
      <c r="BF9" s="238">
        <v>35767.796265913537</v>
      </c>
      <c r="BG9" s="238">
        <v>40681.139369345925</v>
      </c>
      <c r="BH9" s="238">
        <v>33341.813282934236</v>
      </c>
    </row>
    <row r="10" spans="1:60" s="31" customFormat="1" ht="15.75" customHeight="1" x14ac:dyDescent="0.2">
      <c r="A10" s="239" t="s">
        <v>71</v>
      </c>
      <c r="B10" s="315" t="s">
        <v>76</v>
      </c>
      <c r="C10" s="239" t="s">
        <v>77</v>
      </c>
      <c r="D10" s="233">
        <v>6199.9539892850835</v>
      </c>
      <c r="E10" s="234">
        <v>8782.528033567949</v>
      </c>
      <c r="F10" s="234">
        <v>9709.7131662312149</v>
      </c>
      <c r="G10" s="234">
        <v>9361.4880648200779</v>
      </c>
      <c r="H10" s="234">
        <v>8034.6326392289584</v>
      </c>
      <c r="I10" s="234">
        <v>9256.5360171333687</v>
      </c>
      <c r="J10" s="234">
        <v>7966.1002667760067</v>
      </c>
      <c r="K10" s="234">
        <v>7795.9335818720692</v>
      </c>
      <c r="L10" s="234">
        <v>8089.6610408978722</v>
      </c>
      <c r="M10" s="234">
        <v>11462.281764848885</v>
      </c>
      <c r="N10" s="234">
        <v>12767.990590706935</v>
      </c>
      <c r="O10" s="234">
        <v>10507.801043914367</v>
      </c>
      <c r="P10" s="234">
        <v>109934.62019928278</v>
      </c>
      <c r="Q10" s="234">
        <v>5105.97339122421</v>
      </c>
      <c r="R10" s="234">
        <v>8361.2863130060086</v>
      </c>
      <c r="S10" s="234">
        <v>8175.6391935872207</v>
      </c>
      <c r="T10" s="234">
        <v>7355.6463822747</v>
      </c>
      <c r="U10" s="234">
        <v>6865.0127768541133</v>
      </c>
      <c r="V10" s="234">
        <v>10709.528753729886</v>
      </c>
      <c r="W10" s="234">
        <v>10163.973019022778</v>
      </c>
      <c r="X10" s="234">
        <v>11228.428978558692</v>
      </c>
      <c r="Y10" s="234">
        <v>12266.855726679698</v>
      </c>
      <c r="Z10" s="234">
        <v>12348.466761340384</v>
      </c>
      <c r="AA10" s="234">
        <v>14575.311476617149</v>
      </c>
      <c r="AB10" s="234">
        <v>18413.531306660327</v>
      </c>
      <c r="AC10" s="234">
        <v>125569.65407955517</v>
      </c>
      <c r="AD10" s="234">
        <v>10433.414504630282</v>
      </c>
      <c r="AE10" s="234">
        <v>13783.194457127893</v>
      </c>
      <c r="AF10" s="234">
        <v>14696.068320271665</v>
      </c>
      <c r="AG10" s="234">
        <v>14555.253627091513</v>
      </c>
      <c r="AH10" s="234">
        <v>14461.482688483418</v>
      </c>
      <c r="AI10" s="234">
        <v>14511.87457594334</v>
      </c>
      <c r="AJ10" s="234">
        <v>16954.884214721882</v>
      </c>
      <c r="AK10" s="234">
        <v>15452.395079990831</v>
      </c>
      <c r="AL10" s="234">
        <v>15767.060453060294</v>
      </c>
      <c r="AM10" s="234">
        <v>16272.75801452887</v>
      </c>
      <c r="AN10" s="234">
        <v>16040.980386207882</v>
      </c>
      <c r="AO10" s="234">
        <v>24523.924835582602</v>
      </c>
      <c r="AP10" s="234">
        <v>187453.29115764046</v>
      </c>
      <c r="AQ10" s="234">
        <v>13503.24262799624</v>
      </c>
      <c r="AR10" s="234">
        <v>15922.883998110436</v>
      </c>
      <c r="AS10" s="234">
        <v>18826.773215908433</v>
      </c>
      <c r="AT10" s="234">
        <v>18365.091139323307</v>
      </c>
      <c r="AU10" s="234">
        <v>18097.293130766204</v>
      </c>
      <c r="AV10" s="234">
        <v>18670.99202866666</v>
      </c>
      <c r="AW10" s="234">
        <v>19943.40349183957</v>
      </c>
      <c r="AX10" s="234">
        <v>20029.583781781363</v>
      </c>
      <c r="AY10" s="234">
        <v>20048.146811034185</v>
      </c>
      <c r="AZ10" s="234">
        <v>24513.408853055131</v>
      </c>
      <c r="BA10" s="234">
        <v>22727.586707810395</v>
      </c>
      <c r="BB10" s="234">
        <v>24582.033728836093</v>
      </c>
      <c r="BC10" s="234">
        <v>235230.43951512803</v>
      </c>
      <c r="BD10" s="234">
        <v>14756.041663526961</v>
      </c>
      <c r="BE10" s="234">
        <v>22589.651252317879</v>
      </c>
      <c r="BF10" s="234">
        <v>21159.815471969618</v>
      </c>
      <c r="BG10" s="234">
        <v>21881.051708003164</v>
      </c>
      <c r="BH10" s="234">
        <v>24848.283227970627</v>
      </c>
    </row>
    <row r="11" spans="1:60" s="31" customFormat="1" ht="15.75" customHeight="1" x14ac:dyDescent="0.2">
      <c r="A11" s="235" t="s">
        <v>71</v>
      </c>
      <c r="B11" s="314" t="s">
        <v>78</v>
      </c>
      <c r="C11" s="235" t="s">
        <v>79</v>
      </c>
      <c r="D11" s="236">
        <v>7425.3903479446781</v>
      </c>
      <c r="E11" s="237">
        <v>6100.3013700121755</v>
      </c>
      <c r="F11" s="237">
        <v>8246.1187758584638</v>
      </c>
      <c r="G11" s="237">
        <v>9386.8159669621509</v>
      </c>
      <c r="H11" s="237">
        <v>6921.0157482258792</v>
      </c>
      <c r="I11" s="237">
        <v>9145.8280403314002</v>
      </c>
      <c r="J11" s="237">
        <v>9082.0631131095779</v>
      </c>
      <c r="K11" s="237">
        <v>7506.2544893879694</v>
      </c>
      <c r="L11" s="237">
        <v>7797.138153123401</v>
      </c>
      <c r="M11" s="237">
        <v>7638.2315440188468</v>
      </c>
      <c r="N11" s="237">
        <v>6594.6784644257305</v>
      </c>
      <c r="O11" s="237">
        <v>10946.460979926258</v>
      </c>
      <c r="P11" s="237">
        <v>96790.296993326541</v>
      </c>
      <c r="Q11" s="238">
        <v>5839.1487947156775</v>
      </c>
      <c r="R11" s="238">
        <v>5835.6554824657942</v>
      </c>
      <c r="S11" s="238">
        <v>7223.4460813230089</v>
      </c>
      <c r="T11" s="238">
        <v>6861.9046210884808</v>
      </c>
      <c r="U11" s="238">
        <v>6455.4476336828984</v>
      </c>
      <c r="V11" s="238">
        <v>7370.9167491123608</v>
      </c>
      <c r="W11" s="238">
        <v>7893.7577856169037</v>
      </c>
      <c r="X11" s="238">
        <v>6945.5936925240467</v>
      </c>
      <c r="Y11" s="238">
        <v>7576.7507588507033</v>
      </c>
      <c r="Z11" s="238">
        <v>7799.2058699069967</v>
      </c>
      <c r="AA11" s="238">
        <v>7759.6208746251104</v>
      </c>
      <c r="AB11" s="238">
        <v>9591.3568283511049</v>
      </c>
      <c r="AC11" s="238">
        <v>87152.805172263063</v>
      </c>
      <c r="AD11" s="238">
        <v>7279.6049775826286</v>
      </c>
      <c r="AE11" s="238">
        <v>7197.007137279822</v>
      </c>
      <c r="AF11" s="238">
        <v>9721.0402554622178</v>
      </c>
      <c r="AG11" s="238">
        <v>7891.4550776259794</v>
      </c>
      <c r="AH11" s="238">
        <v>8293.0009751365797</v>
      </c>
      <c r="AI11" s="238">
        <v>8650.5585343752646</v>
      </c>
      <c r="AJ11" s="238">
        <v>8543.556118270646</v>
      </c>
      <c r="AK11" s="238">
        <v>7833.4859523510831</v>
      </c>
      <c r="AL11" s="238">
        <v>7875.0487838115114</v>
      </c>
      <c r="AM11" s="238">
        <v>7907.1921118160744</v>
      </c>
      <c r="AN11" s="238">
        <v>7485.6957295875673</v>
      </c>
      <c r="AO11" s="238">
        <v>10671.725239200101</v>
      </c>
      <c r="AP11" s="238">
        <v>99349.370892499457</v>
      </c>
      <c r="AQ11" s="238">
        <v>9802.1261674397156</v>
      </c>
      <c r="AR11" s="238">
        <v>7234.6370450969216</v>
      </c>
      <c r="AS11" s="238">
        <v>8291.4196290524033</v>
      </c>
      <c r="AT11" s="238">
        <v>8638.1053296390055</v>
      </c>
      <c r="AU11" s="238">
        <v>11040.691930963685</v>
      </c>
      <c r="AV11" s="238">
        <v>13940.755232070223</v>
      </c>
      <c r="AW11" s="238">
        <v>11843.783768387812</v>
      </c>
      <c r="AX11" s="238">
        <v>11812.126592845319</v>
      </c>
      <c r="AY11" s="238">
        <v>12413.607857292522</v>
      </c>
      <c r="AZ11" s="238">
        <v>13037.245686408794</v>
      </c>
      <c r="BA11" s="238">
        <v>11686.69390171064</v>
      </c>
      <c r="BB11" s="238">
        <v>16077.636257182361</v>
      </c>
      <c r="BC11" s="238">
        <v>135818.82939808941</v>
      </c>
      <c r="BD11" s="238">
        <v>12710.723818714672</v>
      </c>
      <c r="BE11" s="238">
        <v>12170.288606575572</v>
      </c>
      <c r="BF11" s="238">
        <v>13488.817614201762</v>
      </c>
      <c r="BG11" s="238">
        <v>15195.623519711633</v>
      </c>
      <c r="BH11" s="238">
        <v>13766.407826140805</v>
      </c>
    </row>
    <row r="12" spans="1:60" s="31" customFormat="1" ht="15.75" customHeight="1" x14ac:dyDescent="0.2">
      <c r="A12" s="239" t="s">
        <v>71</v>
      </c>
      <c r="B12" s="315" t="s">
        <v>80</v>
      </c>
      <c r="C12" s="239" t="s">
        <v>81</v>
      </c>
      <c r="D12" s="233">
        <v>7198.3005546499953</v>
      </c>
      <c r="E12" s="234">
        <v>8434.7837181067025</v>
      </c>
      <c r="F12" s="234">
        <v>7544.5681960104175</v>
      </c>
      <c r="G12" s="234">
        <v>5203.2733084417459</v>
      </c>
      <c r="H12" s="234">
        <v>5097.7527914032007</v>
      </c>
      <c r="I12" s="234">
        <v>8846.7283387257121</v>
      </c>
      <c r="J12" s="234">
        <v>5844.4899180942566</v>
      </c>
      <c r="K12" s="234">
        <v>4678.9705928995927</v>
      </c>
      <c r="L12" s="234">
        <v>4125.6102476266169</v>
      </c>
      <c r="M12" s="234">
        <v>4539.3067100696562</v>
      </c>
      <c r="N12" s="234">
        <v>5246.4676885262843</v>
      </c>
      <c r="O12" s="234">
        <v>5704.3279446732495</v>
      </c>
      <c r="P12" s="234">
        <v>72464.580009227429</v>
      </c>
      <c r="Q12" s="234">
        <v>5199.9268050668215</v>
      </c>
      <c r="R12" s="234">
        <v>4273.8220268627874</v>
      </c>
      <c r="S12" s="234">
        <v>18260.758653418467</v>
      </c>
      <c r="T12" s="234">
        <v>3980.6566953988886</v>
      </c>
      <c r="U12" s="234">
        <v>4273.7155289550947</v>
      </c>
      <c r="V12" s="234">
        <v>17607.903323441555</v>
      </c>
      <c r="W12" s="234">
        <v>5370.7313042856576</v>
      </c>
      <c r="X12" s="234">
        <v>5592.8271011574052</v>
      </c>
      <c r="Y12" s="234">
        <v>21574.953706486023</v>
      </c>
      <c r="Z12" s="234">
        <v>6335.9337067764673</v>
      </c>
      <c r="AA12" s="234">
        <v>19501.362531851377</v>
      </c>
      <c r="AB12" s="234">
        <v>13284.513452420995</v>
      </c>
      <c r="AC12" s="234">
        <v>125257.10483612155</v>
      </c>
      <c r="AD12" s="234">
        <v>5513.6179805750016</v>
      </c>
      <c r="AE12" s="234">
        <v>23155.64473770521</v>
      </c>
      <c r="AF12" s="234">
        <v>6629.6361560225059</v>
      </c>
      <c r="AG12" s="234">
        <v>7391.8144600371261</v>
      </c>
      <c r="AH12" s="234">
        <v>6521.2953381180832</v>
      </c>
      <c r="AI12" s="234">
        <v>6113.7603495797684</v>
      </c>
      <c r="AJ12" s="234">
        <v>7452.2439325778168</v>
      </c>
      <c r="AK12" s="234">
        <v>7511.934831757726</v>
      </c>
      <c r="AL12" s="234">
        <v>7473.2967912348122</v>
      </c>
      <c r="AM12" s="234">
        <v>6665.8820982381303</v>
      </c>
      <c r="AN12" s="234">
        <v>4665.1916379283575</v>
      </c>
      <c r="AO12" s="234">
        <v>8618.4632499681393</v>
      </c>
      <c r="AP12" s="234">
        <v>97712.781563742668</v>
      </c>
      <c r="AQ12" s="234">
        <v>5368.9355844055071</v>
      </c>
      <c r="AR12" s="234">
        <v>4449.9679017429944</v>
      </c>
      <c r="AS12" s="234">
        <v>5083.873088300692</v>
      </c>
      <c r="AT12" s="234">
        <v>15370.102984398143</v>
      </c>
      <c r="AU12" s="234">
        <v>12021.312610327879</v>
      </c>
      <c r="AV12" s="234">
        <v>15393.695620993365</v>
      </c>
      <c r="AW12" s="234">
        <v>11014.685771557964</v>
      </c>
      <c r="AX12" s="234">
        <v>10087.38594064419</v>
      </c>
      <c r="AY12" s="234">
        <v>11519.277642310006</v>
      </c>
      <c r="AZ12" s="234">
        <v>14021.33150280763</v>
      </c>
      <c r="BA12" s="234">
        <v>13121.611561334848</v>
      </c>
      <c r="BB12" s="234">
        <v>15171.218718953565</v>
      </c>
      <c r="BC12" s="234">
        <v>132623.39892777678</v>
      </c>
      <c r="BD12" s="234">
        <v>38102.691297210986</v>
      </c>
      <c r="BE12" s="234">
        <v>11081.604338057221</v>
      </c>
      <c r="BF12" s="234">
        <v>11890.5082057001</v>
      </c>
      <c r="BG12" s="234">
        <v>14086.17416947677</v>
      </c>
      <c r="BH12" s="234">
        <v>7426.7187019020494</v>
      </c>
    </row>
    <row r="13" spans="1:60" s="31" customFormat="1" ht="15.75" customHeight="1" x14ac:dyDescent="0.2">
      <c r="A13" s="235" t="s">
        <v>71</v>
      </c>
      <c r="B13" s="314" t="s">
        <v>82</v>
      </c>
      <c r="C13" s="235" t="s">
        <v>83</v>
      </c>
      <c r="D13" s="236">
        <v>1389.1690654183753</v>
      </c>
      <c r="E13" s="237">
        <v>1566.9635238114247</v>
      </c>
      <c r="F13" s="237">
        <v>2239.4234648875686</v>
      </c>
      <c r="G13" s="237">
        <v>2871.9843648084807</v>
      </c>
      <c r="H13" s="237">
        <v>2465.9050307300372</v>
      </c>
      <c r="I13" s="237">
        <v>3131.3723361854727</v>
      </c>
      <c r="J13" s="237">
        <v>4295.6763261512142</v>
      </c>
      <c r="K13" s="237">
        <v>4654.760588985313</v>
      </c>
      <c r="L13" s="237">
        <v>3980.8293435816195</v>
      </c>
      <c r="M13" s="237">
        <v>3044.6196101864107</v>
      </c>
      <c r="N13" s="237">
        <v>3031.7602551884006</v>
      </c>
      <c r="O13" s="237">
        <v>3926.4182376546555</v>
      </c>
      <c r="P13" s="237">
        <v>36598.882147588971</v>
      </c>
      <c r="Q13" s="238">
        <v>3177.9533632178996</v>
      </c>
      <c r="R13" s="238">
        <v>2988.2368984694813</v>
      </c>
      <c r="S13" s="238">
        <v>2859.7250267807335</v>
      </c>
      <c r="T13" s="238">
        <v>2941.714289739607</v>
      </c>
      <c r="U13" s="238">
        <v>2617.5541747227367</v>
      </c>
      <c r="V13" s="238">
        <v>2920.6310933565906</v>
      </c>
      <c r="W13" s="238">
        <v>3341.5707995217667</v>
      </c>
      <c r="X13" s="238">
        <v>3780.3547015783079</v>
      </c>
      <c r="Y13" s="238">
        <v>4253.5462837749465</v>
      </c>
      <c r="Z13" s="238">
        <v>4025.2475555755227</v>
      </c>
      <c r="AA13" s="238">
        <v>3563.041297531352</v>
      </c>
      <c r="AB13" s="238">
        <v>8840.4182667447767</v>
      </c>
      <c r="AC13" s="238">
        <v>45309.993751013724</v>
      </c>
      <c r="AD13" s="238">
        <v>4500.2050493791421</v>
      </c>
      <c r="AE13" s="238">
        <v>4572.1588802475235</v>
      </c>
      <c r="AF13" s="238">
        <v>4097.6815857348884</v>
      </c>
      <c r="AG13" s="238">
        <v>4281.7871296318526</v>
      </c>
      <c r="AH13" s="238">
        <v>3639.1485493169553</v>
      </c>
      <c r="AI13" s="238">
        <v>3206.9732910160965</v>
      </c>
      <c r="AJ13" s="238">
        <v>3610.4173508752829</v>
      </c>
      <c r="AK13" s="238">
        <v>3751.599983305819</v>
      </c>
      <c r="AL13" s="238">
        <v>3312.8459394062788</v>
      </c>
      <c r="AM13" s="238">
        <v>3618.4938357018673</v>
      </c>
      <c r="AN13" s="238">
        <v>3317.8232017539481</v>
      </c>
      <c r="AO13" s="238">
        <v>7882.5153463365023</v>
      </c>
      <c r="AP13" s="238">
        <v>49791.650142706159</v>
      </c>
      <c r="AQ13" s="238">
        <v>4113.8682868611013</v>
      </c>
      <c r="AR13" s="238">
        <v>4667.1854067999866</v>
      </c>
      <c r="AS13" s="238">
        <v>4802.0661336787771</v>
      </c>
      <c r="AT13" s="238">
        <v>3827.7378009747104</v>
      </c>
      <c r="AU13" s="238">
        <v>4319.2261941580346</v>
      </c>
      <c r="AV13" s="238">
        <v>3834.6379838045054</v>
      </c>
      <c r="AW13" s="238">
        <v>3939.9715406412033</v>
      </c>
      <c r="AX13" s="238">
        <v>4087.4068620199823</v>
      </c>
      <c r="AY13" s="238">
        <v>3918.6459069525076</v>
      </c>
      <c r="AZ13" s="238">
        <v>4082.9942038806189</v>
      </c>
      <c r="BA13" s="238">
        <v>4602.1107447693603</v>
      </c>
      <c r="BB13" s="238">
        <v>10590.297748359244</v>
      </c>
      <c r="BC13" s="238">
        <v>56786.148812900035</v>
      </c>
      <c r="BD13" s="238">
        <v>4598.0444991343147</v>
      </c>
      <c r="BE13" s="238">
        <v>5359.5343797244041</v>
      </c>
      <c r="BF13" s="238">
        <v>4575.9669807473329</v>
      </c>
      <c r="BG13" s="238">
        <v>4156.3202872363345</v>
      </c>
      <c r="BH13" s="238">
        <v>3465.2903026236654</v>
      </c>
    </row>
    <row r="14" spans="1:60" s="31" customFormat="1" ht="15.75" customHeight="1" x14ac:dyDescent="0.2">
      <c r="A14" s="239" t="s">
        <v>71</v>
      </c>
      <c r="B14" s="315" t="s">
        <v>84</v>
      </c>
      <c r="C14" s="239" t="s">
        <v>85</v>
      </c>
      <c r="D14" s="233">
        <v>989.94975324244763</v>
      </c>
      <c r="E14" s="234">
        <v>1546.8412408328611</v>
      </c>
      <c r="F14" s="234">
        <v>1820.074028382772</v>
      </c>
      <c r="G14" s="234">
        <v>1415.1859935006289</v>
      </c>
      <c r="H14" s="234">
        <v>1811.2182809319363</v>
      </c>
      <c r="I14" s="234">
        <v>2031.1566869906633</v>
      </c>
      <c r="J14" s="234">
        <v>2767.4703353673308</v>
      </c>
      <c r="K14" s="234">
        <v>3396.4971859350067</v>
      </c>
      <c r="L14" s="234">
        <v>1880.5975030510974</v>
      </c>
      <c r="M14" s="234">
        <v>1934.4703386958595</v>
      </c>
      <c r="N14" s="234">
        <v>1555.5623816050659</v>
      </c>
      <c r="O14" s="234">
        <v>1996.8751551519242</v>
      </c>
      <c r="P14" s="234">
        <v>23145.898883687591</v>
      </c>
      <c r="Q14" s="234">
        <v>579.42902889568199</v>
      </c>
      <c r="R14" s="234">
        <v>1375.2378275545282</v>
      </c>
      <c r="S14" s="234">
        <v>1388.8737460025188</v>
      </c>
      <c r="T14" s="234">
        <v>1592.31203234688</v>
      </c>
      <c r="U14" s="234">
        <v>1318.5690759510469</v>
      </c>
      <c r="V14" s="234">
        <v>2701.37967004964</v>
      </c>
      <c r="W14" s="234">
        <v>1660.6773537330225</v>
      </c>
      <c r="X14" s="234">
        <v>1904.6643273528553</v>
      </c>
      <c r="Y14" s="234">
        <v>2290.9308662992685</v>
      </c>
      <c r="Z14" s="234">
        <v>1977.1749021337127</v>
      </c>
      <c r="AA14" s="234">
        <v>2241.653099671239</v>
      </c>
      <c r="AB14" s="234">
        <v>2919.5856904912193</v>
      </c>
      <c r="AC14" s="234">
        <v>21950.487620481614</v>
      </c>
      <c r="AD14" s="234">
        <v>703.43224051464813</v>
      </c>
      <c r="AE14" s="234">
        <v>2551.9798142513068</v>
      </c>
      <c r="AF14" s="234">
        <v>2780.229580868192</v>
      </c>
      <c r="AG14" s="234">
        <v>2821.2910009939992</v>
      </c>
      <c r="AH14" s="234">
        <v>3733.9646406116581</v>
      </c>
      <c r="AI14" s="234">
        <v>2289.7506355129872</v>
      </c>
      <c r="AJ14" s="234">
        <v>2209.0063029497569</v>
      </c>
      <c r="AK14" s="234">
        <v>2546.055769672354</v>
      </c>
      <c r="AL14" s="234">
        <v>2721.7292126733728</v>
      </c>
      <c r="AM14" s="234">
        <v>2513.3800215085653</v>
      </c>
      <c r="AN14" s="234">
        <v>1985.5326159006881</v>
      </c>
      <c r="AO14" s="234">
        <v>2897.3028832435225</v>
      </c>
      <c r="AP14" s="234">
        <v>29753.654718701055</v>
      </c>
      <c r="AQ14" s="234">
        <v>1028.5424622938522</v>
      </c>
      <c r="AR14" s="234">
        <v>1894.1450356714588</v>
      </c>
      <c r="AS14" s="234">
        <v>2254.7784248962275</v>
      </c>
      <c r="AT14" s="234">
        <v>2835.3918533710707</v>
      </c>
      <c r="AU14" s="234">
        <v>3512.0119567340516</v>
      </c>
      <c r="AV14" s="234">
        <v>2680.0463269863931</v>
      </c>
      <c r="AW14" s="234">
        <v>2323.4049148978443</v>
      </c>
      <c r="AX14" s="234">
        <v>2524.6250304132486</v>
      </c>
      <c r="AY14" s="234">
        <v>2660.2102585940206</v>
      </c>
      <c r="AZ14" s="234">
        <v>1854.9765652571068</v>
      </c>
      <c r="BA14" s="234">
        <v>1988.3596732043256</v>
      </c>
      <c r="BB14" s="234">
        <v>3020.559348684315</v>
      </c>
      <c r="BC14" s="234">
        <v>28577.051851003915</v>
      </c>
      <c r="BD14" s="234">
        <v>1401.2234285775503</v>
      </c>
      <c r="BE14" s="234">
        <v>2252.4755080925966</v>
      </c>
      <c r="BF14" s="234">
        <v>2487.6412000665046</v>
      </c>
      <c r="BG14" s="234">
        <v>3034.7185492523568</v>
      </c>
      <c r="BH14" s="234">
        <v>2692.1396208699994</v>
      </c>
    </row>
    <row r="15" spans="1:60" s="300" customFormat="1" ht="15.75" customHeight="1" x14ac:dyDescent="0.2">
      <c r="A15" s="235" t="s">
        <v>71</v>
      </c>
      <c r="B15" s="314" t="s">
        <v>86</v>
      </c>
      <c r="C15" s="235" t="s">
        <v>87</v>
      </c>
      <c r="D15" s="236">
        <v>133.42155416527874</v>
      </c>
      <c r="E15" s="237">
        <v>32.057486429638324</v>
      </c>
      <c r="F15" s="237">
        <v>51.8156399256751</v>
      </c>
      <c r="G15" s="237">
        <v>18.891995796447279</v>
      </c>
      <c r="H15" s="237">
        <v>232.7766927203518</v>
      </c>
      <c r="I15" s="237">
        <v>160.84597576384539</v>
      </c>
      <c r="J15" s="237">
        <v>156.91952215174385</v>
      </c>
      <c r="K15" s="237">
        <v>23.089348195905082</v>
      </c>
      <c r="L15" s="237">
        <v>244.30159252498711</v>
      </c>
      <c r="M15" s="237">
        <v>13.69170695532741</v>
      </c>
      <c r="N15" s="237">
        <v>3.46299474518981</v>
      </c>
      <c r="O15" s="237">
        <v>159.23744171255834</v>
      </c>
      <c r="P15" s="237">
        <v>1230.5119510869486</v>
      </c>
      <c r="Q15" s="238">
        <v>14.71261941124979</v>
      </c>
      <c r="R15" s="238">
        <v>15.636527355959279</v>
      </c>
      <c r="S15" s="238">
        <v>8.9624966870941201</v>
      </c>
      <c r="T15" s="238">
        <v>34.71347237966944</v>
      </c>
      <c r="U15" s="238">
        <v>10.478428872646809</v>
      </c>
      <c r="V15" s="238">
        <v>7.1116878285268701</v>
      </c>
      <c r="W15" s="238">
        <v>301.50370716419309</v>
      </c>
      <c r="X15" s="238">
        <v>2.1858513283955698</v>
      </c>
      <c r="Y15" s="238">
        <v>3.6803406017299398</v>
      </c>
      <c r="Z15" s="238">
        <v>0</v>
      </c>
      <c r="AA15" s="238">
        <v>442.97413409611102</v>
      </c>
      <c r="AB15" s="238">
        <v>1.0830233179106199</v>
      </c>
      <c r="AC15" s="238">
        <v>843.04228904348656</v>
      </c>
      <c r="AD15" s="238">
        <v>85.988483603088213</v>
      </c>
      <c r="AE15" s="238">
        <v>5.4898478863435196</v>
      </c>
      <c r="AF15" s="238">
        <v>4.8800550106835301</v>
      </c>
      <c r="AG15" s="238">
        <v>47.391201908733699</v>
      </c>
      <c r="AH15" s="238">
        <v>276.09697910959096</v>
      </c>
      <c r="AI15" s="238">
        <v>361.21699902320097</v>
      </c>
      <c r="AJ15" s="238">
        <v>5.0392354187452604</v>
      </c>
      <c r="AK15" s="238">
        <v>982.33043147633884</v>
      </c>
      <c r="AL15" s="238">
        <v>331.08641162006592</v>
      </c>
      <c r="AM15" s="238">
        <v>81.514635942835199</v>
      </c>
      <c r="AN15" s="238">
        <v>0</v>
      </c>
      <c r="AO15" s="238">
        <v>20.055420197247901</v>
      </c>
      <c r="AP15" s="238">
        <v>2201.0897011968741</v>
      </c>
      <c r="AQ15" s="238">
        <v>0</v>
      </c>
      <c r="AR15" s="238">
        <v>0</v>
      </c>
      <c r="AS15" s="238">
        <v>9.6116664410974195</v>
      </c>
      <c r="AT15" s="238">
        <v>0</v>
      </c>
      <c r="AU15" s="238">
        <v>983.02009335344405</v>
      </c>
      <c r="AV15" s="238">
        <v>40.186556913958697</v>
      </c>
      <c r="AW15" s="238">
        <v>301.19900515980498</v>
      </c>
      <c r="AX15" s="238">
        <v>0</v>
      </c>
      <c r="AY15" s="238">
        <v>10.405862814146699</v>
      </c>
      <c r="AZ15" s="238">
        <v>390.19250716165197</v>
      </c>
      <c r="BA15" s="238">
        <v>1508.7005823806685</v>
      </c>
      <c r="BB15" s="238">
        <v>78.062031062410597</v>
      </c>
      <c r="BC15" s="238">
        <v>3321.3783052871831</v>
      </c>
      <c r="BD15" s="238">
        <v>0</v>
      </c>
      <c r="BE15" s="238">
        <v>13.825069987784399</v>
      </c>
      <c r="BF15" s="238">
        <v>10.359759286968499</v>
      </c>
      <c r="BG15" s="238">
        <v>0</v>
      </c>
      <c r="BH15" s="238">
        <v>9.7277318339874199</v>
      </c>
    </row>
    <row r="16" spans="1:60" s="31" customFormat="1" ht="15.75" customHeight="1" x14ac:dyDescent="0.2">
      <c r="A16" s="239" t="s">
        <v>71</v>
      </c>
      <c r="B16" s="315" t="s">
        <v>71</v>
      </c>
      <c r="C16" s="239" t="s">
        <v>88</v>
      </c>
      <c r="D16" s="233">
        <v>34752.804898211987</v>
      </c>
      <c r="E16" s="234">
        <v>42058.620196110969</v>
      </c>
      <c r="F16" s="234">
        <v>51118.084984560162</v>
      </c>
      <c r="G16" s="234">
        <v>43404.484054326116</v>
      </c>
      <c r="H16" s="234">
        <v>52247.663629233219</v>
      </c>
      <c r="I16" s="234">
        <v>47821.043532956392</v>
      </c>
      <c r="J16" s="234">
        <v>47106.411407552732</v>
      </c>
      <c r="K16" s="234">
        <v>53664.735714249604</v>
      </c>
      <c r="L16" s="234">
        <v>48104.236870420144</v>
      </c>
      <c r="M16" s="234">
        <v>51954.485676124474</v>
      </c>
      <c r="N16" s="234">
        <v>54436.882257373625</v>
      </c>
      <c r="O16" s="234">
        <v>72648.561931036689</v>
      </c>
      <c r="P16" s="234">
        <v>599318.015152156</v>
      </c>
      <c r="Q16" s="234">
        <v>33037.272250124028</v>
      </c>
      <c r="R16" s="234">
        <v>40926.916869009423</v>
      </c>
      <c r="S16" s="234">
        <v>44404.059381179992</v>
      </c>
      <c r="T16" s="234">
        <v>42720.203950345574</v>
      </c>
      <c r="U16" s="234">
        <v>44198.191835942416</v>
      </c>
      <c r="V16" s="234">
        <v>54882.432294670674</v>
      </c>
      <c r="W16" s="234">
        <v>47846.068727577891</v>
      </c>
      <c r="X16" s="234">
        <v>50849.911053024698</v>
      </c>
      <c r="Y16" s="234">
        <v>52792.794343592621</v>
      </c>
      <c r="Z16" s="234">
        <v>60286.089632964846</v>
      </c>
      <c r="AA16" s="234">
        <v>54395.21247788328</v>
      </c>
      <c r="AB16" s="234">
        <v>95163.528538981511</v>
      </c>
      <c r="AC16" s="234">
        <v>621502.68135529687</v>
      </c>
      <c r="AD16" s="234">
        <v>45452.188867923855</v>
      </c>
      <c r="AE16" s="234">
        <v>43901.292456706426</v>
      </c>
      <c r="AF16" s="234">
        <v>53022.427301733682</v>
      </c>
      <c r="AG16" s="234">
        <v>68867.540384186126</v>
      </c>
      <c r="AH16" s="234">
        <v>47424.912916485511</v>
      </c>
      <c r="AI16" s="234">
        <v>54512.470295831379</v>
      </c>
      <c r="AJ16" s="234">
        <v>72977.92742104741</v>
      </c>
      <c r="AK16" s="234">
        <v>46946.242521363136</v>
      </c>
      <c r="AL16" s="234">
        <v>57402.82444530139</v>
      </c>
      <c r="AM16" s="234">
        <v>59992.261498219923</v>
      </c>
      <c r="AN16" s="234">
        <v>71783.193120625088</v>
      </c>
      <c r="AO16" s="234">
        <v>88956.093382394727</v>
      </c>
      <c r="AP16" s="234">
        <v>711239.3746118187</v>
      </c>
      <c r="AQ16" s="234">
        <v>43535.471369590712</v>
      </c>
      <c r="AR16" s="234">
        <v>50978.531158151018</v>
      </c>
      <c r="AS16" s="234">
        <v>56540.26891895842</v>
      </c>
      <c r="AT16" s="234">
        <v>58797.246358711673</v>
      </c>
      <c r="AU16" s="234">
        <v>59680.318461413095</v>
      </c>
      <c r="AV16" s="234">
        <v>77368.091105096188</v>
      </c>
      <c r="AW16" s="234">
        <v>63352.519997425952</v>
      </c>
      <c r="AX16" s="234">
        <v>60627.493211425426</v>
      </c>
      <c r="AY16" s="234">
        <v>63961.240492780809</v>
      </c>
      <c r="AZ16" s="234">
        <v>64475.602463407384</v>
      </c>
      <c r="BA16" s="234">
        <v>69652.825713295897</v>
      </c>
      <c r="BB16" s="234">
        <v>98493.439045566629</v>
      </c>
      <c r="BC16" s="234">
        <v>767463.04829582316</v>
      </c>
      <c r="BD16" s="234">
        <v>53627.390736558147</v>
      </c>
      <c r="BE16" s="234">
        <v>52501.037097898188</v>
      </c>
      <c r="BF16" s="234">
        <v>63939.722830495353</v>
      </c>
      <c r="BG16" s="234">
        <v>70031.897874758608</v>
      </c>
      <c r="BH16" s="234">
        <v>63062.003587160856</v>
      </c>
    </row>
    <row r="17" spans="1:60" s="300" customFormat="1" ht="15.75" customHeight="1" x14ac:dyDescent="0.2">
      <c r="A17" s="257" t="s">
        <v>53</v>
      </c>
      <c r="B17" s="304" t="s">
        <v>71</v>
      </c>
      <c r="C17" s="257" t="s">
        <v>71</v>
      </c>
      <c r="D17" s="268">
        <v>159516.14642491177</v>
      </c>
      <c r="E17" s="258">
        <v>132746.79418297717</v>
      </c>
      <c r="F17" s="258">
        <v>144827.51046462625</v>
      </c>
      <c r="G17" s="258">
        <v>153545.92145638945</v>
      </c>
      <c r="H17" s="258">
        <v>178585.8423279062</v>
      </c>
      <c r="I17" s="258">
        <v>184121.08498911664</v>
      </c>
      <c r="J17" s="258">
        <v>215063.14739353923</v>
      </c>
      <c r="K17" s="258">
        <v>213451.6011494658</v>
      </c>
      <c r="L17" s="258">
        <v>206114.53296673467</v>
      </c>
      <c r="M17" s="258">
        <v>193540.26109427121</v>
      </c>
      <c r="N17" s="258">
        <v>191017.38457525262</v>
      </c>
      <c r="O17" s="258">
        <v>233536.31402204232</v>
      </c>
      <c r="P17" s="258">
        <v>2206066.5410472332</v>
      </c>
      <c r="Q17" s="258">
        <v>215684.28856883865</v>
      </c>
      <c r="R17" s="258">
        <v>174013.23829079582</v>
      </c>
      <c r="S17" s="258">
        <v>184516.81778570931</v>
      </c>
      <c r="T17" s="258">
        <v>200350.33401396527</v>
      </c>
      <c r="U17" s="258">
        <v>197051.17777283886</v>
      </c>
      <c r="V17" s="258">
        <v>189888.08388290447</v>
      </c>
      <c r="W17" s="258">
        <v>242888.57603592626</v>
      </c>
      <c r="X17" s="258">
        <v>220694.9753518847</v>
      </c>
      <c r="Y17" s="258">
        <v>182536.81947119421</v>
      </c>
      <c r="Z17" s="258">
        <v>192952.33942850411</v>
      </c>
      <c r="AA17" s="258">
        <v>206578.37352959646</v>
      </c>
      <c r="AB17" s="258">
        <v>218610.91238798515</v>
      </c>
      <c r="AC17" s="258">
        <v>2425765.9365201429</v>
      </c>
      <c r="AD17" s="258">
        <v>234075.48635288145</v>
      </c>
      <c r="AE17" s="258">
        <v>189933.64264734619</v>
      </c>
      <c r="AF17" s="258">
        <v>184762.56563421764</v>
      </c>
      <c r="AG17" s="258">
        <v>194315.74951443318</v>
      </c>
      <c r="AH17" s="258">
        <v>197191.5673665053</v>
      </c>
      <c r="AI17" s="258">
        <v>183678.52165766296</v>
      </c>
      <c r="AJ17" s="258">
        <v>235096.70000144697</v>
      </c>
      <c r="AK17" s="258">
        <v>231082.92780521821</v>
      </c>
      <c r="AL17" s="258">
        <v>211492.31536411657</v>
      </c>
      <c r="AM17" s="258">
        <v>213913.57492387865</v>
      </c>
      <c r="AN17" s="258">
        <v>232125.87705734745</v>
      </c>
      <c r="AO17" s="258">
        <v>272505.23120523879</v>
      </c>
      <c r="AP17" s="258">
        <v>2580174.1595302937</v>
      </c>
      <c r="AQ17" s="258">
        <v>274737.61355016701</v>
      </c>
      <c r="AR17" s="258">
        <v>212090.360348357</v>
      </c>
      <c r="AS17" s="258">
        <v>218569.15807892338</v>
      </c>
      <c r="AT17" s="258">
        <v>236103.96167522532</v>
      </c>
      <c r="AU17" s="258">
        <v>234451.87896407189</v>
      </c>
      <c r="AV17" s="258">
        <v>228551.70888953184</v>
      </c>
      <c r="AW17" s="258">
        <v>271902.60465001164</v>
      </c>
      <c r="AX17" s="258">
        <v>266747.93108714005</v>
      </c>
      <c r="AY17" s="258">
        <v>215051.56707490588</v>
      </c>
      <c r="AZ17" s="258">
        <v>241850.71708853246</v>
      </c>
      <c r="BA17" s="258">
        <v>233393.99606463849</v>
      </c>
      <c r="BB17" s="258">
        <v>278993.29881808796</v>
      </c>
      <c r="BC17" s="258">
        <v>2912444.7962895939</v>
      </c>
      <c r="BD17" s="258">
        <v>291670.54325993184</v>
      </c>
      <c r="BE17" s="258">
        <v>242847.80328729228</v>
      </c>
      <c r="BF17" s="258">
        <v>255870.66280094036</v>
      </c>
      <c r="BG17" s="258">
        <v>264167.67778624245</v>
      </c>
      <c r="BH17" s="258">
        <v>263319.66656893445</v>
      </c>
    </row>
    <row r="18" spans="1:60" s="300" customFormat="1" ht="15.75" customHeight="1" x14ac:dyDescent="0.2">
      <c r="A18" s="239" t="s">
        <v>71</v>
      </c>
      <c r="B18" s="315" t="s">
        <v>89</v>
      </c>
      <c r="C18" s="239" t="s">
        <v>90</v>
      </c>
      <c r="D18" s="233">
        <v>73135.909438083138</v>
      </c>
      <c r="E18" s="234">
        <v>47791.436089993607</v>
      </c>
      <c r="F18" s="234">
        <v>57843.305400759025</v>
      </c>
      <c r="G18" s="234">
        <v>69964.208108554201</v>
      </c>
      <c r="H18" s="234">
        <v>77529.574932342905</v>
      </c>
      <c r="I18" s="234">
        <v>92485.203734640352</v>
      </c>
      <c r="J18" s="234">
        <v>119511.54976463411</v>
      </c>
      <c r="K18" s="234">
        <v>110965.79052968159</v>
      </c>
      <c r="L18" s="234">
        <v>91325.137905532101</v>
      </c>
      <c r="M18" s="234">
        <v>92535.229655977862</v>
      </c>
      <c r="N18" s="234">
        <v>96313.329271984287</v>
      </c>
      <c r="O18" s="234">
        <v>122969.31071485172</v>
      </c>
      <c r="P18" s="234">
        <v>1052369.985547035</v>
      </c>
      <c r="Q18" s="234">
        <v>126427.35209615664</v>
      </c>
      <c r="R18" s="234">
        <v>95378.758461310223</v>
      </c>
      <c r="S18" s="234">
        <v>94720.892727633574</v>
      </c>
      <c r="T18" s="234">
        <v>107730.36213689981</v>
      </c>
      <c r="U18" s="234">
        <v>96841.17158850652</v>
      </c>
      <c r="V18" s="234">
        <v>105051.94989687492</v>
      </c>
      <c r="W18" s="234">
        <v>154907.87800316929</v>
      </c>
      <c r="X18" s="234">
        <v>132487.7248431702</v>
      </c>
      <c r="Y18" s="234">
        <v>99543.260525063233</v>
      </c>
      <c r="Z18" s="234">
        <v>100774.89121659946</v>
      </c>
      <c r="AA18" s="234">
        <v>93314.337063754952</v>
      </c>
      <c r="AB18" s="234">
        <v>127063.00093605333</v>
      </c>
      <c r="AC18" s="234">
        <v>1334241.5794951923</v>
      </c>
      <c r="AD18" s="234">
        <v>137739.91055601134</v>
      </c>
      <c r="AE18" s="234">
        <v>98379.681677306391</v>
      </c>
      <c r="AF18" s="234">
        <v>96198.581020440135</v>
      </c>
      <c r="AG18" s="234">
        <v>91631.363557472578</v>
      </c>
      <c r="AH18" s="234">
        <v>97983.501533906587</v>
      </c>
      <c r="AI18" s="234">
        <v>101852.85558488341</v>
      </c>
      <c r="AJ18" s="234">
        <v>140712.52505701798</v>
      </c>
      <c r="AK18" s="234">
        <v>136836.81360455134</v>
      </c>
      <c r="AL18" s="234">
        <v>113427.9892539867</v>
      </c>
      <c r="AM18" s="234">
        <v>108764.96410140567</v>
      </c>
      <c r="AN18" s="234">
        <v>118522.36817343358</v>
      </c>
      <c r="AO18" s="234">
        <v>158169.05512675803</v>
      </c>
      <c r="AP18" s="234">
        <v>1400219.6092471739</v>
      </c>
      <c r="AQ18" s="234">
        <v>168640.04791567489</v>
      </c>
      <c r="AR18" s="234">
        <v>112723.01990091943</v>
      </c>
      <c r="AS18" s="234">
        <v>116112.68851143632</v>
      </c>
      <c r="AT18" s="234">
        <v>120952.00268208004</v>
      </c>
      <c r="AU18" s="234">
        <v>117775.91366947559</v>
      </c>
      <c r="AV18" s="234">
        <v>125068.95069636735</v>
      </c>
      <c r="AW18" s="234">
        <v>162970.89053045757</v>
      </c>
      <c r="AX18" s="234">
        <v>155037.14892735903</v>
      </c>
      <c r="AY18" s="234">
        <v>122605.48460919513</v>
      </c>
      <c r="AZ18" s="234">
        <v>125232.88713160342</v>
      </c>
      <c r="BA18" s="234">
        <v>122040.77016872747</v>
      </c>
      <c r="BB18" s="234">
        <v>164731.06503959684</v>
      </c>
      <c r="BC18" s="234">
        <v>1613890.869782893</v>
      </c>
      <c r="BD18" s="234">
        <v>175434.99642878823</v>
      </c>
      <c r="BE18" s="234">
        <v>127958.8863984479</v>
      </c>
      <c r="BF18" s="234">
        <v>135410.82469342515</v>
      </c>
      <c r="BG18" s="234">
        <v>133278.28172460024</v>
      </c>
      <c r="BH18" s="234">
        <v>132891.84990791226</v>
      </c>
    </row>
    <row r="19" spans="1:60" s="300" customFormat="1" ht="15.75" customHeight="1" x14ac:dyDescent="0.2">
      <c r="A19" s="235" t="s">
        <v>71</v>
      </c>
      <c r="B19" s="314" t="s">
        <v>91</v>
      </c>
      <c r="C19" s="235" t="s">
        <v>92</v>
      </c>
      <c r="D19" s="236">
        <v>47956.240002064755</v>
      </c>
      <c r="E19" s="237">
        <v>49949.740860989768</v>
      </c>
      <c r="F19" s="237">
        <v>52676.073572536741</v>
      </c>
      <c r="G19" s="237">
        <v>36091.713367021403</v>
      </c>
      <c r="H19" s="237">
        <v>57234.880187372939</v>
      </c>
      <c r="I19" s="237">
        <v>45539.474148385016</v>
      </c>
      <c r="J19" s="237">
        <v>54147.368147792236</v>
      </c>
      <c r="K19" s="237">
        <v>59770.9875515452</v>
      </c>
      <c r="L19" s="237">
        <v>73688.984315635011</v>
      </c>
      <c r="M19" s="237">
        <v>64170.586226542851</v>
      </c>
      <c r="N19" s="237">
        <v>55296.510442299543</v>
      </c>
      <c r="O19" s="237">
        <v>70734.473782936882</v>
      </c>
      <c r="P19" s="237">
        <v>667257.03260512243</v>
      </c>
      <c r="Q19" s="238">
        <v>50823.821526685191</v>
      </c>
      <c r="R19" s="238">
        <v>43282.470273182254</v>
      </c>
      <c r="S19" s="238">
        <v>49293.142433702014</v>
      </c>
      <c r="T19" s="238">
        <v>54941.224196642514</v>
      </c>
      <c r="U19" s="238">
        <v>57468.180281529218</v>
      </c>
      <c r="V19" s="238">
        <v>47336.689186185547</v>
      </c>
      <c r="W19" s="238">
        <v>48360.202402971045</v>
      </c>
      <c r="X19" s="238">
        <v>49289.157356575422</v>
      </c>
      <c r="Y19" s="238">
        <v>44418.625799741945</v>
      </c>
      <c r="Z19" s="238">
        <v>52988.688993954886</v>
      </c>
      <c r="AA19" s="238">
        <v>75593.856895282617</v>
      </c>
      <c r="AB19" s="238">
        <v>50243.779610136473</v>
      </c>
      <c r="AC19" s="238">
        <v>624039.83895658923</v>
      </c>
      <c r="AD19" s="238">
        <v>52618.576043494497</v>
      </c>
      <c r="AE19" s="238">
        <v>49520.284252748177</v>
      </c>
      <c r="AF19" s="238">
        <v>45913.156528528467</v>
      </c>
      <c r="AG19" s="238">
        <v>56799.351357463464</v>
      </c>
      <c r="AH19" s="238">
        <v>52262.863012593094</v>
      </c>
      <c r="AI19" s="238">
        <v>36425.588522005964</v>
      </c>
      <c r="AJ19" s="238">
        <v>47465.341183773176</v>
      </c>
      <c r="AK19" s="238">
        <v>48053.793585975116</v>
      </c>
      <c r="AL19" s="238">
        <v>53480.781686477705</v>
      </c>
      <c r="AM19" s="238">
        <v>58908.287857073934</v>
      </c>
      <c r="AN19" s="238">
        <v>67761.436242383192</v>
      </c>
      <c r="AO19" s="238">
        <v>65294.301506382129</v>
      </c>
      <c r="AP19" s="238">
        <v>634503.761778899</v>
      </c>
      <c r="AQ19" s="238">
        <v>60591.755993709157</v>
      </c>
      <c r="AR19" s="238">
        <v>55517.396528543213</v>
      </c>
      <c r="AS19" s="238">
        <v>57895.656986523878</v>
      </c>
      <c r="AT19" s="238">
        <v>68508.99454706024</v>
      </c>
      <c r="AU19" s="238">
        <v>63007.995708215793</v>
      </c>
      <c r="AV19" s="238">
        <v>56005.354577256818</v>
      </c>
      <c r="AW19" s="238">
        <v>57506.650580942129</v>
      </c>
      <c r="AX19" s="238">
        <v>59887.928182854615</v>
      </c>
      <c r="AY19" s="238">
        <v>41575.719262497827</v>
      </c>
      <c r="AZ19" s="238">
        <v>65042.028882188366</v>
      </c>
      <c r="BA19" s="238">
        <v>62100.904340782967</v>
      </c>
      <c r="BB19" s="238">
        <v>63101.724889720732</v>
      </c>
      <c r="BC19" s="238">
        <v>710742.11048029573</v>
      </c>
      <c r="BD19" s="238">
        <v>63197.089969882312</v>
      </c>
      <c r="BE19" s="238">
        <v>64791.664428638069</v>
      </c>
      <c r="BF19" s="238">
        <v>67421.925938536879</v>
      </c>
      <c r="BG19" s="238">
        <v>77947.081130012142</v>
      </c>
      <c r="BH19" s="238">
        <v>75089.312478910622</v>
      </c>
    </row>
    <row r="20" spans="1:60" s="31" customFormat="1" ht="15.75" customHeight="1" x14ac:dyDescent="0.2">
      <c r="A20" s="239" t="s">
        <v>71</v>
      </c>
      <c r="B20" s="315" t="s">
        <v>93</v>
      </c>
      <c r="C20" s="239" t="s">
        <v>94</v>
      </c>
      <c r="D20" s="233">
        <v>18950.403877468885</v>
      </c>
      <c r="E20" s="234">
        <v>17776.893671157173</v>
      </c>
      <c r="F20" s="234">
        <v>20565.202525285476</v>
      </c>
      <c r="G20" s="234">
        <v>23021.48863348152</v>
      </c>
      <c r="H20" s="234">
        <v>23650.703707942732</v>
      </c>
      <c r="I20" s="234">
        <v>28140.857847917709</v>
      </c>
      <c r="J20" s="234">
        <v>21469.786010514759</v>
      </c>
      <c r="K20" s="234">
        <v>21388.613871028756</v>
      </c>
      <c r="L20" s="234">
        <v>20361.15201670134</v>
      </c>
      <c r="M20" s="234">
        <v>19244.559288445827</v>
      </c>
      <c r="N20" s="234">
        <v>19605.929763649245</v>
      </c>
      <c r="O20" s="234">
        <v>21256.051967617779</v>
      </c>
      <c r="P20" s="234">
        <v>255431.64318121126</v>
      </c>
      <c r="Q20" s="234">
        <v>20778.399127817975</v>
      </c>
      <c r="R20" s="234">
        <v>18214.830695720739</v>
      </c>
      <c r="S20" s="234">
        <v>22723.593994618688</v>
      </c>
      <c r="T20" s="234">
        <v>20591.257293886298</v>
      </c>
      <c r="U20" s="234">
        <v>23458.310892865829</v>
      </c>
      <c r="V20" s="234">
        <v>20036.004361648291</v>
      </c>
      <c r="W20" s="234">
        <v>21397.67845115608</v>
      </c>
      <c r="X20" s="234">
        <v>19480.305073409516</v>
      </c>
      <c r="Y20" s="234">
        <v>20485.694500931513</v>
      </c>
      <c r="Z20" s="234">
        <v>20660.557156197116</v>
      </c>
      <c r="AA20" s="234">
        <v>19258.376237023756</v>
      </c>
      <c r="AB20" s="234">
        <v>20599.62867022432</v>
      </c>
      <c r="AC20" s="234">
        <v>247684.63645550012</v>
      </c>
      <c r="AD20" s="234">
        <v>21468.956302192739</v>
      </c>
      <c r="AE20" s="234">
        <v>20351.817166023557</v>
      </c>
      <c r="AF20" s="234">
        <v>22222.543901220655</v>
      </c>
      <c r="AG20" s="234">
        <v>23017.537168024181</v>
      </c>
      <c r="AH20" s="234">
        <v>22851.388761512644</v>
      </c>
      <c r="AI20" s="234">
        <v>21425.865063222343</v>
      </c>
      <c r="AJ20" s="234">
        <v>25030.573494010627</v>
      </c>
      <c r="AK20" s="234">
        <v>23726.955563803916</v>
      </c>
      <c r="AL20" s="234">
        <v>22738.73462178274</v>
      </c>
      <c r="AM20" s="234">
        <v>23539.853205223219</v>
      </c>
      <c r="AN20" s="234">
        <v>24406.314026175623</v>
      </c>
      <c r="AO20" s="234">
        <v>26084.188147957779</v>
      </c>
      <c r="AP20" s="234">
        <v>276864.72742115002</v>
      </c>
      <c r="AQ20" s="234">
        <v>21736.211853423149</v>
      </c>
      <c r="AR20" s="234">
        <v>21194.579633958736</v>
      </c>
      <c r="AS20" s="234">
        <v>23851.741555654349</v>
      </c>
      <c r="AT20" s="234">
        <v>23915.090905692647</v>
      </c>
      <c r="AU20" s="234">
        <v>27260.118047856729</v>
      </c>
      <c r="AV20" s="234">
        <v>24416.128640157134</v>
      </c>
      <c r="AW20" s="234">
        <v>25959.153148471221</v>
      </c>
      <c r="AX20" s="234">
        <v>26749.837514633029</v>
      </c>
      <c r="AY20" s="234">
        <v>27106.430249053348</v>
      </c>
      <c r="AZ20" s="234">
        <v>27442.867475690484</v>
      </c>
      <c r="BA20" s="234">
        <v>24467.447253390608</v>
      </c>
      <c r="BB20" s="234">
        <v>27002.620550040883</v>
      </c>
      <c r="BC20" s="234">
        <v>301102.22682802228</v>
      </c>
      <c r="BD20" s="234">
        <v>25218.284473343647</v>
      </c>
      <c r="BE20" s="234">
        <v>24344.033752709423</v>
      </c>
      <c r="BF20" s="234">
        <v>27179.450268594686</v>
      </c>
      <c r="BG20" s="234">
        <v>26185.084509123924</v>
      </c>
      <c r="BH20" s="234">
        <v>26894.872933560826</v>
      </c>
    </row>
    <row r="21" spans="1:60" s="31" customFormat="1" ht="15.75" customHeight="1" x14ac:dyDescent="0.2">
      <c r="A21" s="235" t="s">
        <v>71</v>
      </c>
      <c r="B21" s="314" t="s">
        <v>95</v>
      </c>
      <c r="C21" s="235" t="s">
        <v>96</v>
      </c>
      <c r="D21" s="236">
        <v>8534.336541543913</v>
      </c>
      <c r="E21" s="237">
        <v>6952.4122673556576</v>
      </c>
      <c r="F21" s="237">
        <v>4741.8595918673864</v>
      </c>
      <c r="G21" s="237">
        <v>10646.944084811452</v>
      </c>
      <c r="H21" s="237">
        <v>8191.3720397589213</v>
      </c>
      <c r="I21" s="237">
        <v>5508.0078116364302</v>
      </c>
      <c r="J21" s="237">
        <v>8293.3105418181985</v>
      </c>
      <c r="K21" s="237">
        <v>9676.6455181453694</v>
      </c>
      <c r="L21" s="237">
        <v>9143.0507729400397</v>
      </c>
      <c r="M21" s="237">
        <v>7532.8953791191843</v>
      </c>
      <c r="N21" s="237">
        <v>8737.5890382891594</v>
      </c>
      <c r="O21" s="237">
        <v>8569.9116988914466</v>
      </c>
      <c r="P21" s="237">
        <v>96528.335286177156</v>
      </c>
      <c r="Q21" s="238">
        <v>8143.0064144463022</v>
      </c>
      <c r="R21" s="238">
        <v>8342.1600056213556</v>
      </c>
      <c r="S21" s="238">
        <v>7837.0370087119572</v>
      </c>
      <c r="T21" s="238">
        <v>8576.8202034880687</v>
      </c>
      <c r="U21" s="238">
        <v>8628.4067827005838</v>
      </c>
      <c r="V21" s="238">
        <v>8467.8785012275002</v>
      </c>
      <c r="W21" s="238">
        <v>8404.4841854538918</v>
      </c>
      <c r="X21" s="238">
        <v>9294.8832226500508</v>
      </c>
      <c r="Y21" s="238">
        <v>8728.5542789057854</v>
      </c>
      <c r="Z21" s="238">
        <v>8439.6666789665669</v>
      </c>
      <c r="AA21" s="238">
        <v>8976.683008330021</v>
      </c>
      <c r="AB21" s="238">
        <v>9162.8921678488659</v>
      </c>
      <c r="AC21" s="238">
        <v>103002.47245835092</v>
      </c>
      <c r="AD21" s="238">
        <v>12412.368722713236</v>
      </c>
      <c r="AE21" s="238">
        <v>10448.00770582997</v>
      </c>
      <c r="AF21" s="238">
        <v>10529.718726251491</v>
      </c>
      <c r="AG21" s="238">
        <v>11397.873874755931</v>
      </c>
      <c r="AH21" s="238">
        <v>11563.172195055415</v>
      </c>
      <c r="AI21" s="238">
        <v>11856.993066928653</v>
      </c>
      <c r="AJ21" s="238">
        <v>11747.309647769012</v>
      </c>
      <c r="AK21" s="238">
        <v>11771.472683829203</v>
      </c>
      <c r="AL21" s="238">
        <v>11067.302212378419</v>
      </c>
      <c r="AM21" s="238">
        <v>11011.127740635884</v>
      </c>
      <c r="AN21" s="238">
        <v>11751.195547716718</v>
      </c>
      <c r="AO21" s="238">
        <v>12238.54823476395</v>
      </c>
      <c r="AP21" s="238">
        <v>137795.09035862787</v>
      </c>
      <c r="AQ21" s="238">
        <v>14125.05297691032</v>
      </c>
      <c r="AR21" s="238">
        <v>12291.450962342074</v>
      </c>
      <c r="AS21" s="238">
        <v>11221.176601380466</v>
      </c>
      <c r="AT21" s="238">
        <v>12353.630854200452</v>
      </c>
      <c r="AU21" s="238">
        <v>12338.007984050935</v>
      </c>
      <c r="AV21" s="238">
        <v>12710.462405402717</v>
      </c>
      <c r="AW21" s="238">
        <v>13511.013524382255</v>
      </c>
      <c r="AX21" s="238">
        <v>14266.850402838103</v>
      </c>
      <c r="AY21" s="238">
        <v>12453.095090219509</v>
      </c>
      <c r="AZ21" s="238">
        <v>13146.981666487689</v>
      </c>
      <c r="BA21" s="238">
        <v>13331.40145529137</v>
      </c>
      <c r="BB21" s="238">
        <v>13835.19986237364</v>
      </c>
      <c r="BC21" s="238">
        <v>155584.32378587953</v>
      </c>
      <c r="BD21" s="238">
        <v>16697.228236189032</v>
      </c>
      <c r="BE21" s="238">
        <v>14758.973380350728</v>
      </c>
      <c r="BF21" s="238">
        <v>13037.752893245553</v>
      </c>
      <c r="BG21" s="238">
        <v>14458.798358395888</v>
      </c>
      <c r="BH21" s="238">
        <v>14002.307650626146</v>
      </c>
    </row>
    <row r="22" spans="1:60" s="31" customFormat="1" ht="15.75" customHeight="1" x14ac:dyDescent="0.2">
      <c r="A22" s="239" t="s">
        <v>71</v>
      </c>
      <c r="B22" s="315" t="s">
        <v>97</v>
      </c>
      <c r="C22" s="239" t="s">
        <v>98</v>
      </c>
      <c r="D22" s="233">
        <v>3164.0226441085865</v>
      </c>
      <c r="E22" s="234">
        <v>3467.0903438550895</v>
      </c>
      <c r="F22" s="234">
        <v>2720.4620143820293</v>
      </c>
      <c r="G22" s="234">
        <v>2727.3042687784978</v>
      </c>
      <c r="H22" s="234">
        <v>3102.0392729967202</v>
      </c>
      <c r="I22" s="234">
        <v>2855.1384377941522</v>
      </c>
      <c r="J22" s="234">
        <v>2721.4231874600355</v>
      </c>
      <c r="K22" s="234">
        <v>2521.0711992211732</v>
      </c>
      <c r="L22" s="234">
        <v>3033.6887138838856</v>
      </c>
      <c r="M22" s="234">
        <v>2802.1002659469241</v>
      </c>
      <c r="N22" s="234">
        <v>2587.248820736047</v>
      </c>
      <c r="O22" s="234">
        <v>2993.9467490631569</v>
      </c>
      <c r="P22" s="234">
        <v>34695.535918226298</v>
      </c>
      <c r="Q22" s="234">
        <v>2644.2691220138108</v>
      </c>
      <c r="R22" s="234">
        <v>2928.3769638958061</v>
      </c>
      <c r="S22" s="234">
        <v>2560.1374514163554</v>
      </c>
      <c r="T22" s="234">
        <v>2636.3443912591006</v>
      </c>
      <c r="U22" s="234">
        <v>2890.5461780058872</v>
      </c>
      <c r="V22" s="234">
        <v>2473.980036649396</v>
      </c>
      <c r="W22" s="234">
        <v>2968.3946271208242</v>
      </c>
      <c r="X22" s="234">
        <v>3298.0106664253071</v>
      </c>
      <c r="Y22" s="234">
        <v>3284.9194934857728</v>
      </c>
      <c r="Z22" s="234">
        <v>3185.6570088046624</v>
      </c>
      <c r="AA22" s="234">
        <v>3331.6525830167184</v>
      </c>
      <c r="AB22" s="234">
        <v>3745.382041257616</v>
      </c>
      <c r="AC22" s="234">
        <v>35947.670563351254</v>
      </c>
      <c r="AD22" s="234">
        <v>3200.795906190689</v>
      </c>
      <c r="AE22" s="234">
        <v>3559.8556537797963</v>
      </c>
      <c r="AF22" s="234">
        <v>3155.590928130111</v>
      </c>
      <c r="AG22" s="234">
        <v>3175.4455345544516</v>
      </c>
      <c r="AH22" s="234">
        <v>3334.11409603232</v>
      </c>
      <c r="AI22" s="234">
        <v>2789.7233029509025</v>
      </c>
      <c r="AJ22" s="234">
        <v>3249.5146573667025</v>
      </c>
      <c r="AK22" s="234">
        <v>3429.6314569148108</v>
      </c>
      <c r="AL22" s="234">
        <v>3495.0299807842762</v>
      </c>
      <c r="AM22" s="234">
        <v>3142.1951443356443</v>
      </c>
      <c r="AN22" s="234">
        <v>3111.1428080402839</v>
      </c>
      <c r="AO22" s="234">
        <v>3307.5738042797084</v>
      </c>
      <c r="AP22" s="234">
        <v>38950.613273359697</v>
      </c>
      <c r="AQ22" s="234">
        <v>2907.1449801882804</v>
      </c>
      <c r="AR22" s="234">
        <v>3012.2353710679627</v>
      </c>
      <c r="AS22" s="234">
        <v>3127.439773012894</v>
      </c>
      <c r="AT22" s="234">
        <v>3055.4235023106075</v>
      </c>
      <c r="AU22" s="234">
        <v>5938.1007665259822</v>
      </c>
      <c r="AV22" s="234">
        <v>3545.9405516969796</v>
      </c>
      <c r="AW22" s="234">
        <v>3974.5291213482287</v>
      </c>
      <c r="AX22" s="234">
        <v>3820.328762882787</v>
      </c>
      <c r="AY22" s="234">
        <v>3755.6233574319817</v>
      </c>
      <c r="AZ22" s="234">
        <v>3817.1282286078613</v>
      </c>
      <c r="BA22" s="234">
        <v>3985.2227617081417</v>
      </c>
      <c r="BB22" s="234">
        <v>3173.7947323907529</v>
      </c>
      <c r="BC22" s="234">
        <v>44112.911909172457</v>
      </c>
      <c r="BD22" s="234">
        <v>3348.8427411631665</v>
      </c>
      <c r="BE22" s="234">
        <v>3914.8823082911731</v>
      </c>
      <c r="BF22" s="234">
        <v>3594.9316670393064</v>
      </c>
      <c r="BG22" s="234">
        <v>3983.9771099040549</v>
      </c>
      <c r="BH22" s="234">
        <v>5305.9265745891098</v>
      </c>
    </row>
    <row r="23" spans="1:60" s="31" customFormat="1" ht="15.75" customHeight="1" x14ac:dyDescent="0.2">
      <c r="A23" s="316" t="s">
        <v>71</v>
      </c>
      <c r="B23" s="317" t="s">
        <v>99</v>
      </c>
      <c r="C23" s="316" t="s">
        <v>100</v>
      </c>
      <c r="D23" s="299">
        <v>2759.9651176201633</v>
      </c>
      <c r="E23" s="241">
        <v>3521.1967688837221</v>
      </c>
      <c r="F23" s="241">
        <v>2744.6658131556501</v>
      </c>
      <c r="G23" s="241">
        <v>5307.8690693841736</v>
      </c>
      <c r="H23" s="241">
        <v>3965.7593117299034</v>
      </c>
      <c r="I23" s="241">
        <v>3637.4524901842697</v>
      </c>
      <c r="J23" s="241">
        <v>2373.5476024796671</v>
      </c>
      <c r="K23" s="241">
        <v>2656.0743541531474</v>
      </c>
      <c r="L23" s="241">
        <v>2429.1751876726435</v>
      </c>
      <c r="M23" s="241">
        <v>3581.3617733920851</v>
      </c>
      <c r="N23" s="241">
        <v>1824.4891637892433</v>
      </c>
      <c r="O23" s="241">
        <v>3377.5766099372299</v>
      </c>
      <c r="P23" s="241">
        <v>38179.133262381896</v>
      </c>
      <c r="Q23" s="241">
        <v>2297.6304517192539</v>
      </c>
      <c r="R23" s="241">
        <v>3146.1980122264508</v>
      </c>
      <c r="S23" s="241">
        <v>2437.4168321878833</v>
      </c>
      <c r="T23" s="241">
        <v>2901.7695376651459</v>
      </c>
      <c r="U23" s="241">
        <v>3918.173822937682</v>
      </c>
      <c r="V23" s="241">
        <v>2658.8501851093633</v>
      </c>
      <c r="W23" s="241">
        <v>2853.2820403180635</v>
      </c>
      <c r="X23" s="241">
        <v>2565.374371347184</v>
      </c>
      <c r="Y23" s="241">
        <v>2894.8633219689573</v>
      </c>
      <c r="Z23" s="241">
        <v>2604.8118257451761</v>
      </c>
      <c r="AA23" s="241">
        <v>2645.661992071246</v>
      </c>
      <c r="AB23" s="241">
        <v>3679.6271908208528</v>
      </c>
      <c r="AC23" s="241">
        <v>34603.65958411726</v>
      </c>
      <c r="AD23" s="241">
        <v>2696.153065098254</v>
      </c>
      <c r="AE23" s="241">
        <v>3737.1940449728304</v>
      </c>
      <c r="AF23" s="241">
        <v>3004.3582054310641</v>
      </c>
      <c r="AG23" s="241">
        <v>3045.5933621086797</v>
      </c>
      <c r="AH23" s="241">
        <v>4277.2900050578792</v>
      </c>
      <c r="AI23" s="241">
        <v>4362.5228578221422</v>
      </c>
      <c r="AJ23" s="241">
        <v>3601.8167386873615</v>
      </c>
      <c r="AK23" s="241">
        <v>3570.8936891044536</v>
      </c>
      <c r="AL23" s="241">
        <v>2984.1610546292177</v>
      </c>
      <c r="AM23" s="241">
        <v>3433.3922187412586</v>
      </c>
      <c r="AN23" s="241">
        <v>2972.5064656094473</v>
      </c>
      <c r="AO23" s="241">
        <v>3567.9200492041987</v>
      </c>
      <c r="AP23" s="241">
        <v>41253.80175646679</v>
      </c>
      <c r="AQ23" s="241">
        <v>1786.9428962188749</v>
      </c>
      <c r="AR23" s="241">
        <v>4139.1850676485892</v>
      </c>
      <c r="AS23" s="241">
        <v>2761.7314533748354</v>
      </c>
      <c r="AT23" s="241">
        <v>3221.7169050478278</v>
      </c>
      <c r="AU23" s="241">
        <v>4138.657461376326</v>
      </c>
      <c r="AV23" s="241">
        <v>3054.4488986238002</v>
      </c>
      <c r="AW23" s="241">
        <v>2994.8827598153871</v>
      </c>
      <c r="AX23" s="241">
        <v>2810.0186212199706</v>
      </c>
      <c r="AY23" s="241">
        <v>2803.7056640487549</v>
      </c>
      <c r="AZ23" s="241">
        <v>2873.9306144359098</v>
      </c>
      <c r="BA23" s="241">
        <v>2735.6401125143616</v>
      </c>
      <c r="BB23" s="241">
        <v>2681.4847038298135</v>
      </c>
      <c r="BC23" s="241">
        <v>36002.34515815445</v>
      </c>
      <c r="BD23" s="241">
        <v>2723.9002527768012</v>
      </c>
      <c r="BE23" s="241">
        <v>3207.3125817884461</v>
      </c>
      <c r="BF23" s="241">
        <v>3560.9558929953005</v>
      </c>
      <c r="BG23" s="241">
        <v>2532.691837756935</v>
      </c>
      <c r="BH23" s="241">
        <v>4094.3239502617184</v>
      </c>
    </row>
    <row r="24" spans="1:60" s="31" customFormat="1" ht="15.75" customHeight="1" x14ac:dyDescent="0.2">
      <c r="A24" s="239" t="s">
        <v>71</v>
      </c>
      <c r="B24" s="315" t="s">
        <v>71</v>
      </c>
      <c r="C24" s="239" t="s">
        <v>88</v>
      </c>
      <c r="D24" s="233">
        <v>5015.2688040223156</v>
      </c>
      <c r="E24" s="234">
        <v>3288.0241807421562</v>
      </c>
      <c r="F24" s="234">
        <v>3535.9415466399178</v>
      </c>
      <c r="G24" s="234">
        <v>5786.3939243581935</v>
      </c>
      <c r="H24" s="234">
        <v>4911.5128757621096</v>
      </c>
      <c r="I24" s="234">
        <v>5954.9505185587241</v>
      </c>
      <c r="J24" s="234">
        <v>6546.1621388402154</v>
      </c>
      <c r="K24" s="234">
        <v>6472.4181256905395</v>
      </c>
      <c r="L24" s="234">
        <v>6133.3440543696433</v>
      </c>
      <c r="M24" s="234">
        <v>3673.5285048464793</v>
      </c>
      <c r="N24" s="234">
        <v>6652.2880745051025</v>
      </c>
      <c r="O24" s="234">
        <v>3635.0424987441374</v>
      </c>
      <c r="P24" s="234">
        <v>61604.875247079537</v>
      </c>
      <c r="Q24" s="234">
        <v>4569.8098299994799</v>
      </c>
      <c r="R24" s="234">
        <v>2720.4438788389812</v>
      </c>
      <c r="S24" s="234">
        <v>4944.5973374388568</v>
      </c>
      <c r="T24" s="234">
        <v>2972.556254124318</v>
      </c>
      <c r="U24" s="234">
        <v>3846.3882262931365</v>
      </c>
      <c r="V24" s="234">
        <v>3862.7317152094734</v>
      </c>
      <c r="W24" s="234">
        <v>3996.656325737069</v>
      </c>
      <c r="X24" s="234">
        <v>4279.5198183070042</v>
      </c>
      <c r="Y24" s="234">
        <v>3180.9015510969989</v>
      </c>
      <c r="Z24" s="234">
        <v>4298.066548236251</v>
      </c>
      <c r="AA24" s="234">
        <v>3457.8057501171511</v>
      </c>
      <c r="AB24" s="234">
        <v>4116.6017716436772</v>
      </c>
      <c r="AC24" s="234">
        <v>46246.079007042397</v>
      </c>
      <c r="AD24" s="234">
        <v>3938.7257571806776</v>
      </c>
      <c r="AE24" s="234">
        <v>3936.8021466854893</v>
      </c>
      <c r="AF24" s="234">
        <v>3738.6163242157222</v>
      </c>
      <c r="AG24" s="234">
        <v>5248.5846600538925</v>
      </c>
      <c r="AH24" s="234">
        <v>4919.2377623473749</v>
      </c>
      <c r="AI24" s="234">
        <v>4964.9732598495593</v>
      </c>
      <c r="AJ24" s="234">
        <v>3289.6192228221153</v>
      </c>
      <c r="AK24" s="234">
        <v>3693.3672210393665</v>
      </c>
      <c r="AL24" s="234">
        <v>4298.3165540775117</v>
      </c>
      <c r="AM24" s="234">
        <v>5113.7546564630429</v>
      </c>
      <c r="AN24" s="234">
        <v>3600.9137939885982</v>
      </c>
      <c r="AO24" s="234">
        <v>3843.6443358929764</v>
      </c>
      <c r="AP24" s="234">
        <v>50586.55569461632</v>
      </c>
      <c r="AQ24" s="234">
        <v>4950.4569340423295</v>
      </c>
      <c r="AR24" s="234">
        <v>3212.4928838769856</v>
      </c>
      <c r="AS24" s="234">
        <v>3598.7231975406476</v>
      </c>
      <c r="AT24" s="234">
        <v>4097.1022788335304</v>
      </c>
      <c r="AU24" s="234">
        <v>3993.0853265705218</v>
      </c>
      <c r="AV24" s="234">
        <v>3750.4231200270319</v>
      </c>
      <c r="AW24" s="234">
        <v>4985.4849845948302</v>
      </c>
      <c r="AX24" s="234">
        <v>4175.8186753525324</v>
      </c>
      <c r="AY24" s="234">
        <v>4751.5088424593141</v>
      </c>
      <c r="AZ24" s="234">
        <v>4294.8930895187168</v>
      </c>
      <c r="BA24" s="234">
        <v>4732.6099722235676</v>
      </c>
      <c r="BB24" s="234">
        <v>4467.4090401353224</v>
      </c>
      <c r="BC24" s="234">
        <v>51010.008345175323</v>
      </c>
      <c r="BD24" s="234">
        <v>5050.2011577886678</v>
      </c>
      <c r="BE24" s="234">
        <v>3872.0504370665767</v>
      </c>
      <c r="BF24" s="234">
        <v>5664.8214471034917</v>
      </c>
      <c r="BG24" s="234">
        <v>5781.7631164492468</v>
      </c>
      <c r="BH24" s="234">
        <v>5041.0730730737669</v>
      </c>
    </row>
    <row r="25" spans="1:60" s="300" customFormat="1" ht="15.75" customHeight="1" x14ac:dyDescent="0.2">
      <c r="A25" s="257" t="s">
        <v>54</v>
      </c>
      <c r="B25" s="304" t="s">
        <v>71</v>
      </c>
      <c r="C25" s="257" t="s">
        <v>71</v>
      </c>
      <c r="D25" s="268">
        <v>97736.000799389745</v>
      </c>
      <c r="E25" s="269">
        <v>112254.06456671649</v>
      </c>
      <c r="F25" s="269">
        <v>122432.20862362714</v>
      </c>
      <c r="G25" s="269">
        <v>122416.59253074336</v>
      </c>
      <c r="H25" s="269">
        <v>108312.79508552479</v>
      </c>
      <c r="I25" s="269">
        <v>127498.70360812513</v>
      </c>
      <c r="J25" s="269">
        <v>115227.75972953657</v>
      </c>
      <c r="K25" s="269">
        <v>114416.12030944739</v>
      </c>
      <c r="L25" s="269">
        <v>130479.86930270446</v>
      </c>
      <c r="M25" s="269">
        <v>121074.42692807135</v>
      </c>
      <c r="N25" s="269">
        <v>114973.06563519961</v>
      </c>
      <c r="O25" s="269">
        <v>146907.21286607196</v>
      </c>
      <c r="P25" s="269">
        <v>1433728.8199851583</v>
      </c>
      <c r="Q25" s="258">
        <v>108284.17171975266</v>
      </c>
      <c r="R25" s="258">
        <v>113633.32426407587</v>
      </c>
      <c r="S25" s="258">
        <v>124430.00779162187</v>
      </c>
      <c r="T25" s="258">
        <v>124438.07322874709</v>
      </c>
      <c r="U25" s="258">
        <v>122004.97706766614</v>
      </c>
      <c r="V25" s="258">
        <v>142469.82134189416</v>
      </c>
      <c r="W25" s="258">
        <v>139097.36023882354</v>
      </c>
      <c r="X25" s="258">
        <v>146561.85695665711</v>
      </c>
      <c r="Y25" s="258">
        <v>133651.60408601695</v>
      </c>
      <c r="Z25" s="258">
        <v>147771.50055008367</v>
      </c>
      <c r="AA25" s="258">
        <v>144814.43373769999</v>
      </c>
      <c r="AB25" s="258">
        <v>168945.57412738807</v>
      </c>
      <c r="AC25" s="258">
        <v>1616102.705110427</v>
      </c>
      <c r="AD25" s="258">
        <v>144102.0740915944</v>
      </c>
      <c r="AE25" s="258">
        <v>149378.57028124933</v>
      </c>
      <c r="AF25" s="258">
        <v>150482.49103063566</v>
      </c>
      <c r="AG25" s="258">
        <v>166370.19947095573</v>
      </c>
      <c r="AH25" s="258">
        <v>159227.89940157003</v>
      </c>
      <c r="AI25" s="258">
        <v>158671.64899908024</v>
      </c>
      <c r="AJ25" s="258">
        <v>180224.93339788303</v>
      </c>
      <c r="AK25" s="258">
        <v>174507.46485243712</v>
      </c>
      <c r="AL25" s="258">
        <v>155164.31957401312</v>
      </c>
      <c r="AM25" s="258">
        <v>163062.78340133891</v>
      </c>
      <c r="AN25" s="258">
        <v>155575.97230561657</v>
      </c>
      <c r="AO25" s="258">
        <v>208781.46651878819</v>
      </c>
      <c r="AP25" s="258">
        <v>1965549.8233251623</v>
      </c>
      <c r="AQ25" s="258">
        <v>151419.39641291648</v>
      </c>
      <c r="AR25" s="258">
        <v>160948.0503803922</v>
      </c>
      <c r="AS25" s="258">
        <v>167743.7936519426</v>
      </c>
      <c r="AT25" s="258">
        <v>166366.53969734698</v>
      </c>
      <c r="AU25" s="258">
        <v>167659.46589296812</v>
      </c>
      <c r="AV25" s="258">
        <v>175250.50138775873</v>
      </c>
      <c r="AW25" s="258">
        <v>191227.9008789486</v>
      </c>
      <c r="AX25" s="258">
        <v>192319.43356716092</v>
      </c>
      <c r="AY25" s="258">
        <v>204269.77381163315</v>
      </c>
      <c r="AZ25" s="258">
        <v>184638.5602503666</v>
      </c>
      <c r="BA25" s="258">
        <v>180030.50584496465</v>
      </c>
      <c r="BB25" s="258">
        <v>242232.99255622446</v>
      </c>
      <c r="BC25" s="258">
        <v>2184106.9143326236</v>
      </c>
      <c r="BD25" s="258">
        <v>174147.96736595954</v>
      </c>
      <c r="BE25" s="258">
        <v>187464.02599211785</v>
      </c>
      <c r="BF25" s="258">
        <v>201780.94267824886</v>
      </c>
      <c r="BG25" s="258">
        <v>187041.75693739936</v>
      </c>
      <c r="BH25" s="258">
        <v>187978.6065070646</v>
      </c>
    </row>
    <row r="26" spans="1:60" s="31" customFormat="1" ht="15.75" customHeight="1" x14ac:dyDescent="0.2">
      <c r="A26" s="239" t="s">
        <v>71</v>
      </c>
      <c r="B26" s="315" t="s">
        <v>101</v>
      </c>
      <c r="C26" s="239" t="s">
        <v>102</v>
      </c>
      <c r="D26" s="233">
        <v>81902.730066150034</v>
      </c>
      <c r="E26" s="234">
        <v>93523.180873472927</v>
      </c>
      <c r="F26" s="234">
        <v>101403.32032878793</v>
      </c>
      <c r="G26" s="240">
        <v>102295.98661096013</v>
      </c>
      <c r="H26" s="240">
        <v>89533.15737506689</v>
      </c>
      <c r="I26" s="234">
        <v>106340.99230632848</v>
      </c>
      <c r="J26" s="234">
        <v>94890.179058923546</v>
      </c>
      <c r="K26" s="234">
        <v>93274.590206337773</v>
      </c>
      <c r="L26" s="240">
        <v>108310.08462333833</v>
      </c>
      <c r="M26" s="240">
        <v>103833.8765692821</v>
      </c>
      <c r="N26" s="240">
        <v>95361.943107142186</v>
      </c>
      <c r="O26" s="234">
        <v>124672.59064257647</v>
      </c>
      <c r="P26" s="234">
        <v>1195342.6317683668</v>
      </c>
      <c r="Q26" s="234">
        <v>90402.867473475082</v>
      </c>
      <c r="R26" s="234">
        <v>95127.224105064379</v>
      </c>
      <c r="S26" s="234">
        <v>105960.90266604548</v>
      </c>
      <c r="T26" s="234">
        <v>105173.27774080286</v>
      </c>
      <c r="U26" s="234">
        <v>102807.77005680463</v>
      </c>
      <c r="V26" s="240">
        <v>122168.68869663525</v>
      </c>
      <c r="W26" s="240">
        <v>115033.32241744242</v>
      </c>
      <c r="X26" s="240">
        <v>124793.27556089086</v>
      </c>
      <c r="Y26" s="240">
        <v>114297.48496630872</v>
      </c>
      <c r="Z26" s="240">
        <v>126853.95602618397</v>
      </c>
      <c r="AA26" s="240">
        <v>123039.56016537077</v>
      </c>
      <c r="AB26" s="240">
        <v>146654.33361090964</v>
      </c>
      <c r="AC26" s="240">
        <v>1372312.663485934</v>
      </c>
      <c r="AD26" s="240">
        <v>123009.12143810012</v>
      </c>
      <c r="AE26" s="240">
        <v>130238.61611504131</v>
      </c>
      <c r="AF26" s="240">
        <v>129517.30726842675</v>
      </c>
      <c r="AG26" s="240">
        <v>144071.57059419315</v>
      </c>
      <c r="AH26" s="240">
        <v>140197.55364856677</v>
      </c>
      <c r="AI26" s="240">
        <v>139165.08461917879</v>
      </c>
      <c r="AJ26" s="240">
        <v>161127.54861124736</v>
      </c>
      <c r="AK26" s="240">
        <v>154108.80039604972</v>
      </c>
      <c r="AL26" s="240">
        <v>137672.93327939624</v>
      </c>
      <c r="AM26" s="240">
        <v>144193.52677315989</v>
      </c>
      <c r="AN26" s="240">
        <v>137314.09589401219</v>
      </c>
      <c r="AO26" s="240">
        <v>188006.78087885361</v>
      </c>
      <c r="AP26" s="240">
        <v>1728622.9395162256</v>
      </c>
      <c r="AQ26" s="240">
        <v>132652.40226403531</v>
      </c>
      <c r="AR26" s="240">
        <v>144633.27185836554</v>
      </c>
      <c r="AS26" s="240">
        <v>148684.21292071155</v>
      </c>
      <c r="AT26" s="240">
        <v>146423.15728599814</v>
      </c>
      <c r="AU26" s="240">
        <v>149283.38521503753</v>
      </c>
      <c r="AV26" s="240">
        <v>154425.67818410441</v>
      </c>
      <c r="AW26" s="240">
        <v>170689.16694920609</v>
      </c>
      <c r="AX26" s="240">
        <v>157419.28687842892</v>
      </c>
      <c r="AY26" s="240">
        <v>182385.83561553358</v>
      </c>
      <c r="AZ26" s="240">
        <v>168125.40057961832</v>
      </c>
      <c r="BA26" s="240">
        <v>163020.38236969709</v>
      </c>
      <c r="BB26" s="240">
        <v>224312.05204652544</v>
      </c>
      <c r="BC26" s="240">
        <v>1942054.2321672619</v>
      </c>
      <c r="BD26" s="240">
        <v>156531.39970506533</v>
      </c>
      <c r="BE26" s="240">
        <v>170866.85888931091</v>
      </c>
      <c r="BF26" s="240">
        <v>184093.1763353119</v>
      </c>
      <c r="BG26" s="240">
        <v>169477.58523443833</v>
      </c>
      <c r="BH26" s="240">
        <v>170859.31972301757</v>
      </c>
    </row>
    <row r="27" spans="1:60" s="31" customFormat="1" ht="15.75" customHeight="1" x14ac:dyDescent="0.2">
      <c r="A27" s="235" t="s">
        <v>71</v>
      </c>
      <c r="B27" s="314" t="s">
        <v>103</v>
      </c>
      <c r="C27" s="235" t="s">
        <v>104</v>
      </c>
      <c r="D27" s="236">
        <v>11939.218529842785</v>
      </c>
      <c r="E27" s="238">
        <v>12783.649179607884</v>
      </c>
      <c r="F27" s="238">
        <v>14653.251055097233</v>
      </c>
      <c r="G27" s="238">
        <v>14252.251131168035</v>
      </c>
      <c r="H27" s="238">
        <v>13107.969599200453</v>
      </c>
      <c r="I27" s="238">
        <v>16309.616020623613</v>
      </c>
      <c r="J27" s="238">
        <v>14915.530563142433</v>
      </c>
      <c r="K27" s="238">
        <v>16050.423104176938</v>
      </c>
      <c r="L27" s="238">
        <v>16466.490934897673</v>
      </c>
      <c r="M27" s="238">
        <v>13050.326474048765</v>
      </c>
      <c r="N27" s="238">
        <v>15417.059574226882</v>
      </c>
      <c r="O27" s="238">
        <v>15654.015963411201</v>
      </c>
      <c r="P27" s="238">
        <v>174599.80212944388</v>
      </c>
      <c r="Q27" s="238">
        <v>13744.484389961035</v>
      </c>
      <c r="R27" s="238">
        <v>13715.496149632141</v>
      </c>
      <c r="S27" s="238">
        <v>12779.635733307479</v>
      </c>
      <c r="T27" s="238">
        <v>13833.584665948973</v>
      </c>
      <c r="U27" s="238">
        <v>13973.869135435451</v>
      </c>
      <c r="V27" s="238">
        <v>15197.850791532532</v>
      </c>
      <c r="W27" s="238">
        <v>17434.828983241627</v>
      </c>
      <c r="X27" s="238">
        <v>16220.290094213111</v>
      </c>
      <c r="Y27" s="238">
        <v>14412.85482190877</v>
      </c>
      <c r="Z27" s="238">
        <v>14422.10752506791</v>
      </c>
      <c r="AA27" s="238">
        <v>14755.022319309966</v>
      </c>
      <c r="AB27" s="238">
        <v>15894.212229652108</v>
      </c>
      <c r="AC27" s="238">
        <v>176384.23683921108</v>
      </c>
      <c r="AD27" s="238">
        <v>14511.738540368362</v>
      </c>
      <c r="AE27" s="238">
        <v>12882.327791754267</v>
      </c>
      <c r="AF27" s="238">
        <v>14080.311163409424</v>
      </c>
      <c r="AG27" s="238">
        <v>14795.161688157566</v>
      </c>
      <c r="AH27" s="238">
        <v>13770.038031245456</v>
      </c>
      <c r="AI27" s="238">
        <v>13599.457987965377</v>
      </c>
      <c r="AJ27" s="238">
        <v>13533.098342907928</v>
      </c>
      <c r="AK27" s="238">
        <v>13987.360512323716</v>
      </c>
      <c r="AL27" s="238">
        <v>13440.817963955635</v>
      </c>
      <c r="AM27" s="238">
        <v>12847.245412662751</v>
      </c>
      <c r="AN27" s="238">
        <v>13545.691639492992</v>
      </c>
      <c r="AO27" s="238">
        <v>16250.794133993108</v>
      </c>
      <c r="AP27" s="238">
        <v>167244.04320823657</v>
      </c>
      <c r="AQ27" s="238">
        <v>13330.356083792569</v>
      </c>
      <c r="AR27" s="238">
        <v>11951.744328298555</v>
      </c>
      <c r="AS27" s="238">
        <v>13916.732323427643</v>
      </c>
      <c r="AT27" s="238">
        <v>13416.050894104568</v>
      </c>
      <c r="AU27" s="238">
        <v>13923.458740347041</v>
      </c>
      <c r="AV27" s="238">
        <v>14426.287167344504</v>
      </c>
      <c r="AW27" s="238">
        <v>13870.41711521091</v>
      </c>
      <c r="AX27" s="238">
        <v>28216.117341740352</v>
      </c>
      <c r="AY27" s="238">
        <v>16799.984804492986</v>
      </c>
      <c r="AZ27" s="238">
        <v>10859.431140626091</v>
      </c>
      <c r="BA27" s="238">
        <v>9380.3120116564278</v>
      </c>
      <c r="BB27" s="238">
        <v>12181.132231987849</v>
      </c>
      <c r="BC27" s="238">
        <v>172272.02418302948</v>
      </c>
      <c r="BD27" s="238">
        <v>10968.857849047718</v>
      </c>
      <c r="BE27" s="238">
        <v>10425.959589560471</v>
      </c>
      <c r="BF27" s="238">
        <v>11571.249384351237</v>
      </c>
      <c r="BG27" s="238">
        <v>10323.862415453092</v>
      </c>
      <c r="BH27" s="238">
        <v>10932.359658886347</v>
      </c>
    </row>
    <row r="28" spans="1:60" s="31" customFormat="1" ht="15.75" customHeight="1" x14ac:dyDescent="0.2">
      <c r="A28" s="239" t="s">
        <v>71</v>
      </c>
      <c r="B28" s="315" t="s">
        <v>105</v>
      </c>
      <c r="C28" s="239" t="s">
        <v>106</v>
      </c>
      <c r="D28" s="233">
        <v>3579.5392703009406</v>
      </c>
      <c r="E28" s="234">
        <v>5557.3592466294131</v>
      </c>
      <c r="F28" s="234">
        <v>5983.8851979668234</v>
      </c>
      <c r="G28" s="234">
        <v>5399.6354538016021</v>
      </c>
      <c r="H28" s="234">
        <v>5284.5570684941595</v>
      </c>
      <c r="I28" s="234">
        <v>4385.4341378846257</v>
      </c>
      <c r="J28" s="234">
        <v>5068.1248029809631</v>
      </c>
      <c r="K28" s="234">
        <v>4691.3139967994211</v>
      </c>
      <c r="L28" s="234">
        <v>5286.1260422744854</v>
      </c>
      <c r="M28" s="234">
        <v>3730.2457336569473</v>
      </c>
      <c r="N28" s="234">
        <v>3832.6457342426029</v>
      </c>
      <c r="O28" s="234">
        <v>6082.4223485399398</v>
      </c>
      <c r="P28" s="234">
        <v>58881.289033571928</v>
      </c>
      <c r="Q28" s="234">
        <v>3750.3593659823268</v>
      </c>
      <c r="R28" s="234">
        <v>4305.4715041548588</v>
      </c>
      <c r="S28" s="234">
        <v>5417.5300638595645</v>
      </c>
      <c r="T28" s="234">
        <v>4968.6231818070828</v>
      </c>
      <c r="U28" s="234">
        <v>4859.1516252772062</v>
      </c>
      <c r="V28" s="234">
        <v>4642.6563957681738</v>
      </c>
      <c r="W28" s="234">
        <v>6202.2102450238344</v>
      </c>
      <c r="X28" s="234">
        <v>5097.788276265419</v>
      </c>
      <c r="Y28" s="234">
        <v>4488.0320258055053</v>
      </c>
      <c r="Z28" s="234">
        <v>6029.5371503802708</v>
      </c>
      <c r="AA28" s="234">
        <v>6573.7930381051656</v>
      </c>
      <c r="AB28" s="234">
        <v>5789.1753709400045</v>
      </c>
      <c r="AC28" s="234">
        <v>62124.328243369404</v>
      </c>
      <c r="AD28" s="234">
        <v>6167.3625769994569</v>
      </c>
      <c r="AE28" s="234">
        <v>5699.4823432423937</v>
      </c>
      <c r="AF28" s="234">
        <v>6574.3637435871378</v>
      </c>
      <c r="AG28" s="234">
        <v>7061.2187633737676</v>
      </c>
      <c r="AH28" s="234">
        <v>4675.9652072182889</v>
      </c>
      <c r="AI28" s="234">
        <v>5449.5664758829071</v>
      </c>
      <c r="AJ28" s="234">
        <v>5126.1164646523175</v>
      </c>
      <c r="AK28" s="234">
        <v>5850.4804417039013</v>
      </c>
      <c r="AL28" s="234">
        <v>3636.8650676224388</v>
      </c>
      <c r="AM28" s="234">
        <v>5620.7971817661955</v>
      </c>
      <c r="AN28" s="234">
        <v>4261.8327732352445</v>
      </c>
      <c r="AO28" s="234">
        <v>3991.5145776863678</v>
      </c>
      <c r="AP28" s="234">
        <v>64115.565616970402</v>
      </c>
      <c r="AQ28" s="234">
        <v>5034.6578216175985</v>
      </c>
      <c r="AR28" s="234">
        <v>3975.0517811504515</v>
      </c>
      <c r="AS28" s="234">
        <v>4778.613377544898</v>
      </c>
      <c r="AT28" s="234">
        <v>6018.3194478840032</v>
      </c>
      <c r="AU28" s="234">
        <v>3999.9279151539922</v>
      </c>
      <c r="AV28" s="234">
        <v>5975.6471998230236</v>
      </c>
      <c r="AW28" s="234">
        <v>6133.9191011792</v>
      </c>
      <c r="AX28" s="234">
        <v>6196.425122674982</v>
      </c>
      <c r="AY28" s="234">
        <v>4651.0321216701213</v>
      </c>
      <c r="AZ28" s="234">
        <v>5207.521404265206</v>
      </c>
      <c r="BA28" s="234">
        <v>7141.7130707704755</v>
      </c>
      <c r="BB28" s="234">
        <v>5271.6890274038597</v>
      </c>
      <c r="BC28" s="234">
        <v>64384.517391137815</v>
      </c>
      <c r="BD28" s="234">
        <v>6039.9864556165821</v>
      </c>
      <c r="BE28" s="234">
        <v>5564.4750440059252</v>
      </c>
      <c r="BF28" s="234">
        <v>5666.9612930030034</v>
      </c>
      <c r="BG28" s="234">
        <v>6717.7983693426731</v>
      </c>
      <c r="BH28" s="234">
        <v>5620.0975304209524</v>
      </c>
    </row>
    <row r="29" spans="1:60" s="31" customFormat="1" ht="15.75" customHeight="1" x14ac:dyDescent="0.2">
      <c r="A29" s="235" t="s">
        <v>71</v>
      </c>
      <c r="B29" s="314" t="s">
        <v>107</v>
      </c>
      <c r="C29" s="235" t="s">
        <v>108</v>
      </c>
      <c r="D29" s="236">
        <v>314.51293309599799</v>
      </c>
      <c r="E29" s="237">
        <v>389.87526700628075</v>
      </c>
      <c r="F29" s="237">
        <v>391.75204177515701</v>
      </c>
      <c r="G29" s="237">
        <v>468.719334813611</v>
      </c>
      <c r="H29" s="237">
        <v>387.11104276328399</v>
      </c>
      <c r="I29" s="237">
        <v>462.66114328841695</v>
      </c>
      <c r="J29" s="237">
        <v>353.92530448963896</v>
      </c>
      <c r="K29" s="237">
        <v>399.793002133264</v>
      </c>
      <c r="L29" s="237">
        <v>417.1677021939704</v>
      </c>
      <c r="M29" s="237">
        <v>459.97815108353922</v>
      </c>
      <c r="N29" s="237">
        <v>361.41721958795398</v>
      </c>
      <c r="O29" s="237">
        <v>498.183911544355</v>
      </c>
      <c r="P29" s="237">
        <v>4905.0970537754692</v>
      </c>
      <c r="Q29" s="238">
        <v>386.460490334219</v>
      </c>
      <c r="R29" s="238">
        <v>485.13250522447703</v>
      </c>
      <c r="S29" s="238">
        <v>271.93932840934201</v>
      </c>
      <c r="T29" s="238">
        <v>462.58764018816203</v>
      </c>
      <c r="U29" s="238">
        <v>364.18625014885299</v>
      </c>
      <c r="V29" s="238">
        <v>460.62545795822399</v>
      </c>
      <c r="W29" s="238">
        <v>426.99859311567201</v>
      </c>
      <c r="X29" s="238">
        <v>450.50302528771601</v>
      </c>
      <c r="Y29" s="238">
        <v>453.232271993935</v>
      </c>
      <c r="Z29" s="238">
        <v>465.89984845154697</v>
      </c>
      <c r="AA29" s="238">
        <v>446.05821491408199</v>
      </c>
      <c r="AB29" s="238">
        <v>607.85291588632504</v>
      </c>
      <c r="AC29" s="238">
        <v>5281.4765419125533</v>
      </c>
      <c r="AD29" s="238">
        <v>413.851536126452</v>
      </c>
      <c r="AE29" s="238">
        <v>558.14403121135001</v>
      </c>
      <c r="AF29" s="238">
        <v>310.50885521232897</v>
      </c>
      <c r="AG29" s="238">
        <v>442.24842523125699</v>
      </c>
      <c r="AH29" s="238">
        <v>584.34251453951299</v>
      </c>
      <c r="AI29" s="238">
        <v>457.53991605316799</v>
      </c>
      <c r="AJ29" s="238">
        <v>438.16997907540201</v>
      </c>
      <c r="AK29" s="238">
        <v>560.82350235979902</v>
      </c>
      <c r="AL29" s="238">
        <v>413.703263038795</v>
      </c>
      <c r="AM29" s="238">
        <v>401.21403375009197</v>
      </c>
      <c r="AN29" s="238">
        <v>454.35199887614999</v>
      </c>
      <c r="AO29" s="238">
        <v>532.37692825512704</v>
      </c>
      <c r="AP29" s="238">
        <v>5567.2749837294341</v>
      </c>
      <c r="AQ29" s="238">
        <v>401.98024347099897</v>
      </c>
      <c r="AR29" s="238">
        <v>387.98241257767165</v>
      </c>
      <c r="AS29" s="238">
        <v>364.235030258503</v>
      </c>
      <c r="AT29" s="238">
        <v>509.01206936027302</v>
      </c>
      <c r="AU29" s="238">
        <v>452.69402242956801</v>
      </c>
      <c r="AV29" s="238">
        <v>422.88883648677904</v>
      </c>
      <c r="AW29" s="238">
        <v>534.39771335238902</v>
      </c>
      <c r="AX29" s="238">
        <v>487.60422431667996</v>
      </c>
      <c r="AY29" s="238">
        <v>432.921269936454</v>
      </c>
      <c r="AZ29" s="238">
        <v>446.207125856988</v>
      </c>
      <c r="BA29" s="238">
        <v>488.09839284063605</v>
      </c>
      <c r="BB29" s="238">
        <v>468.11925030733198</v>
      </c>
      <c r="BC29" s="238">
        <v>5396.140591194272</v>
      </c>
      <c r="BD29" s="238">
        <v>607.72335622991602</v>
      </c>
      <c r="BE29" s="238">
        <v>606.73246924054899</v>
      </c>
      <c r="BF29" s="238">
        <v>449.555665582708</v>
      </c>
      <c r="BG29" s="238">
        <v>522.510918165269</v>
      </c>
      <c r="BH29" s="238">
        <v>566.82959473972403</v>
      </c>
    </row>
    <row r="30" spans="1:60" s="300" customFormat="1" ht="15.75" customHeight="1" x14ac:dyDescent="0.2">
      <c r="A30" s="270" t="s">
        <v>55</v>
      </c>
      <c r="B30" s="276" t="s">
        <v>71</v>
      </c>
      <c r="C30" s="270" t="s">
        <v>71</v>
      </c>
      <c r="D30" s="271">
        <v>11575.000826692229</v>
      </c>
      <c r="E30" s="272">
        <v>9746.2891707515373</v>
      </c>
      <c r="F30" s="272">
        <v>15939.237432247975</v>
      </c>
      <c r="G30" s="272">
        <v>13331.883726313488</v>
      </c>
      <c r="H30" s="272">
        <v>10666.549838567713</v>
      </c>
      <c r="I30" s="272">
        <v>17384.873471430285</v>
      </c>
      <c r="J30" s="272">
        <v>12399.021071693505</v>
      </c>
      <c r="K30" s="272">
        <v>13258.88332471771</v>
      </c>
      <c r="L30" s="272">
        <v>14980.610772658885</v>
      </c>
      <c r="M30" s="272">
        <v>9728.3439957679693</v>
      </c>
      <c r="N30" s="272">
        <v>10719.341735844733</v>
      </c>
      <c r="O30" s="272">
        <v>24691.795378743376</v>
      </c>
      <c r="P30" s="272">
        <v>164421.83074542941</v>
      </c>
      <c r="Q30" s="272">
        <v>14287.893767395672</v>
      </c>
      <c r="R30" s="272">
        <v>11817.79523173776</v>
      </c>
      <c r="S30" s="272">
        <v>20498.715770135925</v>
      </c>
      <c r="T30" s="272">
        <v>14964.544233598688</v>
      </c>
      <c r="U30" s="272">
        <v>19247.238188308944</v>
      </c>
      <c r="V30" s="272">
        <v>18314.265094718441</v>
      </c>
      <c r="W30" s="272">
        <v>19134.580034301089</v>
      </c>
      <c r="X30" s="272">
        <v>16618.970657488946</v>
      </c>
      <c r="Y30" s="272">
        <v>20484.582008233683</v>
      </c>
      <c r="Z30" s="272">
        <v>15817.253092793238</v>
      </c>
      <c r="AA30" s="272">
        <v>16444.202302760517</v>
      </c>
      <c r="AB30" s="272">
        <v>34852.574515668617</v>
      </c>
      <c r="AC30" s="272">
        <v>222482.61489714152</v>
      </c>
      <c r="AD30" s="272">
        <v>18745.028146203877</v>
      </c>
      <c r="AE30" s="272">
        <v>17516.43524185658</v>
      </c>
      <c r="AF30" s="272">
        <v>21129.972955695383</v>
      </c>
      <c r="AG30" s="272">
        <v>18767.448781614254</v>
      </c>
      <c r="AH30" s="272">
        <v>21639.102913444563</v>
      </c>
      <c r="AI30" s="272">
        <v>22678.92971128651</v>
      </c>
      <c r="AJ30" s="272">
        <v>19228.129807938945</v>
      </c>
      <c r="AK30" s="272">
        <v>16837.432019216718</v>
      </c>
      <c r="AL30" s="272">
        <v>14828.507140485024</v>
      </c>
      <c r="AM30" s="272">
        <v>17027.640858742387</v>
      </c>
      <c r="AN30" s="272">
        <v>17173.845718687899</v>
      </c>
      <c r="AO30" s="272">
        <v>22531.891058095567</v>
      </c>
      <c r="AP30" s="272">
        <v>228104.36435326765</v>
      </c>
      <c r="AQ30" s="272">
        <v>17350.497328070571</v>
      </c>
      <c r="AR30" s="272">
        <v>17285.163095483236</v>
      </c>
      <c r="AS30" s="272">
        <v>20929.481255196144</v>
      </c>
      <c r="AT30" s="272">
        <v>16800.896207239755</v>
      </c>
      <c r="AU30" s="272">
        <v>13910.092354248241</v>
      </c>
      <c r="AV30" s="272">
        <v>16189.37763310475</v>
      </c>
      <c r="AW30" s="272">
        <v>21725.831693826804</v>
      </c>
      <c r="AX30" s="272">
        <v>14412.768104442073</v>
      </c>
      <c r="AY30" s="272">
        <v>18052.06424334025</v>
      </c>
      <c r="AZ30" s="272">
        <v>18780.837065996431</v>
      </c>
      <c r="BA30" s="272">
        <v>20253.461643513929</v>
      </c>
      <c r="BB30" s="272">
        <v>28369.460945587289</v>
      </c>
      <c r="BC30" s="272">
        <v>224059.93157004949</v>
      </c>
      <c r="BD30" s="272">
        <v>21218.363633243389</v>
      </c>
      <c r="BE30" s="272">
        <v>21609.683790856325</v>
      </c>
      <c r="BF30" s="272">
        <v>23598.914852867303</v>
      </c>
      <c r="BG30" s="272">
        <v>19659.509888730376</v>
      </c>
      <c r="BH30" s="272">
        <v>19735.447547719134</v>
      </c>
    </row>
    <row r="31" spans="1:60" s="31" customFormat="1" ht="15.75" customHeight="1" x14ac:dyDescent="0.2">
      <c r="A31" s="235" t="s">
        <v>71</v>
      </c>
      <c r="B31" s="314" t="s">
        <v>109</v>
      </c>
      <c r="C31" s="235" t="s">
        <v>110</v>
      </c>
      <c r="D31" s="236">
        <v>8596.1011984214529</v>
      </c>
      <c r="E31" s="237">
        <v>6935.9589631535873</v>
      </c>
      <c r="F31" s="237">
        <v>11643.644684097833</v>
      </c>
      <c r="G31" s="237">
        <v>9375.9959841623258</v>
      </c>
      <c r="H31" s="237">
        <v>6943.1985627265312</v>
      </c>
      <c r="I31" s="237">
        <v>12701.036269430044</v>
      </c>
      <c r="J31" s="237">
        <v>8553.8138954836522</v>
      </c>
      <c r="K31" s="237">
        <v>9054.6025401400129</v>
      </c>
      <c r="L31" s="237">
        <v>10688.705087522683</v>
      </c>
      <c r="M31" s="237">
        <v>6493.121760641744</v>
      </c>
      <c r="N31" s="237">
        <v>6869.9147942128811</v>
      </c>
      <c r="O31" s="237">
        <v>16722.048330806123</v>
      </c>
      <c r="P31" s="237">
        <v>114578.14207079887</v>
      </c>
      <c r="Q31" s="238">
        <v>9481.0975778285338</v>
      </c>
      <c r="R31" s="238">
        <v>4962.758627868905</v>
      </c>
      <c r="S31" s="238">
        <v>13318.541775912488</v>
      </c>
      <c r="T31" s="238">
        <v>9661.4176539033015</v>
      </c>
      <c r="U31" s="238">
        <v>14338.545464079296</v>
      </c>
      <c r="V31" s="238">
        <v>12804.199923762264</v>
      </c>
      <c r="W31" s="238">
        <v>12545.436480712602</v>
      </c>
      <c r="X31" s="238">
        <v>10097.922698657332</v>
      </c>
      <c r="Y31" s="238">
        <v>14956.543862677856</v>
      </c>
      <c r="Z31" s="238">
        <v>11240.541996003989</v>
      </c>
      <c r="AA31" s="238">
        <v>10502.951615882381</v>
      </c>
      <c r="AB31" s="238">
        <v>24376.876719378466</v>
      </c>
      <c r="AC31" s="238">
        <v>148286.8343966674</v>
      </c>
      <c r="AD31" s="238">
        <v>12456.777452108265</v>
      </c>
      <c r="AE31" s="238">
        <v>12049.220800568086</v>
      </c>
      <c r="AF31" s="238">
        <v>9975.0504273728438</v>
      </c>
      <c r="AG31" s="238">
        <v>10821.234985469669</v>
      </c>
      <c r="AH31" s="238">
        <v>14498.799887812549</v>
      </c>
      <c r="AI31" s="238">
        <v>16557.561262660474</v>
      </c>
      <c r="AJ31" s="238">
        <v>13629.842211304715</v>
      </c>
      <c r="AK31" s="238">
        <v>10035.549829670157</v>
      </c>
      <c r="AL31" s="238">
        <v>9373.0451641625004</v>
      </c>
      <c r="AM31" s="238">
        <v>11651.767632198837</v>
      </c>
      <c r="AN31" s="238">
        <v>11749.378060128289</v>
      </c>
      <c r="AO31" s="238">
        <v>11417.807767728626</v>
      </c>
      <c r="AP31" s="238">
        <v>144216.03548118501</v>
      </c>
      <c r="AQ31" s="238">
        <v>11794.218419362351</v>
      </c>
      <c r="AR31" s="238">
        <v>10292.260807422574</v>
      </c>
      <c r="AS31" s="238">
        <v>9449.7561435393654</v>
      </c>
      <c r="AT31" s="238">
        <v>11223.256764775975</v>
      </c>
      <c r="AU31" s="238">
        <v>8557.2087225042651</v>
      </c>
      <c r="AV31" s="238">
        <v>10215.503623443847</v>
      </c>
      <c r="AW31" s="238">
        <v>14993.172228615274</v>
      </c>
      <c r="AX31" s="238">
        <v>10276.478148997829</v>
      </c>
      <c r="AY31" s="238">
        <v>11085.298295961566</v>
      </c>
      <c r="AZ31" s="238">
        <v>13067.976184643294</v>
      </c>
      <c r="BA31" s="238">
        <v>13037.934683564372</v>
      </c>
      <c r="BB31" s="238">
        <v>16360.141141881815</v>
      </c>
      <c r="BC31" s="238">
        <v>140353.20516471253</v>
      </c>
      <c r="BD31" s="238">
        <v>11276.498761204624</v>
      </c>
      <c r="BE31" s="238">
        <v>14452.920947908409</v>
      </c>
      <c r="BF31" s="238">
        <v>16656.900489985263</v>
      </c>
      <c r="BG31" s="238">
        <v>12859.650021617039</v>
      </c>
      <c r="BH31" s="238">
        <v>11712.098390884066</v>
      </c>
    </row>
    <row r="32" spans="1:60" s="31" customFormat="1" ht="15.75" customHeight="1" x14ac:dyDescent="0.2">
      <c r="A32" s="239" t="s">
        <v>71</v>
      </c>
      <c r="B32" s="315" t="s">
        <v>111</v>
      </c>
      <c r="C32" s="239" t="s">
        <v>112</v>
      </c>
      <c r="D32" s="233">
        <v>1474.1304689724243</v>
      </c>
      <c r="E32" s="234">
        <v>1532.7255601914285</v>
      </c>
      <c r="F32" s="234">
        <v>1602.5224639750279</v>
      </c>
      <c r="G32" s="234">
        <v>2501.9704812730442</v>
      </c>
      <c r="H32" s="234">
        <v>2406.2018660822787</v>
      </c>
      <c r="I32" s="234">
        <v>3428.2638193692032</v>
      </c>
      <c r="J32" s="234">
        <v>2426.3000007017858</v>
      </c>
      <c r="K32" s="234">
        <v>2980.6702587843106</v>
      </c>
      <c r="L32" s="234">
        <v>1971.0845379597547</v>
      </c>
      <c r="M32" s="234">
        <v>1633.4663391570275</v>
      </c>
      <c r="N32" s="234">
        <v>2465.1546197846401</v>
      </c>
      <c r="O32" s="234">
        <v>2031.0857646087654</v>
      </c>
      <c r="P32" s="234">
        <v>26453.576180859694</v>
      </c>
      <c r="Q32" s="234">
        <v>3311.4356085721815</v>
      </c>
      <c r="R32" s="234">
        <v>3820.8132747255067</v>
      </c>
      <c r="S32" s="234">
        <v>2751.9031578388804</v>
      </c>
      <c r="T32" s="234">
        <v>2619.3438329242636</v>
      </c>
      <c r="U32" s="234">
        <v>3030.1857303352526</v>
      </c>
      <c r="V32" s="234">
        <v>3511.7041730979431</v>
      </c>
      <c r="W32" s="234">
        <v>3840.6215362538737</v>
      </c>
      <c r="X32" s="234">
        <v>4601.9908641738175</v>
      </c>
      <c r="Y32" s="234">
        <v>2905.2885397353398</v>
      </c>
      <c r="Z32" s="234">
        <v>2773.2391191961437</v>
      </c>
      <c r="AA32" s="234">
        <v>4001.342806543249</v>
      </c>
      <c r="AB32" s="234">
        <v>5333.4232997950521</v>
      </c>
      <c r="AC32" s="234">
        <v>42501.291943191514</v>
      </c>
      <c r="AD32" s="234">
        <v>4366.9328865160851</v>
      </c>
      <c r="AE32" s="234">
        <v>3594.9471338520739</v>
      </c>
      <c r="AF32" s="234">
        <v>5699.1495096176441</v>
      </c>
      <c r="AG32" s="234">
        <v>4686.0696974455377</v>
      </c>
      <c r="AH32" s="234">
        <v>5149.0128655388089</v>
      </c>
      <c r="AI32" s="234">
        <v>4190.7788098190431</v>
      </c>
      <c r="AJ32" s="234">
        <v>3900.8894032805902</v>
      </c>
      <c r="AK32" s="234">
        <v>4829.9974514396963</v>
      </c>
      <c r="AL32" s="234">
        <v>3478.0019377508092</v>
      </c>
      <c r="AM32" s="234">
        <v>3493.863234709273</v>
      </c>
      <c r="AN32" s="234">
        <v>3532.2202393369384</v>
      </c>
      <c r="AO32" s="234">
        <v>6486.852073505278</v>
      </c>
      <c r="AP32" s="234">
        <v>53408.715242811777</v>
      </c>
      <c r="AQ32" s="234">
        <v>4112.9568675801484</v>
      </c>
      <c r="AR32" s="234">
        <v>4158.9592897200773</v>
      </c>
      <c r="AS32" s="234">
        <v>9407.9955433963059</v>
      </c>
      <c r="AT32" s="234">
        <v>3790.7804666071734</v>
      </c>
      <c r="AU32" s="234">
        <v>3521.7589178232747</v>
      </c>
      <c r="AV32" s="234">
        <v>3754.1408876647379</v>
      </c>
      <c r="AW32" s="234">
        <v>4523.5118848757102</v>
      </c>
      <c r="AX32" s="234">
        <v>2189.9774096961701</v>
      </c>
      <c r="AY32" s="234">
        <v>4823.4794549606277</v>
      </c>
      <c r="AZ32" s="234">
        <v>3776.1995667863089</v>
      </c>
      <c r="BA32" s="234">
        <v>5021.5027446284976</v>
      </c>
      <c r="BB32" s="234">
        <v>7398.727585839285</v>
      </c>
      <c r="BC32" s="234">
        <v>56479.990619578311</v>
      </c>
      <c r="BD32" s="234">
        <v>8009.3520796613193</v>
      </c>
      <c r="BE32" s="234">
        <v>4310.2746303949234</v>
      </c>
      <c r="BF32" s="234">
        <v>4760.492711655621</v>
      </c>
      <c r="BG32" s="234">
        <v>4697.908584853195</v>
      </c>
      <c r="BH32" s="234">
        <v>5518.7152086708948</v>
      </c>
    </row>
    <row r="33" spans="1:60" s="31" customFormat="1" ht="15.75" customHeight="1" x14ac:dyDescent="0.2">
      <c r="A33" s="235" t="s">
        <v>71</v>
      </c>
      <c r="B33" s="314" t="s">
        <v>113</v>
      </c>
      <c r="C33" s="235" t="s">
        <v>114</v>
      </c>
      <c r="D33" s="236">
        <v>1425.8938398120461</v>
      </c>
      <c r="E33" s="237">
        <v>1236.3986592065219</v>
      </c>
      <c r="F33" s="237">
        <v>2636.0182101179221</v>
      </c>
      <c r="G33" s="237">
        <v>1437.5546733414508</v>
      </c>
      <c r="H33" s="237">
        <v>1232.1214792731391</v>
      </c>
      <c r="I33" s="237">
        <v>1186.9943946473547</v>
      </c>
      <c r="J33" s="237">
        <v>1346.0399249700772</v>
      </c>
      <c r="K33" s="237">
        <v>1101.2341810292871</v>
      </c>
      <c r="L33" s="237">
        <v>2041.3613971871048</v>
      </c>
      <c r="M33" s="237">
        <v>1456.7092891920499</v>
      </c>
      <c r="N33" s="237">
        <v>1265.0865204030699</v>
      </c>
      <c r="O33" s="237">
        <v>5535.9619480069205</v>
      </c>
      <c r="P33" s="237">
        <v>21901.374517186945</v>
      </c>
      <c r="Q33" s="238">
        <v>1410.0066894107536</v>
      </c>
      <c r="R33" s="238">
        <v>2938.115857165541</v>
      </c>
      <c r="S33" s="238">
        <v>4240.6456532102975</v>
      </c>
      <c r="T33" s="238">
        <v>2531.0669786806238</v>
      </c>
      <c r="U33" s="238">
        <v>1759.232020176385</v>
      </c>
      <c r="V33" s="238">
        <v>1886.6095009136413</v>
      </c>
      <c r="W33" s="238">
        <v>2595.9345600910087</v>
      </c>
      <c r="X33" s="238">
        <v>1799.8075799302487</v>
      </c>
      <c r="Y33" s="238">
        <v>2506.2749915470522</v>
      </c>
      <c r="Z33" s="238">
        <v>1684.3082222198284</v>
      </c>
      <c r="AA33" s="238">
        <v>1821.6288251622948</v>
      </c>
      <c r="AB33" s="238">
        <v>5064.6379851474521</v>
      </c>
      <c r="AC33" s="238">
        <v>30238.268863655125</v>
      </c>
      <c r="AD33" s="238">
        <v>1815.9578933964826</v>
      </c>
      <c r="AE33" s="238">
        <v>1734.9364084594499</v>
      </c>
      <c r="AF33" s="238">
        <v>5349.48327149128</v>
      </c>
      <c r="AG33" s="238">
        <v>3154.6654012306203</v>
      </c>
      <c r="AH33" s="238">
        <v>1886.0990479134293</v>
      </c>
      <c r="AI33" s="238">
        <v>1822.5436498542958</v>
      </c>
      <c r="AJ33" s="238">
        <v>1482.423018240183</v>
      </c>
      <c r="AK33" s="238">
        <v>1866.5444092981513</v>
      </c>
      <c r="AL33" s="238">
        <v>1762.0531423816496</v>
      </c>
      <c r="AM33" s="238">
        <v>1771.8475480471686</v>
      </c>
      <c r="AN33" s="238">
        <v>1786.4214287102266</v>
      </c>
      <c r="AO33" s="238">
        <v>4281.2221985924507</v>
      </c>
      <c r="AP33" s="238">
        <v>28714.197417615389</v>
      </c>
      <c r="AQ33" s="238">
        <v>1107.923227981604</v>
      </c>
      <c r="AR33" s="238">
        <v>2417.7146041013152</v>
      </c>
      <c r="AS33" s="238">
        <v>1757.7879391349734</v>
      </c>
      <c r="AT33" s="238">
        <v>1663.0370584964462</v>
      </c>
      <c r="AU33" s="238">
        <v>1662.5715495624945</v>
      </c>
      <c r="AV33" s="238">
        <v>1783.364004774535</v>
      </c>
      <c r="AW33" s="238">
        <v>1969.3000235099053</v>
      </c>
      <c r="AX33" s="238">
        <v>1824.6090850895068</v>
      </c>
      <c r="AY33" s="238">
        <v>1729.6640263198433</v>
      </c>
      <c r="AZ33" s="238">
        <v>1721.9459160319404</v>
      </c>
      <c r="BA33" s="238">
        <v>2012.5546615487901</v>
      </c>
      <c r="BB33" s="238">
        <v>4504.6280944765394</v>
      </c>
      <c r="BC33" s="238">
        <v>24155.100191027897</v>
      </c>
      <c r="BD33" s="238">
        <v>1436.4081528685947</v>
      </c>
      <c r="BE33" s="238">
        <v>2538.196715131161</v>
      </c>
      <c r="BF33" s="238">
        <v>2005.4770267123013</v>
      </c>
      <c r="BG33" s="238">
        <v>1912.8329768581718</v>
      </c>
      <c r="BH33" s="238">
        <v>2326.8438910440959</v>
      </c>
    </row>
    <row r="34" spans="1:60" s="31" customFormat="1" ht="15.75" customHeight="1" x14ac:dyDescent="0.2">
      <c r="A34" s="239" t="s">
        <v>71</v>
      </c>
      <c r="B34" s="315" t="s">
        <v>115</v>
      </c>
      <c r="C34" s="239" t="s">
        <v>116</v>
      </c>
      <c r="D34" s="233">
        <v>78.875319486305543</v>
      </c>
      <c r="E34" s="234">
        <v>41.205988200001087</v>
      </c>
      <c r="F34" s="234">
        <v>57.052074057190978</v>
      </c>
      <c r="G34" s="234">
        <v>16.36258753666641</v>
      </c>
      <c r="H34" s="234">
        <v>85.027930485765253</v>
      </c>
      <c r="I34" s="234">
        <v>68.578987983684328</v>
      </c>
      <c r="J34" s="234">
        <v>72.867250537990614</v>
      </c>
      <c r="K34" s="234">
        <v>122.37634476410032</v>
      </c>
      <c r="L34" s="234">
        <v>279.45974998934258</v>
      </c>
      <c r="M34" s="234">
        <v>145.04660677714861</v>
      </c>
      <c r="N34" s="234">
        <v>119.18580144414248</v>
      </c>
      <c r="O34" s="234">
        <v>402.6993353215683</v>
      </c>
      <c r="P34" s="234">
        <v>1488.7379765839064</v>
      </c>
      <c r="Q34" s="234">
        <v>85.353891584204092</v>
      </c>
      <c r="R34" s="234">
        <v>96.107471977806057</v>
      </c>
      <c r="S34" s="234">
        <v>187.62518317425528</v>
      </c>
      <c r="T34" s="234">
        <v>152.71576809050015</v>
      </c>
      <c r="U34" s="234">
        <v>119.27497371800875</v>
      </c>
      <c r="V34" s="234">
        <v>111.7514969445936</v>
      </c>
      <c r="W34" s="234">
        <v>152.58745724360375</v>
      </c>
      <c r="X34" s="234">
        <v>119.24951472754744</v>
      </c>
      <c r="Y34" s="234">
        <v>116.47461427343526</v>
      </c>
      <c r="Z34" s="234">
        <v>119.16375537327779</v>
      </c>
      <c r="AA34" s="234">
        <v>118.27905517259472</v>
      </c>
      <c r="AB34" s="234">
        <v>77.636511347650654</v>
      </c>
      <c r="AC34" s="234">
        <v>1456.2196936274775</v>
      </c>
      <c r="AD34" s="234">
        <v>105.35991418304384</v>
      </c>
      <c r="AE34" s="234">
        <v>137.33089897697067</v>
      </c>
      <c r="AF34" s="234">
        <v>106.28974721361581</v>
      </c>
      <c r="AG34" s="234">
        <v>105.47869746842665</v>
      </c>
      <c r="AH34" s="234">
        <v>105.19111217977471</v>
      </c>
      <c r="AI34" s="234">
        <v>108.04598895269781</v>
      </c>
      <c r="AJ34" s="234">
        <v>214.97517511345717</v>
      </c>
      <c r="AK34" s="234">
        <v>105.3403288087132</v>
      </c>
      <c r="AL34" s="234">
        <v>215.40689619006508</v>
      </c>
      <c r="AM34" s="234">
        <v>110.16244378710755</v>
      </c>
      <c r="AN34" s="234">
        <v>105.82599051244465</v>
      </c>
      <c r="AO34" s="234">
        <v>346.00901826921512</v>
      </c>
      <c r="AP34" s="234">
        <v>1765.4162116555322</v>
      </c>
      <c r="AQ34" s="234">
        <v>335.39881314646675</v>
      </c>
      <c r="AR34" s="234">
        <v>416.22839423927132</v>
      </c>
      <c r="AS34" s="234">
        <v>313.94162912549979</v>
      </c>
      <c r="AT34" s="234">
        <v>123.82191736016031</v>
      </c>
      <c r="AU34" s="234">
        <v>168.55316435820674</v>
      </c>
      <c r="AV34" s="234">
        <v>436.36911722162915</v>
      </c>
      <c r="AW34" s="234">
        <v>239.84755682591498</v>
      </c>
      <c r="AX34" s="234">
        <v>121.70346065856826</v>
      </c>
      <c r="AY34" s="234">
        <v>413.62246609821199</v>
      </c>
      <c r="AZ34" s="234">
        <v>214.71539853488622</v>
      </c>
      <c r="BA34" s="234">
        <v>181.46955377226851</v>
      </c>
      <c r="BB34" s="234">
        <v>105.96412338964791</v>
      </c>
      <c r="BC34" s="234">
        <v>3071.6355947307325</v>
      </c>
      <c r="BD34" s="234">
        <v>496.10463950884832</v>
      </c>
      <c r="BE34" s="234">
        <v>308.29149742182983</v>
      </c>
      <c r="BF34" s="234">
        <v>176.04462451411899</v>
      </c>
      <c r="BG34" s="234">
        <v>189.11830540197195</v>
      </c>
      <c r="BH34" s="234">
        <v>177.7900571200764</v>
      </c>
    </row>
    <row r="35" spans="1:60" s="300" customFormat="1" ht="15.75" customHeight="1" x14ac:dyDescent="0.2">
      <c r="A35" s="257" t="s">
        <v>56</v>
      </c>
      <c r="B35" s="304" t="s">
        <v>71</v>
      </c>
      <c r="C35" s="257" t="s">
        <v>71</v>
      </c>
      <c r="D35" s="268">
        <v>7659.3092966179784</v>
      </c>
      <c r="E35" s="269">
        <v>9771.539462484825</v>
      </c>
      <c r="F35" s="269">
        <v>12347.76231383644</v>
      </c>
      <c r="G35" s="269">
        <v>8323.8751147963812</v>
      </c>
      <c r="H35" s="269">
        <v>9290.3517406778374</v>
      </c>
      <c r="I35" s="269">
        <v>11516.183948779799</v>
      </c>
      <c r="J35" s="269">
        <v>10620.748736466037</v>
      </c>
      <c r="K35" s="269">
        <v>13759.88120032338</v>
      </c>
      <c r="L35" s="269">
        <v>9419.3302586341269</v>
      </c>
      <c r="M35" s="269">
        <v>9520.7787481256928</v>
      </c>
      <c r="N35" s="269">
        <v>8381.1416685081258</v>
      </c>
      <c r="O35" s="269">
        <v>8460.766033016931</v>
      </c>
      <c r="P35" s="269">
        <v>119071.66852226754</v>
      </c>
      <c r="Q35" s="258">
        <v>5299.482024113744</v>
      </c>
      <c r="R35" s="258">
        <v>7904.5906707658114</v>
      </c>
      <c r="S35" s="258">
        <v>12792.965014406605</v>
      </c>
      <c r="T35" s="258">
        <v>11748.363867598413</v>
      </c>
      <c r="U35" s="258">
        <v>9118.2222872423445</v>
      </c>
      <c r="V35" s="258">
        <v>12355.831466309706</v>
      </c>
      <c r="W35" s="258">
        <v>12695.593750579699</v>
      </c>
      <c r="X35" s="258">
        <v>14888.488563525185</v>
      </c>
      <c r="Y35" s="258">
        <v>11092.144527992603</v>
      </c>
      <c r="Z35" s="258">
        <v>13115.351987460523</v>
      </c>
      <c r="AA35" s="258">
        <v>11972.198457398352</v>
      </c>
      <c r="AB35" s="258">
        <v>11365.99311296182</v>
      </c>
      <c r="AC35" s="258">
        <v>134349.22573035478</v>
      </c>
      <c r="AD35" s="258">
        <v>13009.705295423944</v>
      </c>
      <c r="AE35" s="258">
        <v>18120.5738370377</v>
      </c>
      <c r="AF35" s="258">
        <v>15709.256302523347</v>
      </c>
      <c r="AG35" s="258">
        <v>16907.514749749491</v>
      </c>
      <c r="AH35" s="258">
        <v>15784.304571238183</v>
      </c>
      <c r="AI35" s="258">
        <v>15761.370902372793</v>
      </c>
      <c r="AJ35" s="258">
        <v>14652.030171822069</v>
      </c>
      <c r="AK35" s="258">
        <v>19298.168138965422</v>
      </c>
      <c r="AL35" s="258">
        <v>14951.404848617456</v>
      </c>
      <c r="AM35" s="258">
        <v>8890.0400278284724</v>
      </c>
      <c r="AN35" s="258">
        <v>14054.113760616689</v>
      </c>
      <c r="AO35" s="258">
        <v>16616.041284635616</v>
      </c>
      <c r="AP35" s="258">
        <v>183754.52389083119</v>
      </c>
      <c r="AQ35" s="258">
        <v>13333.475116821784</v>
      </c>
      <c r="AR35" s="258">
        <v>11191.962838697182</v>
      </c>
      <c r="AS35" s="258">
        <v>11662.820711123144</v>
      </c>
      <c r="AT35" s="258">
        <v>10722.029035619336</v>
      </c>
      <c r="AU35" s="258">
        <v>11669.008274293539</v>
      </c>
      <c r="AV35" s="258">
        <v>15963.51638146683</v>
      </c>
      <c r="AW35" s="258">
        <v>23562.182214138105</v>
      </c>
      <c r="AX35" s="258">
        <v>14726.463651480643</v>
      </c>
      <c r="AY35" s="258">
        <v>14710.210207913296</v>
      </c>
      <c r="AZ35" s="258">
        <v>13909.478394176222</v>
      </c>
      <c r="BA35" s="258">
        <v>11016.829700974155</v>
      </c>
      <c r="BB35" s="258">
        <v>17930.861986275984</v>
      </c>
      <c r="BC35" s="258">
        <v>170398.83851298026</v>
      </c>
      <c r="BD35" s="258">
        <v>12967.205387228849</v>
      </c>
      <c r="BE35" s="258">
        <v>12028.922804144197</v>
      </c>
      <c r="BF35" s="258">
        <v>17027.107011298089</v>
      </c>
      <c r="BG35" s="258">
        <v>15113.280410624016</v>
      </c>
      <c r="BH35" s="258">
        <v>16663.59763112148</v>
      </c>
    </row>
    <row r="36" spans="1:60" s="31" customFormat="1" ht="15.75" customHeight="1" x14ac:dyDescent="0.2">
      <c r="A36" s="239" t="s">
        <v>71</v>
      </c>
      <c r="B36" s="315" t="s">
        <v>117</v>
      </c>
      <c r="C36" s="239" t="s">
        <v>118</v>
      </c>
      <c r="D36" s="233">
        <v>2829.3922803881965</v>
      </c>
      <c r="E36" s="234">
        <v>4392.7743064188635</v>
      </c>
      <c r="F36" s="234">
        <v>7937.0901007690909</v>
      </c>
      <c r="G36" s="234">
        <v>5334.6008496744735</v>
      </c>
      <c r="H36" s="234">
        <v>5600.3477385701553</v>
      </c>
      <c r="I36" s="234">
        <v>6648.4918124538926</v>
      </c>
      <c r="J36" s="234">
        <v>7020.6846088956736</v>
      </c>
      <c r="K36" s="234">
        <v>8745.6557146672203</v>
      </c>
      <c r="L36" s="234">
        <v>5266.8705768676828</v>
      </c>
      <c r="M36" s="234">
        <v>5517.7184278912582</v>
      </c>
      <c r="N36" s="234">
        <v>5384.7824713183045</v>
      </c>
      <c r="O36" s="234">
        <v>3984.109067703399</v>
      </c>
      <c r="P36" s="234">
        <v>68662.517955618212</v>
      </c>
      <c r="Q36" s="234">
        <v>2295.2487943599331</v>
      </c>
      <c r="R36" s="234">
        <v>4794.412165028406</v>
      </c>
      <c r="S36" s="234">
        <v>7467.5525334153554</v>
      </c>
      <c r="T36" s="234">
        <v>7707.7724333162678</v>
      </c>
      <c r="U36" s="234">
        <v>5671.1993568976486</v>
      </c>
      <c r="V36" s="234">
        <v>6631.2123633922774</v>
      </c>
      <c r="W36" s="234">
        <v>5994.8220501531832</v>
      </c>
      <c r="X36" s="234">
        <v>9435.5095183110279</v>
      </c>
      <c r="Y36" s="234">
        <v>6219.4991793441395</v>
      </c>
      <c r="Z36" s="234">
        <v>7058.3955757660888</v>
      </c>
      <c r="AA36" s="234">
        <v>6619.843544467848</v>
      </c>
      <c r="AB36" s="234">
        <v>5393.8243916477204</v>
      </c>
      <c r="AC36" s="234">
        <v>75289.291906099897</v>
      </c>
      <c r="AD36" s="234">
        <v>5913.6127487489202</v>
      </c>
      <c r="AE36" s="234">
        <v>9398.8988684969372</v>
      </c>
      <c r="AF36" s="234">
        <v>8865.2970925619866</v>
      </c>
      <c r="AG36" s="234">
        <v>10631.347269880984</v>
      </c>
      <c r="AH36" s="234">
        <v>10398.273834079293</v>
      </c>
      <c r="AI36" s="234">
        <v>10514.735961266424</v>
      </c>
      <c r="AJ36" s="234">
        <v>9488.5540548380195</v>
      </c>
      <c r="AK36" s="234">
        <v>13756.735943285499</v>
      </c>
      <c r="AL36" s="234">
        <v>9906.5355216725056</v>
      </c>
      <c r="AM36" s="234">
        <v>2971.8508425756654</v>
      </c>
      <c r="AN36" s="234">
        <v>6446.0678346376026</v>
      </c>
      <c r="AO36" s="234">
        <v>6649.2023259445787</v>
      </c>
      <c r="AP36" s="234">
        <v>104941.11229798842</v>
      </c>
      <c r="AQ36" s="234">
        <v>5734.6368832225389</v>
      </c>
      <c r="AR36" s="234">
        <v>2861.463438268388</v>
      </c>
      <c r="AS36" s="234">
        <v>5030.4779489955754</v>
      </c>
      <c r="AT36" s="234">
        <v>3507.6750010513429</v>
      </c>
      <c r="AU36" s="234">
        <v>3570.3835960584101</v>
      </c>
      <c r="AV36" s="234">
        <v>9035.0668167419863</v>
      </c>
      <c r="AW36" s="234">
        <v>14540.518950220865</v>
      </c>
      <c r="AX36" s="234">
        <v>8707.1168861724091</v>
      </c>
      <c r="AY36" s="234">
        <v>7778.2141811814417</v>
      </c>
      <c r="AZ36" s="234">
        <v>5651.4478818838479</v>
      </c>
      <c r="BA36" s="234">
        <v>4252.097318759872</v>
      </c>
      <c r="BB36" s="234">
        <v>5490.5246179392552</v>
      </c>
      <c r="BC36" s="234">
        <v>76159.623520495938</v>
      </c>
      <c r="BD36" s="234">
        <v>4519.2137114319785</v>
      </c>
      <c r="BE36" s="234">
        <v>3768.3020145366245</v>
      </c>
      <c r="BF36" s="234">
        <v>6193.7372857030296</v>
      </c>
      <c r="BG36" s="234">
        <v>7457.561518226682</v>
      </c>
      <c r="BH36" s="234">
        <v>8780.255222906404</v>
      </c>
    </row>
    <row r="37" spans="1:60" s="31" customFormat="1" ht="15.75" customHeight="1" x14ac:dyDescent="0.2">
      <c r="A37" s="235" t="s">
        <v>71</v>
      </c>
      <c r="B37" s="314" t="s">
        <v>119</v>
      </c>
      <c r="C37" s="235" t="s">
        <v>120</v>
      </c>
      <c r="D37" s="236">
        <v>3030.3875694522294</v>
      </c>
      <c r="E37" s="238">
        <v>4323.4190233695099</v>
      </c>
      <c r="F37" s="238">
        <v>3461.3486784471975</v>
      </c>
      <c r="G37" s="238">
        <v>1920.3419146967283</v>
      </c>
      <c r="H37" s="238">
        <v>1966.198798858285</v>
      </c>
      <c r="I37" s="238">
        <v>2991.4149063371883</v>
      </c>
      <c r="J37" s="238">
        <v>2398.5395560685301</v>
      </c>
      <c r="K37" s="238">
        <v>2694.6555415046141</v>
      </c>
      <c r="L37" s="238">
        <v>3120.3283750848846</v>
      </c>
      <c r="M37" s="238">
        <v>2926.580767120563</v>
      </c>
      <c r="N37" s="238">
        <v>2050.2849056243767</v>
      </c>
      <c r="O37" s="238">
        <v>2695.5786189209971</v>
      </c>
      <c r="P37" s="238">
        <v>33579.0786554851</v>
      </c>
      <c r="Q37" s="238">
        <v>1723.7789123064633</v>
      </c>
      <c r="R37" s="238">
        <v>1618.165720665507</v>
      </c>
      <c r="S37" s="238">
        <v>3971.7166226254358</v>
      </c>
      <c r="T37" s="238">
        <v>2964.5250818845875</v>
      </c>
      <c r="U37" s="238">
        <v>1688.3622646024569</v>
      </c>
      <c r="V37" s="238">
        <v>3546.892239054519</v>
      </c>
      <c r="W37" s="238">
        <v>4310.1917827195048</v>
      </c>
      <c r="X37" s="238">
        <v>3481.6821181908135</v>
      </c>
      <c r="Y37" s="238">
        <v>3380.7439458838239</v>
      </c>
      <c r="Z37" s="238">
        <v>4643.5223368760853</v>
      </c>
      <c r="AA37" s="238">
        <v>3264.7090137395394</v>
      </c>
      <c r="AB37" s="238">
        <v>3360.3252716930724</v>
      </c>
      <c r="AC37" s="238">
        <v>37954.61531024181</v>
      </c>
      <c r="AD37" s="238">
        <v>4717.4801005849777</v>
      </c>
      <c r="AE37" s="238">
        <v>6326.4312131208208</v>
      </c>
      <c r="AF37" s="238">
        <v>5198.6457437458057</v>
      </c>
      <c r="AG37" s="238">
        <v>4492.6121555756608</v>
      </c>
      <c r="AH37" s="238">
        <v>4149.3694458627197</v>
      </c>
      <c r="AI37" s="238">
        <v>3201.1016135611067</v>
      </c>
      <c r="AJ37" s="238">
        <v>3424.4873249804327</v>
      </c>
      <c r="AK37" s="238">
        <v>3649.2735174908839</v>
      </c>
      <c r="AL37" s="238">
        <v>3246.184569927947</v>
      </c>
      <c r="AM37" s="238">
        <v>4255.3699637837235</v>
      </c>
      <c r="AN37" s="238">
        <v>5932.9568363181643</v>
      </c>
      <c r="AO37" s="238">
        <v>7215.8034071158454</v>
      </c>
      <c r="AP37" s="238">
        <v>55809.715892068081</v>
      </c>
      <c r="AQ37" s="238">
        <v>5687.5379105893053</v>
      </c>
      <c r="AR37" s="238">
        <v>6287.3581317603248</v>
      </c>
      <c r="AS37" s="238">
        <v>4977.5545716440129</v>
      </c>
      <c r="AT37" s="238">
        <v>4564.2122207529474</v>
      </c>
      <c r="AU37" s="238">
        <v>6326.2555372105253</v>
      </c>
      <c r="AV37" s="238">
        <v>4982.5510697728687</v>
      </c>
      <c r="AW37" s="238">
        <v>6476.175804595563</v>
      </c>
      <c r="AX37" s="238">
        <v>4766.4838284539674</v>
      </c>
      <c r="AY37" s="238">
        <v>5509.9318955732115</v>
      </c>
      <c r="AZ37" s="238">
        <v>6328.4411885251557</v>
      </c>
      <c r="BA37" s="238">
        <v>4386.3744932231675</v>
      </c>
      <c r="BB37" s="238">
        <v>7969.2680083477644</v>
      </c>
      <c r="BC37" s="238">
        <v>68262.144660448801</v>
      </c>
      <c r="BD37" s="238">
        <v>5446.5015584142448</v>
      </c>
      <c r="BE37" s="238">
        <v>4864.6948695835044</v>
      </c>
      <c r="BF37" s="238">
        <v>6042.2980645980888</v>
      </c>
      <c r="BG37" s="238">
        <v>5039.4957648686632</v>
      </c>
      <c r="BH37" s="238">
        <v>6350.1149306485904</v>
      </c>
    </row>
    <row r="38" spans="1:60" s="31" customFormat="1" ht="15.75" customHeight="1" x14ac:dyDescent="0.2">
      <c r="A38" s="239" t="s">
        <v>71</v>
      </c>
      <c r="B38" s="315" t="s">
        <v>121</v>
      </c>
      <c r="C38" s="239" t="s">
        <v>122</v>
      </c>
      <c r="D38" s="233">
        <v>816.27958650870448</v>
      </c>
      <c r="E38" s="234">
        <v>776.40181700383175</v>
      </c>
      <c r="F38" s="234">
        <v>591.60673872649443</v>
      </c>
      <c r="G38" s="234">
        <v>790.19440756122754</v>
      </c>
      <c r="H38" s="234">
        <v>1392.5781030934152</v>
      </c>
      <c r="I38" s="234">
        <v>1553.2885848558767</v>
      </c>
      <c r="J38" s="234">
        <v>952.31568991827078</v>
      </c>
      <c r="K38" s="234">
        <v>972.81915840370516</v>
      </c>
      <c r="L38" s="234">
        <v>893.52838101149587</v>
      </c>
      <c r="M38" s="234">
        <v>613.14028778899308</v>
      </c>
      <c r="N38" s="234">
        <v>783.91090056808059</v>
      </c>
      <c r="O38" s="234">
        <v>1421.7440326169171</v>
      </c>
      <c r="P38" s="234">
        <v>11557.807688057012</v>
      </c>
      <c r="Q38" s="234">
        <v>964.21493628161761</v>
      </c>
      <c r="R38" s="234">
        <v>1000.8726632990584</v>
      </c>
      <c r="S38" s="234">
        <v>753.85133600459392</v>
      </c>
      <c r="T38" s="234">
        <v>781.3421653309515</v>
      </c>
      <c r="U38" s="234">
        <v>1008.5238345475103</v>
      </c>
      <c r="V38" s="234">
        <v>1735.8733158916209</v>
      </c>
      <c r="W38" s="234">
        <v>1652.807812792872</v>
      </c>
      <c r="X38" s="234">
        <v>1412.0629060212559</v>
      </c>
      <c r="Y38" s="234">
        <v>950.87285519481918</v>
      </c>
      <c r="Z38" s="234">
        <v>1039.6221243170971</v>
      </c>
      <c r="AA38" s="234">
        <v>989.25977603604474</v>
      </c>
      <c r="AB38" s="234">
        <v>2196.8649305484259</v>
      </c>
      <c r="AC38" s="234">
        <v>14486.168656265865</v>
      </c>
      <c r="AD38" s="234">
        <v>1491.3401423109426</v>
      </c>
      <c r="AE38" s="234">
        <v>1188.9612051557388</v>
      </c>
      <c r="AF38" s="234">
        <v>1078.5178027182044</v>
      </c>
      <c r="AG38" s="234">
        <v>1358.7586649553043</v>
      </c>
      <c r="AH38" s="234">
        <v>771.22392867493113</v>
      </c>
      <c r="AI38" s="234">
        <v>1607.6886868175682</v>
      </c>
      <c r="AJ38" s="234">
        <v>1335.1221762860202</v>
      </c>
      <c r="AK38" s="234">
        <v>1291.7471396536469</v>
      </c>
      <c r="AL38" s="234">
        <v>1268.3615916016026</v>
      </c>
      <c r="AM38" s="234">
        <v>1235.3625275622594</v>
      </c>
      <c r="AN38" s="234">
        <v>1168.7460499077697</v>
      </c>
      <c r="AO38" s="234">
        <v>1260.1777877691418</v>
      </c>
      <c r="AP38" s="234">
        <v>15056.00770341313</v>
      </c>
      <c r="AQ38" s="234">
        <v>1224.4014977692295</v>
      </c>
      <c r="AR38" s="234">
        <v>1375.0856962899272</v>
      </c>
      <c r="AS38" s="234">
        <v>568.59375302101648</v>
      </c>
      <c r="AT38" s="234">
        <v>744.56434889469392</v>
      </c>
      <c r="AU38" s="234">
        <v>992.57264391989293</v>
      </c>
      <c r="AV38" s="234">
        <v>1571.1245195685417</v>
      </c>
      <c r="AW38" s="234">
        <v>1631.4470965267215</v>
      </c>
      <c r="AX38" s="234">
        <v>790.98577218925152</v>
      </c>
      <c r="AY38" s="234">
        <v>815.41742261764512</v>
      </c>
      <c r="AZ38" s="234">
        <v>987.40025948899586</v>
      </c>
      <c r="BA38" s="234">
        <v>1958.3026882832785</v>
      </c>
      <c r="BB38" s="234">
        <v>4268.1128267232652</v>
      </c>
      <c r="BC38" s="234">
        <v>16928.008525292458</v>
      </c>
      <c r="BD38" s="234">
        <v>1151.8104549433649</v>
      </c>
      <c r="BE38" s="234">
        <v>1291.9320592829479</v>
      </c>
      <c r="BF38" s="234">
        <v>994.35639669057764</v>
      </c>
      <c r="BG38" s="234">
        <v>786.57976977958083</v>
      </c>
      <c r="BH38" s="234">
        <v>1098.0918081567984</v>
      </c>
    </row>
    <row r="39" spans="1:60" s="31" customFormat="1" ht="15.75" customHeight="1" x14ac:dyDescent="0.2">
      <c r="A39" s="235" t="s">
        <v>71</v>
      </c>
      <c r="B39" s="314" t="s">
        <v>123</v>
      </c>
      <c r="C39" s="235" t="s">
        <v>124</v>
      </c>
      <c r="D39" s="236">
        <v>983.24986026884835</v>
      </c>
      <c r="E39" s="237">
        <v>278.9443156926198</v>
      </c>
      <c r="F39" s="237">
        <v>357.71679589365766</v>
      </c>
      <c r="G39" s="237">
        <v>278.7379428639523</v>
      </c>
      <c r="H39" s="237">
        <v>331.2271001559817</v>
      </c>
      <c r="I39" s="237">
        <v>322.98864513284138</v>
      </c>
      <c r="J39" s="237">
        <v>249.20888158356351</v>
      </c>
      <c r="K39" s="237">
        <v>1346.7507857478415</v>
      </c>
      <c r="L39" s="237">
        <v>138.60292567006283</v>
      </c>
      <c r="M39" s="237">
        <v>463.33926532487806</v>
      </c>
      <c r="N39" s="237">
        <v>162.1633909973639</v>
      </c>
      <c r="O39" s="237">
        <v>359.33431377561851</v>
      </c>
      <c r="P39" s="237">
        <v>5272.2642231072305</v>
      </c>
      <c r="Q39" s="238">
        <v>316.23938116572975</v>
      </c>
      <c r="R39" s="238">
        <v>491.14012177283973</v>
      </c>
      <c r="S39" s="238">
        <v>599.84452236121967</v>
      </c>
      <c r="T39" s="238">
        <v>294.72418706660545</v>
      </c>
      <c r="U39" s="238">
        <v>750.13683119472842</v>
      </c>
      <c r="V39" s="238">
        <v>441.85354797128917</v>
      </c>
      <c r="W39" s="238">
        <v>737.77210491413928</v>
      </c>
      <c r="X39" s="238">
        <v>559.23402100208727</v>
      </c>
      <c r="Y39" s="238">
        <v>541.02854756982015</v>
      </c>
      <c r="Z39" s="238">
        <v>373.8119505012512</v>
      </c>
      <c r="AA39" s="238">
        <v>1098.3861231549201</v>
      </c>
      <c r="AB39" s="238">
        <v>414.9785190726011</v>
      </c>
      <c r="AC39" s="238">
        <v>6619.1498577472303</v>
      </c>
      <c r="AD39" s="238">
        <v>887.27230377910246</v>
      </c>
      <c r="AE39" s="238">
        <v>1206.2825502642029</v>
      </c>
      <c r="AF39" s="238">
        <v>566.79566349734932</v>
      </c>
      <c r="AG39" s="238">
        <v>424.79665933754148</v>
      </c>
      <c r="AH39" s="238">
        <v>465.4373626212377</v>
      </c>
      <c r="AI39" s="238">
        <v>437.8446407276947</v>
      </c>
      <c r="AJ39" s="238">
        <v>403.8666157175964</v>
      </c>
      <c r="AK39" s="238">
        <v>600.4115385353906</v>
      </c>
      <c r="AL39" s="238">
        <v>530.32316541540035</v>
      </c>
      <c r="AM39" s="238">
        <v>427.45669390682298</v>
      </c>
      <c r="AN39" s="238">
        <v>506.34303975315152</v>
      </c>
      <c r="AO39" s="238">
        <v>1490.8577638060508</v>
      </c>
      <c r="AP39" s="238">
        <v>7947.6879973615414</v>
      </c>
      <c r="AQ39" s="238">
        <v>686.89882524071015</v>
      </c>
      <c r="AR39" s="238">
        <v>668.05557237854077</v>
      </c>
      <c r="AS39" s="238">
        <v>1086.1944374625386</v>
      </c>
      <c r="AT39" s="238">
        <v>1905.577464920352</v>
      </c>
      <c r="AU39" s="238">
        <v>779.79649710471097</v>
      </c>
      <c r="AV39" s="238">
        <v>374.7739753834332</v>
      </c>
      <c r="AW39" s="238">
        <v>914.04036279495722</v>
      </c>
      <c r="AX39" s="238">
        <v>461.8771646650157</v>
      </c>
      <c r="AY39" s="238">
        <v>606.646708540997</v>
      </c>
      <c r="AZ39" s="238">
        <v>942.18906427822071</v>
      </c>
      <c r="BA39" s="238">
        <v>420.05520070783746</v>
      </c>
      <c r="BB39" s="238">
        <v>202.95653326569959</v>
      </c>
      <c r="BC39" s="238">
        <v>9049.0618067430132</v>
      </c>
      <c r="BD39" s="238">
        <v>1849.6796624392596</v>
      </c>
      <c r="BE39" s="238">
        <v>2103.9938607411191</v>
      </c>
      <c r="BF39" s="238">
        <v>3796.7152643063928</v>
      </c>
      <c r="BG39" s="238">
        <v>1829.6433577490911</v>
      </c>
      <c r="BH39" s="238">
        <v>435.13566940968701</v>
      </c>
    </row>
    <row r="40" spans="1:60" s="300" customFormat="1" ht="15.75" customHeight="1" x14ac:dyDescent="0.2">
      <c r="A40" s="270" t="s">
        <v>57</v>
      </c>
      <c r="B40" s="276" t="s">
        <v>71</v>
      </c>
      <c r="C40" s="270" t="s">
        <v>71</v>
      </c>
      <c r="D40" s="271">
        <v>2531.52669490056</v>
      </c>
      <c r="E40" s="272">
        <v>3424.3670158996911</v>
      </c>
      <c r="F40" s="272">
        <v>3327.0943457295789</v>
      </c>
      <c r="G40" s="272">
        <v>3895.5310096383309</v>
      </c>
      <c r="H40" s="272">
        <v>3688.1379269494087</v>
      </c>
      <c r="I40" s="272">
        <v>5212.5113845475444</v>
      </c>
      <c r="J40" s="272">
        <v>3966.632164463178</v>
      </c>
      <c r="K40" s="272">
        <v>3848.038154713684</v>
      </c>
      <c r="L40" s="272">
        <v>4682.8185168386053</v>
      </c>
      <c r="M40" s="272">
        <v>4967.7557122175795</v>
      </c>
      <c r="N40" s="272">
        <v>6837.9505468951193</v>
      </c>
      <c r="O40" s="272">
        <v>3639.1596624729409</v>
      </c>
      <c r="P40" s="272">
        <v>50021.523135266216</v>
      </c>
      <c r="Q40" s="272">
        <v>2871.0099012583287</v>
      </c>
      <c r="R40" s="272">
        <v>3988.5359753701377</v>
      </c>
      <c r="S40" s="272">
        <v>3983.1200034002136</v>
      </c>
      <c r="T40" s="272">
        <v>4943.701078285535</v>
      </c>
      <c r="U40" s="272">
        <v>5715.350032925322</v>
      </c>
      <c r="V40" s="272">
        <v>4402.9170871549204</v>
      </c>
      <c r="W40" s="272">
        <v>4195.3642618846634</v>
      </c>
      <c r="X40" s="272">
        <v>5042.4283915375227</v>
      </c>
      <c r="Y40" s="272">
        <v>5250.776512232711</v>
      </c>
      <c r="Z40" s="272">
        <v>6823.8649279046622</v>
      </c>
      <c r="AA40" s="272">
        <v>4866.7862455013455</v>
      </c>
      <c r="AB40" s="272">
        <v>4351.3146560195382</v>
      </c>
      <c r="AC40" s="272">
        <v>56435.169073474899</v>
      </c>
      <c r="AD40" s="272">
        <v>4253.4857710560173</v>
      </c>
      <c r="AE40" s="272">
        <v>4130.686643841862</v>
      </c>
      <c r="AF40" s="272">
        <v>4669.8666893562804</v>
      </c>
      <c r="AG40" s="272">
        <v>5149.154346554823</v>
      </c>
      <c r="AH40" s="272">
        <v>5114.6208938111158</v>
      </c>
      <c r="AI40" s="272">
        <v>5614.8287930361139</v>
      </c>
      <c r="AJ40" s="272">
        <v>4920.1701983417879</v>
      </c>
      <c r="AK40" s="272">
        <v>5565.0601978973764</v>
      </c>
      <c r="AL40" s="272">
        <v>5518.049486261456</v>
      </c>
      <c r="AM40" s="272">
        <v>3803.2020463728427</v>
      </c>
      <c r="AN40" s="272">
        <v>4191.562773113511</v>
      </c>
      <c r="AO40" s="272">
        <v>5192.7582181528969</v>
      </c>
      <c r="AP40" s="272">
        <v>58123.446057796085</v>
      </c>
      <c r="AQ40" s="272">
        <v>40034.630270703608</v>
      </c>
      <c r="AR40" s="272">
        <v>5636.4374568490439</v>
      </c>
      <c r="AS40" s="272">
        <v>4933.9683107441851</v>
      </c>
      <c r="AT40" s="272">
        <v>14647.360440720884</v>
      </c>
      <c r="AU40" s="272">
        <v>5027.5026288367953</v>
      </c>
      <c r="AV40" s="272">
        <v>6315.38814972201</v>
      </c>
      <c r="AW40" s="272">
        <v>13982.220572404325</v>
      </c>
      <c r="AX40" s="272">
        <v>4055.2307424514083</v>
      </c>
      <c r="AY40" s="272">
        <v>11071.330157574354</v>
      </c>
      <c r="AZ40" s="272">
        <v>11731.677231092532</v>
      </c>
      <c r="BA40" s="272">
        <v>4956.513287347414</v>
      </c>
      <c r="BB40" s="272">
        <v>31321.735996140083</v>
      </c>
      <c r="BC40" s="272">
        <v>153713.99524458667</v>
      </c>
      <c r="BD40" s="272">
        <v>10763.619070052806</v>
      </c>
      <c r="BE40" s="272">
        <v>10003.481219410101</v>
      </c>
      <c r="BF40" s="272">
        <v>9852.9520510692564</v>
      </c>
      <c r="BG40" s="272">
        <v>11614.573160922355</v>
      </c>
      <c r="BH40" s="272">
        <v>10862.788707194451</v>
      </c>
    </row>
    <row r="41" spans="1:60" s="31" customFormat="1" ht="15.75" customHeight="1" x14ac:dyDescent="0.2">
      <c r="A41" s="235" t="s">
        <v>71</v>
      </c>
      <c r="B41" s="314" t="s">
        <v>125</v>
      </c>
      <c r="C41" s="235" t="s">
        <v>126</v>
      </c>
      <c r="D41" s="236">
        <v>601.74049767679367</v>
      </c>
      <c r="E41" s="237">
        <v>1044.827655045126</v>
      </c>
      <c r="F41" s="237">
        <v>976.89466312722357</v>
      </c>
      <c r="G41" s="237">
        <v>1923.6479371639555</v>
      </c>
      <c r="H41" s="237">
        <v>2150.0391599873706</v>
      </c>
      <c r="I41" s="237">
        <v>1258.4084529735499</v>
      </c>
      <c r="J41" s="237">
        <v>722.67200967075894</v>
      </c>
      <c r="K41" s="241">
        <v>870.1012526068771</v>
      </c>
      <c r="L41" s="237">
        <v>523.20649505339873</v>
      </c>
      <c r="M41" s="237">
        <v>1641.7603076511473</v>
      </c>
      <c r="N41" s="237">
        <v>3851.0742435274965</v>
      </c>
      <c r="O41" s="237">
        <v>1407.6512829384371</v>
      </c>
      <c r="P41" s="237">
        <v>16972.023957422134</v>
      </c>
      <c r="Q41" s="238">
        <v>667.92658094624687</v>
      </c>
      <c r="R41" s="238">
        <v>1227.5971050022249</v>
      </c>
      <c r="S41" s="238">
        <v>784.03508959532417</v>
      </c>
      <c r="T41" s="238">
        <v>1743.5203183910114</v>
      </c>
      <c r="U41" s="238">
        <v>2356.3954195583533</v>
      </c>
      <c r="V41" s="238">
        <v>1095.7085651000982</v>
      </c>
      <c r="W41" s="238">
        <v>548.33028720295806</v>
      </c>
      <c r="X41" s="238">
        <v>1775.2328429850127</v>
      </c>
      <c r="Y41" s="238">
        <v>1366.7373589947749</v>
      </c>
      <c r="Z41" s="238">
        <v>1097.4821275272946</v>
      </c>
      <c r="AA41" s="238">
        <v>1280.0564589489909</v>
      </c>
      <c r="AB41" s="238">
        <v>702.1759899632998</v>
      </c>
      <c r="AC41" s="238">
        <v>14645.19814421559</v>
      </c>
      <c r="AD41" s="238">
        <v>792.35646272362044</v>
      </c>
      <c r="AE41" s="238">
        <v>731.3752744721794</v>
      </c>
      <c r="AF41" s="238">
        <v>980.59767426167616</v>
      </c>
      <c r="AG41" s="238">
        <v>929.48653757358386</v>
      </c>
      <c r="AH41" s="238">
        <v>606.15740325416971</v>
      </c>
      <c r="AI41" s="238">
        <v>1806.7481498576403</v>
      </c>
      <c r="AJ41" s="238">
        <v>682.07313492921492</v>
      </c>
      <c r="AK41" s="238">
        <v>1499.3740872353471</v>
      </c>
      <c r="AL41" s="238">
        <v>2298.6134250889245</v>
      </c>
      <c r="AM41" s="238">
        <v>745.82383214847937</v>
      </c>
      <c r="AN41" s="238">
        <v>730.87573171453766</v>
      </c>
      <c r="AO41" s="238">
        <v>1609.5853224825346</v>
      </c>
      <c r="AP41" s="238">
        <v>13413.067035741908</v>
      </c>
      <c r="AQ41" s="238">
        <v>35392.328931402684</v>
      </c>
      <c r="AR41" s="238">
        <v>476.89119296503173</v>
      </c>
      <c r="AS41" s="238">
        <v>1006.321900195278</v>
      </c>
      <c r="AT41" s="238">
        <v>11167.333760098682</v>
      </c>
      <c r="AU41" s="238">
        <v>895.45484824117716</v>
      </c>
      <c r="AV41" s="238">
        <v>2461.9315957982126</v>
      </c>
      <c r="AW41" s="238">
        <v>10075.428932031631</v>
      </c>
      <c r="AX41" s="238">
        <v>703.75767834416888</v>
      </c>
      <c r="AY41" s="238">
        <v>7863.0260169516614</v>
      </c>
      <c r="AZ41" s="238">
        <v>7951.6167568633728</v>
      </c>
      <c r="BA41" s="238">
        <v>1268.6522487465379</v>
      </c>
      <c r="BB41" s="238">
        <v>27234.684776012196</v>
      </c>
      <c r="BC41" s="238">
        <v>106497.42863765062</v>
      </c>
      <c r="BD41" s="238">
        <v>6766.6971505310794</v>
      </c>
      <c r="BE41" s="238">
        <v>5893.3512479260189</v>
      </c>
      <c r="BF41" s="238">
        <v>5554.2023083488375</v>
      </c>
      <c r="BG41" s="238">
        <v>6752.2963848338441</v>
      </c>
      <c r="BH41" s="238">
        <v>7020.2045850383483</v>
      </c>
    </row>
    <row r="42" spans="1:60" s="31" customFormat="1" ht="15.75" customHeight="1" x14ac:dyDescent="0.2">
      <c r="A42" s="239" t="s">
        <v>71</v>
      </c>
      <c r="B42" s="315" t="s">
        <v>127</v>
      </c>
      <c r="C42" s="239" t="s">
        <v>128</v>
      </c>
      <c r="D42" s="233">
        <v>1205.4174311889612</v>
      </c>
      <c r="E42" s="234">
        <v>1252.3749358005286</v>
      </c>
      <c r="F42" s="234">
        <v>1294.4800855431542</v>
      </c>
      <c r="G42" s="234">
        <v>1049.7661206934281</v>
      </c>
      <c r="H42" s="234">
        <v>431.3928258004201</v>
      </c>
      <c r="I42" s="234">
        <v>2320.8118857220397</v>
      </c>
      <c r="J42" s="234">
        <v>2093.4827245509996</v>
      </c>
      <c r="K42" s="234">
        <v>1443.7448799987758</v>
      </c>
      <c r="L42" s="234">
        <v>3054.3033269871721</v>
      </c>
      <c r="M42" s="234">
        <v>1880.9164153317859</v>
      </c>
      <c r="N42" s="234">
        <v>1987.6672380250534</v>
      </c>
      <c r="O42" s="234">
        <v>1080.334156072211</v>
      </c>
      <c r="P42" s="234">
        <v>19094.692025714528</v>
      </c>
      <c r="Q42" s="234">
        <v>1089.7709071793286</v>
      </c>
      <c r="R42" s="234">
        <v>1609.0657880697154</v>
      </c>
      <c r="S42" s="234">
        <v>2084.7237679441732</v>
      </c>
      <c r="T42" s="234">
        <v>2112.127415693386</v>
      </c>
      <c r="U42" s="234">
        <v>2240.6362359243203</v>
      </c>
      <c r="V42" s="234">
        <v>2341.9988940734452</v>
      </c>
      <c r="W42" s="234">
        <v>2419.7043212601116</v>
      </c>
      <c r="X42" s="234">
        <v>2238.3328867340456</v>
      </c>
      <c r="Y42" s="234">
        <v>2379.7305079043149</v>
      </c>
      <c r="Z42" s="234">
        <v>2828.7000317734555</v>
      </c>
      <c r="AA42" s="234">
        <v>2507.8392831410324</v>
      </c>
      <c r="AB42" s="234">
        <v>2495.7378284470096</v>
      </c>
      <c r="AC42" s="234">
        <v>26348.367868144338</v>
      </c>
      <c r="AD42" s="234">
        <v>2349.1313425881781</v>
      </c>
      <c r="AE42" s="234">
        <v>2427.5078213599695</v>
      </c>
      <c r="AF42" s="234">
        <v>2480.7364323629358</v>
      </c>
      <c r="AG42" s="234">
        <v>2660.3178958569947</v>
      </c>
      <c r="AH42" s="234">
        <v>3176.0628960035065</v>
      </c>
      <c r="AI42" s="234">
        <v>2738.4043769697073</v>
      </c>
      <c r="AJ42" s="234">
        <v>3191.4221295081243</v>
      </c>
      <c r="AK42" s="234">
        <v>2847.7254257928589</v>
      </c>
      <c r="AL42" s="234">
        <v>2065.7603161481029</v>
      </c>
      <c r="AM42" s="234">
        <v>1503.8823665068835</v>
      </c>
      <c r="AN42" s="234">
        <v>1954.5176957705235</v>
      </c>
      <c r="AO42" s="234">
        <v>1710.4956973173587</v>
      </c>
      <c r="AP42" s="234">
        <v>29105.96439618514</v>
      </c>
      <c r="AQ42" s="234">
        <v>3015.2185063061193</v>
      </c>
      <c r="AR42" s="234">
        <v>2939.9733523904119</v>
      </c>
      <c r="AS42" s="234">
        <v>2581.0454167552848</v>
      </c>
      <c r="AT42" s="234">
        <v>2291.4752842117059</v>
      </c>
      <c r="AU42" s="234">
        <v>2382.661096546115</v>
      </c>
      <c r="AV42" s="234">
        <v>2339.737546462979</v>
      </c>
      <c r="AW42" s="234">
        <v>2336.2827127955748</v>
      </c>
      <c r="AX42" s="234">
        <v>1925.76781050669</v>
      </c>
      <c r="AY42" s="234">
        <v>1749.12039430811</v>
      </c>
      <c r="AZ42" s="234">
        <v>2156.2513065330022</v>
      </c>
      <c r="BA42" s="234">
        <v>2147.0711490463123</v>
      </c>
      <c r="BB42" s="234">
        <v>2142.6499096486746</v>
      </c>
      <c r="BC42" s="234">
        <v>28007.254485510977</v>
      </c>
      <c r="BD42" s="234">
        <v>2975.774204639883</v>
      </c>
      <c r="BE42" s="234">
        <v>3131.2869396167584</v>
      </c>
      <c r="BF42" s="234">
        <v>3064.9447243715704</v>
      </c>
      <c r="BG42" s="234">
        <v>3444.0463610600141</v>
      </c>
      <c r="BH42" s="234">
        <v>2872.7083375856018</v>
      </c>
    </row>
    <row r="43" spans="1:60" s="31" customFormat="1" ht="15.75" customHeight="1" x14ac:dyDescent="0.2">
      <c r="A43" s="235" t="s">
        <v>71</v>
      </c>
      <c r="B43" s="314" t="s">
        <v>129</v>
      </c>
      <c r="C43" s="235" t="s">
        <v>130</v>
      </c>
      <c r="D43" s="236">
        <v>302.47977830130509</v>
      </c>
      <c r="E43" s="237">
        <v>620.89405590027229</v>
      </c>
      <c r="F43" s="237">
        <v>543.08672174665355</v>
      </c>
      <c r="G43" s="237">
        <v>618.70475525589075</v>
      </c>
      <c r="H43" s="237">
        <v>655.25329745714555</v>
      </c>
      <c r="I43" s="237">
        <v>898.26267988433108</v>
      </c>
      <c r="J43" s="237">
        <v>561.64310152628502</v>
      </c>
      <c r="K43" s="237">
        <v>879.4514634891716</v>
      </c>
      <c r="L43" s="237">
        <v>582.70351004172426</v>
      </c>
      <c r="M43" s="237">
        <v>647.41083425288957</v>
      </c>
      <c r="N43" s="237">
        <v>584.25558299056092</v>
      </c>
      <c r="O43" s="237">
        <v>589.35146983145955</v>
      </c>
      <c r="P43" s="237">
        <v>7483.4972506776903</v>
      </c>
      <c r="Q43" s="238">
        <v>465.2871986105074</v>
      </c>
      <c r="R43" s="238">
        <v>470.16991586185026</v>
      </c>
      <c r="S43" s="238">
        <v>583.91700260457367</v>
      </c>
      <c r="T43" s="238">
        <v>663.06536171827793</v>
      </c>
      <c r="U43" s="238">
        <v>553.93539248484319</v>
      </c>
      <c r="V43" s="238">
        <v>529.31222250379017</v>
      </c>
      <c r="W43" s="238">
        <v>556.40576373027409</v>
      </c>
      <c r="X43" s="238">
        <v>702.61022580802353</v>
      </c>
      <c r="Y43" s="238">
        <v>595.46578923482218</v>
      </c>
      <c r="Z43" s="238">
        <v>906.57964147411474</v>
      </c>
      <c r="AA43" s="238">
        <v>620.87776135744411</v>
      </c>
      <c r="AB43" s="238">
        <v>760.9596386662638</v>
      </c>
      <c r="AC43" s="238">
        <v>7408.5859140547836</v>
      </c>
      <c r="AD43" s="238">
        <v>492.00312503280117</v>
      </c>
      <c r="AE43" s="238">
        <v>539.95577828261537</v>
      </c>
      <c r="AF43" s="238">
        <v>747.06412787386284</v>
      </c>
      <c r="AG43" s="238">
        <v>839.91590432411328</v>
      </c>
      <c r="AH43" s="238">
        <v>698.42742482790891</v>
      </c>
      <c r="AI43" s="238">
        <v>721.36839915533767</v>
      </c>
      <c r="AJ43" s="238">
        <v>697.4868587996375</v>
      </c>
      <c r="AK43" s="238">
        <v>824.52968634609681</v>
      </c>
      <c r="AL43" s="238">
        <v>632.66927180183438</v>
      </c>
      <c r="AM43" s="238">
        <v>986.25310921126709</v>
      </c>
      <c r="AN43" s="238">
        <v>850.11398419033128</v>
      </c>
      <c r="AO43" s="238">
        <v>1259.245094200284</v>
      </c>
      <c r="AP43" s="238">
        <v>9289.032764046091</v>
      </c>
      <c r="AQ43" s="238">
        <v>996.07819966347176</v>
      </c>
      <c r="AR43" s="238">
        <v>603.98502888843132</v>
      </c>
      <c r="AS43" s="238">
        <v>604.47182962433021</v>
      </c>
      <c r="AT43" s="238">
        <v>613.29942573581957</v>
      </c>
      <c r="AU43" s="238">
        <v>640.77337761515776</v>
      </c>
      <c r="AV43" s="238">
        <v>773.52831780313102</v>
      </c>
      <c r="AW43" s="238">
        <v>1023.4047292030143</v>
      </c>
      <c r="AX43" s="238">
        <v>823.02353172589153</v>
      </c>
      <c r="AY43" s="238">
        <v>843.31826020623134</v>
      </c>
      <c r="AZ43" s="238">
        <v>966.24778861620734</v>
      </c>
      <c r="BA43" s="238">
        <v>901.78121327105987</v>
      </c>
      <c r="BB43" s="238">
        <v>1326.7187745537246</v>
      </c>
      <c r="BC43" s="238">
        <v>10116.630476906472</v>
      </c>
      <c r="BD43" s="238">
        <v>714.93942529755952</v>
      </c>
      <c r="BE43" s="238">
        <v>749.95726693377947</v>
      </c>
      <c r="BF43" s="238">
        <v>905.70652183344839</v>
      </c>
      <c r="BG43" s="238">
        <v>693.5085154133277</v>
      </c>
      <c r="BH43" s="238">
        <v>639.72229037913496</v>
      </c>
    </row>
    <row r="44" spans="1:60" s="31" customFormat="1" ht="15.75" customHeight="1" x14ac:dyDescent="0.2">
      <c r="A44" s="239" t="s">
        <v>71</v>
      </c>
      <c r="B44" s="315" t="s">
        <v>131</v>
      </c>
      <c r="C44" s="239" t="s">
        <v>132</v>
      </c>
      <c r="D44" s="233">
        <v>330.03767297022853</v>
      </c>
      <c r="E44" s="234">
        <v>435.72245502407316</v>
      </c>
      <c r="F44" s="234">
        <v>455.07675244424183</v>
      </c>
      <c r="G44" s="234">
        <v>232.58744702716803</v>
      </c>
      <c r="H44" s="234">
        <v>392.69366455774741</v>
      </c>
      <c r="I44" s="234">
        <v>616.64484451718511</v>
      </c>
      <c r="J44" s="234">
        <v>537.25854673617096</v>
      </c>
      <c r="K44" s="234">
        <v>581.09376696638788</v>
      </c>
      <c r="L44" s="234">
        <v>472.86288433618256</v>
      </c>
      <c r="M44" s="234">
        <v>754.4170219722846</v>
      </c>
      <c r="N44" s="234">
        <v>341.03099719607229</v>
      </c>
      <c r="O44" s="234">
        <v>473.0567871713364</v>
      </c>
      <c r="P44" s="234">
        <v>5622.4828409190786</v>
      </c>
      <c r="Q44" s="234">
        <v>540.57917107131425</v>
      </c>
      <c r="R44" s="234">
        <v>642.19357760202388</v>
      </c>
      <c r="S44" s="234">
        <v>425.92441241434875</v>
      </c>
      <c r="T44" s="234">
        <v>330.21495487643404</v>
      </c>
      <c r="U44" s="234">
        <v>417.89312643861763</v>
      </c>
      <c r="V44" s="234">
        <v>338.74250822808324</v>
      </c>
      <c r="W44" s="234">
        <v>524.34542645416559</v>
      </c>
      <c r="X44" s="234">
        <v>235.21951549307224</v>
      </c>
      <c r="Y44" s="234">
        <v>721.36174100570622</v>
      </c>
      <c r="Z44" s="234">
        <v>1891.2945623846417</v>
      </c>
      <c r="AA44" s="234">
        <v>328.18497288058961</v>
      </c>
      <c r="AB44" s="234">
        <v>261.90902838520969</v>
      </c>
      <c r="AC44" s="234">
        <v>6657.862997234206</v>
      </c>
      <c r="AD44" s="234">
        <v>500.42491979979241</v>
      </c>
      <c r="AE44" s="234">
        <v>348.06749695407444</v>
      </c>
      <c r="AF44" s="234">
        <v>335.29098963360116</v>
      </c>
      <c r="AG44" s="234">
        <v>602.59303618448257</v>
      </c>
      <c r="AH44" s="234">
        <v>527.38328287010415</v>
      </c>
      <c r="AI44" s="234">
        <v>232.6268175226208</v>
      </c>
      <c r="AJ44" s="234">
        <v>223.3290646706393</v>
      </c>
      <c r="AK44" s="234">
        <v>239.23647450003585</v>
      </c>
      <c r="AL44" s="234">
        <v>422.10371645048781</v>
      </c>
      <c r="AM44" s="234">
        <v>421.50150489355076</v>
      </c>
      <c r="AN44" s="234">
        <v>305.42689651871746</v>
      </c>
      <c r="AO44" s="234">
        <v>224.03550370638891</v>
      </c>
      <c r="AP44" s="234">
        <v>4382.0197037044954</v>
      </c>
      <c r="AQ44" s="234">
        <v>191.7915425508852</v>
      </c>
      <c r="AR44" s="234">
        <v>1234.8044428832732</v>
      </c>
      <c r="AS44" s="234">
        <v>179.3200537499273</v>
      </c>
      <c r="AT44" s="234">
        <v>214.83017386794273</v>
      </c>
      <c r="AU44" s="234">
        <v>487.60116858337801</v>
      </c>
      <c r="AV44" s="234">
        <v>230.26918747827227</v>
      </c>
      <c r="AW44" s="234">
        <v>425.80966875781087</v>
      </c>
      <c r="AX44" s="234">
        <v>147.72354709214366</v>
      </c>
      <c r="AY44" s="234">
        <v>168.68262092921032</v>
      </c>
      <c r="AZ44" s="234">
        <v>190.40060412671824</v>
      </c>
      <c r="BA44" s="234">
        <v>194.31547160509058</v>
      </c>
      <c r="BB44" s="234">
        <v>199.90811296965845</v>
      </c>
      <c r="BC44" s="234">
        <v>3865.45659459431</v>
      </c>
      <c r="BD44" s="234">
        <v>207.94226336334034</v>
      </c>
      <c r="BE44" s="234">
        <v>154.2329443762782</v>
      </c>
      <c r="BF44" s="234">
        <v>135.82520538112604</v>
      </c>
      <c r="BG44" s="234">
        <v>191.66286725449737</v>
      </c>
      <c r="BH44" s="234">
        <v>201.58313765664852</v>
      </c>
    </row>
    <row r="45" spans="1:60" s="31" customFormat="1" ht="15.75" customHeight="1" x14ac:dyDescent="0.2">
      <c r="A45" s="235" t="s">
        <v>71</v>
      </c>
      <c r="B45" s="314" t="s">
        <v>133</v>
      </c>
      <c r="C45" s="235" t="s">
        <v>134</v>
      </c>
      <c r="D45" s="236">
        <v>90.138650402740225</v>
      </c>
      <c r="E45" s="237">
        <v>66.387425433335139</v>
      </c>
      <c r="F45" s="237">
        <v>57.556122868305472</v>
      </c>
      <c r="G45" s="237">
        <v>70.824749497888519</v>
      </c>
      <c r="H45" s="237">
        <v>58.758979146724798</v>
      </c>
      <c r="I45" s="237">
        <v>39.9133332767993</v>
      </c>
      <c r="J45" s="237">
        <v>51.575781978963619</v>
      </c>
      <c r="K45" s="237">
        <v>71.557476666376814</v>
      </c>
      <c r="L45" s="237">
        <v>49.74230042012784</v>
      </c>
      <c r="M45" s="237">
        <v>43.251133009472241</v>
      </c>
      <c r="N45" s="237">
        <v>73.922485155935917</v>
      </c>
      <c r="O45" s="237">
        <v>88.765966459496511</v>
      </c>
      <c r="P45" s="237">
        <v>762.3944043161664</v>
      </c>
      <c r="Q45" s="238">
        <v>95.932013202042597</v>
      </c>
      <c r="R45" s="238">
        <v>39.312633214400044</v>
      </c>
      <c r="S45" s="238">
        <v>104.5197308417936</v>
      </c>
      <c r="T45" s="238">
        <v>93.886325257889638</v>
      </c>
      <c r="U45" s="238">
        <v>146.48985851918778</v>
      </c>
      <c r="V45" s="238">
        <v>97.154897249503662</v>
      </c>
      <c r="W45" s="238">
        <v>146.5784632371543</v>
      </c>
      <c r="X45" s="238">
        <v>91.032920517368623</v>
      </c>
      <c r="Y45" s="238">
        <v>159.87456509568096</v>
      </c>
      <c r="Z45" s="238">
        <v>99.808564745155721</v>
      </c>
      <c r="AA45" s="238">
        <v>127.48623478860979</v>
      </c>
      <c r="AB45" s="238">
        <v>130.53217055775559</v>
      </c>
      <c r="AC45" s="238">
        <v>1332.6083772265424</v>
      </c>
      <c r="AD45" s="238">
        <v>119.56992091162576</v>
      </c>
      <c r="AE45" s="238">
        <v>81.497139073916955</v>
      </c>
      <c r="AF45" s="238">
        <v>126.17746522420481</v>
      </c>
      <c r="AG45" s="238">
        <v>116.84097261564847</v>
      </c>
      <c r="AH45" s="238">
        <v>106.58988685542668</v>
      </c>
      <c r="AI45" s="238">
        <v>115.68104953080756</v>
      </c>
      <c r="AJ45" s="238">
        <v>125.8590104341714</v>
      </c>
      <c r="AK45" s="238">
        <v>125.35608830586919</v>
      </c>
      <c r="AL45" s="238">
        <v>98.902756772106017</v>
      </c>
      <c r="AM45" s="238">
        <v>145.74123361266231</v>
      </c>
      <c r="AN45" s="238">
        <v>124.89100032610128</v>
      </c>
      <c r="AO45" s="238">
        <v>144.91253138066247</v>
      </c>
      <c r="AP45" s="238">
        <v>1432.019055043203</v>
      </c>
      <c r="AQ45" s="238">
        <v>108.22604839689848</v>
      </c>
      <c r="AR45" s="238">
        <v>109.55946656330627</v>
      </c>
      <c r="AS45" s="238">
        <v>55.09826762823613</v>
      </c>
      <c r="AT45" s="238">
        <v>163.36437506132805</v>
      </c>
      <c r="AU45" s="238">
        <v>165.51441934823882</v>
      </c>
      <c r="AV45" s="238">
        <v>160.27242074248394</v>
      </c>
      <c r="AW45" s="238">
        <v>114.48333890146881</v>
      </c>
      <c r="AX45" s="238">
        <v>81.409560359404608</v>
      </c>
      <c r="AY45" s="238">
        <v>95.428548992252388</v>
      </c>
      <c r="AZ45" s="238">
        <v>149.81285331501476</v>
      </c>
      <c r="BA45" s="238">
        <v>120.90460490115369</v>
      </c>
      <c r="BB45" s="238">
        <v>174.55621754867016</v>
      </c>
      <c r="BC45" s="238">
        <v>1498.6301217584564</v>
      </c>
      <c r="BD45" s="238">
        <v>98.266026220943687</v>
      </c>
      <c r="BE45" s="238">
        <v>74.652820557267162</v>
      </c>
      <c r="BF45" s="238">
        <v>74.696358031825937</v>
      </c>
      <c r="BG45" s="238">
        <v>88.996638211311762</v>
      </c>
      <c r="BH45" s="238">
        <v>105.57802538158582</v>
      </c>
    </row>
    <row r="46" spans="1:60" s="31" customFormat="1" ht="15.75" customHeight="1" x14ac:dyDescent="0.2">
      <c r="A46" s="239" t="s">
        <v>71</v>
      </c>
      <c r="B46" s="315" t="s">
        <v>135</v>
      </c>
      <c r="C46" s="239" t="s">
        <v>136</v>
      </c>
      <c r="D46" s="233">
        <v>1.7126643605313701</v>
      </c>
      <c r="E46" s="234">
        <v>4.1604886963560102</v>
      </c>
      <c r="F46" s="234">
        <v>0</v>
      </c>
      <c r="G46" s="234">
        <v>0</v>
      </c>
      <c r="H46" s="234">
        <v>0</v>
      </c>
      <c r="I46" s="234">
        <v>78.470188173638775</v>
      </c>
      <c r="J46" s="234">
        <v>0</v>
      </c>
      <c r="K46" s="234">
        <v>2.0893149860947902</v>
      </c>
      <c r="L46" s="234">
        <v>0</v>
      </c>
      <c r="M46" s="234">
        <v>0</v>
      </c>
      <c r="N46" s="234">
        <v>0</v>
      </c>
      <c r="O46" s="234">
        <v>0</v>
      </c>
      <c r="P46" s="234">
        <v>86.432656216620941</v>
      </c>
      <c r="Q46" s="234">
        <v>11.514030248888799</v>
      </c>
      <c r="R46" s="234">
        <v>0.19695561992353899</v>
      </c>
      <c r="S46" s="234">
        <v>0</v>
      </c>
      <c r="T46" s="234">
        <v>0.88670234853580798</v>
      </c>
      <c r="U46" s="234">
        <v>0</v>
      </c>
      <c r="V46" s="234">
        <v>0</v>
      </c>
      <c r="W46" s="234">
        <v>0</v>
      </c>
      <c r="X46" s="234">
        <v>0</v>
      </c>
      <c r="Y46" s="234">
        <v>27.6065499974112</v>
      </c>
      <c r="Z46" s="234">
        <v>0</v>
      </c>
      <c r="AA46" s="234">
        <v>2.3415343846784999</v>
      </c>
      <c r="AB46" s="234">
        <v>0</v>
      </c>
      <c r="AC46" s="234">
        <v>42.545772599437839</v>
      </c>
      <c r="AD46" s="234">
        <v>0</v>
      </c>
      <c r="AE46" s="234">
        <v>2.28313369910668</v>
      </c>
      <c r="AF46" s="234">
        <v>0</v>
      </c>
      <c r="AG46" s="234">
        <v>0</v>
      </c>
      <c r="AH46" s="234">
        <v>0</v>
      </c>
      <c r="AI46" s="234">
        <v>0</v>
      </c>
      <c r="AJ46" s="234">
        <v>0</v>
      </c>
      <c r="AK46" s="234">
        <v>28.838435717168199</v>
      </c>
      <c r="AL46" s="234">
        <v>0</v>
      </c>
      <c r="AM46" s="234">
        <v>0</v>
      </c>
      <c r="AN46" s="234">
        <v>225.73746459329999</v>
      </c>
      <c r="AO46" s="234">
        <v>244.484069065668</v>
      </c>
      <c r="AP46" s="234">
        <v>501.34310307524288</v>
      </c>
      <c r="AQ46" s="234">
        <v>330.98704238354998</v>
      </c>
      <c r="AR46" s="234">
        <v>271.22397315858984</v>
      </c>
      <c r="AS46" s="234">
        <v>507.71084279112898</v>
      </c>
      <c r="AT46" s="234">
        <v>197.05742174540799</v>
      </c>
      <c r="AU46" s="234">
        <v>455.4977185027285</v>
      </c>
      <c r="AV46" s="234">
        <v>349.64908143693089</v>
      </c>
      <c r="AW46" s="234">
        <v>6.8111907148248605</v>
      </c>
      <c r="AX46" s="234">
        <v>373.54861442310931</v>
      </c>
      <c r="AY46" s="234">
        <v>351.75431618688697</v>
      </c>
      <c r="AZ46" s="234">
        <v>317.34792163821669</v>
      </c>
      <c r="BA46" s="234">
        <v>323.78859977725989</v>
      </c>
      <c r="BB46" s="234">
        <v>243.21820540716001</v>
      </c>
      <c r="BC46" s="234">
        <v>3728.5949281657945</v>
      </c>
      <c r="BD46" s="234">
        <v>0</v>
      </c>
      <c r="BE46" s="234">
        <v>0</v>
      </c>
      <c r="BF46" s="234">
        <v>117.57693310244952</v>
      </c>
      <c r="BG46" s="234">
        <v>444.06239414935982</v>
      </c>
      <c r="BH46" s="234">
        <v>22.992331153132401</v>
      </c>
    </row>
    <row r="47" spans="1:60" s="300" customFormat="1" ht="15.75" customHeight="1" x14ac:dyDescent="0.2">
      <c r="A47" s="257" t="s">
        <v>58</v>
      </c>
      <c r="B47" s="304" t="s">
        <v>71</v>
      </c>
      <c r="C47" s="257" t="s">
        <v>71</v>
      </c>
      <c r="D47" s="268">
        <v>2407.8603269184655</v>
      </c>
      <c r="E47" s="269">
        <v>2594.559006346446</v>
      </c>
      <c r="F47" s="269">
        <v>2939.6806959362743</v>
      </c>
      <c r="G47" s="269">
        <v>1996.2269791947353</v>
      </c>
      <c r="H47" s="269">
        <v>3636.6164261980744</v>
      </c>
      <c r="I47" s="269">
        <v>3905.8652680138712</v>
      </c>
      <c r="J47" s="269">
        <v>4777.0564728817089</v>
      </c>
      <c r="K47" s="269">
        <v>5560.1604145778356</v>
      </c>
      <c r="L47" s="269">
        <v>4677.8379714596349</v>
      </c>
      <c r="M47" s="269">
        <v>4297.6889263086159</v>
      </c>
      <c r="N47" s="269">
        <v>2040.1451774433822</v>
      </c>
      <c r="O47" s="269">
        <v>3701.5534358223581</v>
      </c>
      <c r="P47" s="269">
        <v>42535.251101101399</v>
      </c>
      <c r="Q47" s="258">
        <v>1845.8096909845235</v>
      </c>
      <c r="R47" s="258">
        <v>2883.4288182922992</v>
      </c>
      <c r="S47" s="258">
        <v>4522.2948076105276</v>
      </c>
      <c r="T47" s="258">
        <v>5092.5118779150916</v>
      </c>
      <c r="U47" s="258">
        <v>2831.5997568898047</v>
      </c>
      <c r="V47" s="258">
        <v>3043.5344105236281</v>
      </c>
      <c r="W47" s="258">
        <v>4193.9214840418736</v>
      </c>
      <c r="X47" s="258">
        <v>5397.026360861948</v>
      </c>
      <c r="Y47" s="258">
        <v>7203.1822035795822</v>
      </c>
      <c r="Z47" s="258">
        <v>10548.24661945799</v>
      </c>
      <c r="AA47" s="258">
        <v>2579.0415381976854</v>
      </c>
      <c r="AB47" s="258">
        <v>2967.7179213711206</v>
      </c>
      <c r="AC47" s="258">
        <v>53108.315489726083</v>
      </c>
      <c r="AD47" s="258">
        <v>2018.7802937397876</v>
      </c>
      <c r="AE47" s="258">
        <v>2273.6216594663269</v>
      </c>
      <c r="AF47" s="258">
        <v>2306.9411809033163</v>
      </c>
      <c r="AG47" s="258">
        <v>3862.7076732478604</v>
      </c>
      <c r="AH47" s="258">
        <v>3975.0379766507435</v>
      </c>
      <c r="AI47" s="258">
        <v>1769.8019465236566</v>
      </c>
      <c r="AJ47" s="258">
        <v>2644.9637051800405</v>
      </c>
      <c r="AK47" s="258">
        <v>3199.3868855783712</v>
      </c>
      <c r="AL47" s="258">
        <v>3541.2811295156989</v>
      </c>
      <c r="AM47" s="258">
        <v>2835.3175807806597</v>
      </c>
      <c r="AN47" s="258">
        <v>1911.7665360623812</v>
      </c>
      <c r="AO47" s="258">
        <v>3286.0931188488803</v>
      </c>
      <c r="AP47" s="258">
        <v>33625.699686497719</v>
      </c>
      <c r="AQ47" s="258">
        <v>2817.7425489530488</v>
      </c>
      <c r="AR47" s="258">
        <v>3422.7250814568961</v>
      </c>
      <c r="AS47" s="258">
        <v>3703.1478993058931</v>
      </c>
      <c r="AT47" s="258">
        <v>2830.9864354034594</v>
      </c>
      <c r="AU47" s="258">
        <v>3186.8836507762844</v>
      </c>
      <c r="AV47" s="258">
        <v>2389.9416310724018</v>
      </c>
      <c r="AW47" s="258">
        <v>2776.6455077520786</v>
      </c>
      <c r="AX47" s="258">
        <v>2780.4668949713505</v>
      </c>
      <c r="AY47" s="258">
        <v>2145.595138661552</v>
      </c>
      <c r="AZ47" s="258">
        <v>2887.9729503892195</v>
      </c>
      <c r="BA47" s="258">
        <v>2801.8365900577055</v>
      </c>
      <c r="BB47" s="258">
        <v>2651.5913004422587</v>
      </c>
      <c r="BC47" s="258">
        <v>34395.535629242157</v>
      </c>
      <c r="BD47" s="258">
        <v>1700.6971768393146</v>
      </c>
      <c r="BE47" s="258">
        <v>2304.0452026060361</v>
      </c>
      <c r="BF47" s="258">
        <v>2418.4438828547545</v>
      </c>
      <c r="BG47" s="258">
        <v>2344.8749769178817</v>
      </c>
      <c r="BH47" s="258">
        <v>1852.7216350594763</v>
      </c>
    </row>
    <row r="48" spans="1:60" s="31" customFormat="1" ht="15.75" customHeight="1" x14ac:dyDescent="0.2">
      <c r="A48" s="319" t="s">
        <v>71</v>
      </c>
      <c r="B48" s="320" t="s">
        <v>137</v>
      </c>
      <c r="C48" s="319" t="s">
        <v>58</v>
      </c>
      <c r="D48" s="321">
        <v>2407.8603269184655</v>
      </c>
      <c r="E48" s="322">
        <v>2594.559006346446</v>
      </c>
      <c r="F48" s="322">
        <v>2939.6806959362743</v>
      </c>
      <c r="G48" s="322">
        <v>1996.2269791947353</v>
      </c>
      <c r="H48" s="322">
        <v>3636.6164261980744</v>
      </c>
      <c r="I48" s="322">
        <v>3905.8652680138712</v>
      </c>
      <c r="J48" s="322">
        <v>4777.0564728817089</v>
      </c>
      <c r="K48" s="322">
        <v>5560.1604145778356</v>
      </c>
      <c r="L48" s="322">
        <v>4677.8379714596349</v>
      </c>
      <c r="M48" s="322">
        <v>4297.6889263086159</v>
      </c>
      <c r="N48" s="322">
        <v>2040.1451774433822</v>
      </c>
      <c r="O48" s="322">
        <v>3701.5534358223581</v>
      </c>
      <c r="P48" s="322">
        <v>42535.251101101399</v>
      </c>
      <c r="Q48" s="322">
        <v>1845.8096909845235</v>
      </c>
      <c r="R48" s="322">
        <v>2883.4288182922992</v>
      </c>
      <c r="S48" s="322">
        <v>4522.2948076105276</v>
      </c>
      <c r="T48" s="322">
        <v>5092.5118779150916</v>
      </c>
      <c r="U48" s="322">
        <v>2831.5997568898047</v>
      </c>
      <c r="V48" s="322">
        <v>3043.5344105236281</v>
      </c>
      <c r="W48" s="322">
        <v>4193.9214840418736</v>
      </c>
      <c r="X48" s="322">
        <v>5397.026360861948</v>
      </c>
      <c r="Y48" s="322">
        <v>7203.1822035795822</v>
      </c>
      <c r="Z48" s="322">
        <v>10548.24661945799</v>
      </c>
      <c r="AA48" s="322">
        <v>2579.0415381976854</v>
      </c>
      <c r="AB48" s="322">
        <v>2967.7179213711206</v>
      </c>
      <c r="AC48" s="322">
        <v>53108.315489726083</v>
      </c>
      <c r="AD48" s="322">
        <v>2018.7802937397876</v>
      </c>
      <c r="AE48" s="322">
        <v>2273.6216594663269</v>
      </c>
      <c r="AF48" s="322">
        <v>2306.9411809033163</v>
      </c>
      <c r="AG48" s="322">
        <v>3862.7076732478604</v>
      </c>
      <c r="AH48" s="322">
        <v>3975.0379766507435</v>
      </c>
      <c r="AI48" s="322">
        <v>1769.8019465236566</v>
      </c>
      <c r="AJ48" s="322">
        <v>2644.9637051800405</v>
      </c>
      <c r="AK48" s="322">
        <v>3199.3868855783712</v>
      </c>
      <c r="AL48" s="322">
        <v>3541.2811295156989</v>
      </c>
      <c r="AM48" s="322">
        <v>2835.3175807806597</v>
      </c>
      <c r="AN48" s="322">
        <v>1911.7665360623812</v>
      </c>
      <c r="AO48" s="322">
        <v>3286.0931188488803</v>
      </c>
      <c r="AP48" s="322">
        <v>33625.699686497719</v>
      </c>
      <c r="AQ48" s="322">
        <v>2817.7425489530488</v>
      </c>
      <c r="AR48" s="322">
        <v>3422.7250814568961</v>
      </c>
      <c r="AS48" s="322">
        <v>3703.1478993058931</v>
      </c>
      <c r="AT48" s="322">
        <v>2830.9864354034594</v>
      </c>
      <c r="AU48" s="322">
        <v>3186.8836507762844</v>
      </c>
      <c r="AV48" s="322">
        <v>2389.9416310724018</v>
      </c>
      <c r="AW48" s="322">
        <v>2776.6455077520786</v>
      </c>
      <c r="AX48" s="322">
        <v>2780.4668949713505</v>
      </c>
      <c r="AY48" s="322">
        <v>2145.595138661552</v>
      </c>
      <c r="AZ48" s="322">
        <v>2887.9729503892195</v>
      </c>
      <c r="BA48" s="322">
        <v>2801.8365900577055</v>
      </c>
      <c r="BB48" s="322">
        <v>2651.5913004422587</v>
      </c>
      <c r="BC48" s="322">
        <v>34395.535629242157</v>
      </c>
      <c r="BD48" s="322">
        <v>1700.6971768393146</v>
      </c>
      <c r="BE48" s="322">
        <v>2304.0452026060361</v>
      </c>
      <c r="BF48" s="322">
        <v>2418.4438828547545</v>
      </c>
      <c r="BG48" s="322">
        <v>2344.8749769178817</v>
      </c>
      <c r="BH48" s="322">
        <v>1852.7216350594763</v>
      </c>
    </row>
    <row r="49" spans="1:51" s="38" customFormat="1" ht="15" customHeight="1" x14ac:dyDescent="0.15">
      <c r="A49" s="42"/>
      <c r="B49" s="72"/>
      <c r="C49" s="72"/>
      <c r="D49" s="123"/>
      <c r="E49" s="123"/>
      <c r="F49" s="123"/>
      <c r="G49" s="123"/>
      <c r="H49" s="123"/>
      <c r="I49" s="123"/>
      <c r="J49" s="123"/>
      <c r="K49" s="123"/>
      <c r="L49" s="123"/>
      <c r="M49" s="123"/>
      <c r="N49" s="129"/>
      <c r="O49" s="129"/>
      <c r="P49" s="129"/>
      <c r="Q49" s="129"/>
      <c r="R49" s="129"/>
      <c r="S49" s="129"/>
      <c r="T49" s="129"/>
      <c r="U49" s="129"/>
      <c r="V49" s="129"/>
      <c r="W49" s="129"/>
      <c r="X49" s="129"/>
      <c r="Y49" s="129"/>
      <c r="Z49" s="129"/>
      <c r="AA49" s="129"/>
      <c r="AB49" s="129"/>
      <c r="AC49" s="129"/>
      <c r="AD49" s="129"/>
      <c r="AE49" s="129"/>
      <c r="AF49" s="318"/>
      <c r="AG49" s="129"/>
      <c r="AH49" s="129"/>
      <c r="AI49" s="129"/>
      <c r="AJ49" s="129"/>
      <c r="AK49" s="129"/>
      <c r="AL49" s="129"/>
      <c r="AM49" s="129"/>
      <c r="AN49" s="129"/>
      <c r="AO49" s="129"/>
      <c r="AP49" s="129"/>
      <c r="AQ49" s="129"/>
      <c r="AR49" s="129"/>
      <c r="AS49" s="129"/>
      <c r="AT49" s="129"/>
      <c r="AU49" s="129"/>
      <c r="AV49" s="129"/>
      <c r="AW49" s="129"/>
      <c r="AX49" s="129"/>
      <c r="AY49" s="129"/>
    </row>
    <row r="50" spans="1:51" s="38" customFormat="1" ht="15" customHeight="1" x14ac:dyDescent="0.15">
      <c r="A50" s="39" t="s">
        <v>59</v>
      </c>
      <c r="B50" s="71"/>
      <c r="C50" s="71"/>
      <c r="D50" s="132"/>
      <c r="E50" s="132"/>
      <c r="F50" s="132"/>
      <c r="G50" s="132"/>
      <c r="H50" s="132"/>
      <c r="I50" s="132"/>
      <c r="J50" s="132"/>
      <c r="K50" s="132"/>
      <c r="L50" s="132"/>
      <c r="M50" s="139"/>
      <c r="N50" s="129"/>
      <c r="O50" s="129"/>
      <c r="P50" s="129"/>
      <c r="Q50" s="129"/>
      <c r="R50" s="129"/>
      <c r="S50" s="129"/>
      <c r="T50" s="129"/>
      <c r="U50" s="129"/>
      <c r="V50" s="129"/>
      <c r="W50" s="129"/>
      <c r="X50" s="129"/>
      <c r="Y50" s="129"/>
      <c r="Z50" s="129"/>
      <c r="AA50" s="129"/>
      <c r="AB50" s="129"/>
      <c r="AC50" s="129"/>
      <c r="AD50" s="129"/>
      <c r="AE50" s="129"/>
      <c r="AF50" s="137"/>
      <c r="AG50" s="129"/>
      <c r="AH50" s="129"/>
      <c r="AI50" s="129"/>
      <c r="AJ50" s="129"/>
      <c r="AK50" s="129"/>
      <c r="AL50" s="129"/>
      <c r="AM50" s="129"/>
      <c r="AN50" s="129"/>
      <c r="AO50" s="129"/>
      <c r="AP50" s="129"/>
      <c r="AQ50" s="129"/>
      <c r="AR50" s="129"/>
      <c r="AS50" s="129"/>
      <c r="AT50" s="129"/>
      <c r="AU50" s="129"/>
      <c r="AV50" s="129"/>
      <c r="AW50" s="129"/>
      <c r="AX50" s="129"/>
      <c r="AY50" s="129"/>
    </row>
    <row r="51" spans="1:51" s="38" customFormat="1" ht="15" customHeight="1" x14ac:dyDescent="0.15">
      <c r="A51" s="42" t="s">
        <v>138</v>
      </c>
      <c r="B51" s="72"/>
      <c r="C51" s="72"/>
      <c r="D51" s="123"/>
      <c r="E51" s="123"/>
      <c r="F51" s="123"/>
      <c r="G51" s="123"/>
      <c r="H51" s="123"/>
      <c r="I51" s="123"/>
      <c r="J51" s="123"/>
      <c r="K51" s="123"/>
      <c r="L51" s="123"/>
      <c r="M51" s="140"/>
      <c r="N51" s="129"/>
      <c r="O51" s="129"/>
      <c r="P51" s="129"/>
      <c r="Q51" s="129"/>
      <c r="R51" s="129"/>
      <c r="S51" s="129"/>
      <c r="T51" s="129"/>
      <c r="U51" s="129"/>
      <c r="V51" s="129"/>
      <c r="W51" s="129"/>
      <c r="X51" s="129"/>
      <c r="Y51" s="129"/>
      <c r="Z51" s="129"/>
      <c r="AA51" s="129"/>
      <c r="AB51" s="129"/>
      <c r="AC51" s="129"/>
      <c r="AD51" s="129"/>
      <c r="AE51" s="129"/>
      <c r="AF51" s="137"/>
      <c r="AG51" s="129"/>
      <c r="AH51" s="129"/>
      <c r="AI51" s="129"/>
      <c r="AJ51" s="129"/>
      <c r="AK51" s="129"/>
      <c r="AL51" s="129"/>
      <c r="AM51" s="129"/>
      <c r="AN51" s="129"/>
      <c r="AO51" s="129"/>
      <c r="AP51" s="129"/>
      <c r="AQ51" s="129"/>
      <c r="AR51" s="129"/>
      <c r="AS51" s="129"/>
      <c r="AT51" s="129"/>
      <c r="AU51" s="129"/>
      <c r="AV51" s="129"/>
      <c r="AW51" s="129"/>
      <c r="AX51" s="129"/>
      <c r="AY51" s="129"/>
    </row>
    <row r="52" spans="1:51" s="38" customFormat="1" ht="15" customHeight="1" x14ac:dyDescent="0.2">
      <c r="A52" s="198" t="s">
        <v>61</v>
      </c>
      <c r="B52" s="123"/>
      <c r="C52" s="123"/>
      <c r="D52" s="123"/>
      <c r="E52" s="123"/>
      <c r="F52" s="123"/>
      <c r="G52" s="123"/>
      <c r="H52" s="123"/>
      <c r="I52" s="123"/>
      <c r="J52" s="123"/>
      <c r="K52" s="123"/>
      <c r="L52" s="123"/>
      <c r="M52" s="140"/>
      <c r="N52" s="123"/>
      <c r="O52" s="127"/>
      <c r="P52" s="127"/>
      <c r="Q52" s="127"/>
      <c r="R52" s="127"/>
      <c r="S52" s="127"/>
      <c r="T52" s="127"/>
      <c r="U52" s="127"/>
      <c r="V52" s="127"/>
      <c r="W52" s="127"/>
      <c r="X52" s="127"/>
      <c r="Y52" s="127"/>
      <c r="Z52" s="127"/>
      <c r="AA52" s="127"/>
      <c r="AB52" s="127"/>
      <c r="AC52" s="127"/>
      <c r="AD52" s="127"/>
      <c r="AE52" s="127"/>
      <c r="AF52" s="127"/>
      <c r="AG52" s="127"/>
      <c r="AH52" s="127"/>
      <c r="AI52" s="127"/>
      <c r="AJ52" s="127"/>
      <c r="AK52" s="127"/>
      <c r="AL52" s="127"/>
      <c r="AM52" s="127"/>
      <c r="AN52" s="127"/>
      <c r="AO52" s="127"/>
      <c r="AP52" s="127"/>
      <c r="AQ52" s="127"/>
      <c r="AR52" s="127"/>
      <c r="AS52" s="127"/>
      <c r="AT52" s="127"/>
      <c r="AU52" s="127"/>
      <c r="AV52" s="127"/>
      <c r="AW52" s="127"/>
    </row>
    <row r="53" spans="1:51" s="11" customFormat="1" ht="15" customHeight="1" x14ac:dyDescent="0.15">
      <c r="A53" s="176" t="s">
        <v>62</v>
      </c>
      <c r="B53" s="141"/>
      <c r="C53" s="141"/>
      <c r="D53" s="123"/>
      <c r="E53" s="123"/>
      <c r="F53" s="123"/>
      <c r="G53" s="123"/>
      <c r="H53" s="123"/>
      <c r="I53" s="123"/>
      <c r="J53" s="123"/>
      <c r="K53" s="123"/>
      <c r="L53" s="123"/>
      <c r="M53" s="140"/>
      <c r="N53" s="127"/>
      <c r="O53" s="127"/>
      <c r="P53" s="127"/>
      <c r="Q53" s="127"/>
      <c r="R53" s="127"/>
      <c r="S53" s="127"/>
      <c r="T53" s="127"/>
      <c r="U53" s="127"/>
      <c r="V53" s="127"/>
      <c r="W53" s="127"/>
      <c r="X53" s="127"/>
      <c r="Y53" s="127"/>
      <c r="Z53" s="127"/>
      <c r="AA53" s="127"/>
      <c r="AB53" s="127"/>
      <c r="AC53" s="127"/>
      <c r="AD53" s="127"/>
      <c r="AE53" s="127"/>
      <c r="AF53" s="127"/>
      <c r="AG53" s="127"/>
      <c r="AH53" s="127"/>
      <c r="AI53" s="127"/>
      <c r="AJ53" s="127"/>
      <c r="AK53" s="127"/>
      <c r="AL53" s="127"/>
      <c r="AM53" s="127"/>
      <c r="AN53" s="127"/>
      <c r="AO53" s="127"/>
      <c r="AP53" s="127"/>
      <c r="AQ53" s="127"/>
      <c r="AR53" s="127"/>
      <c r="AS53" s="127"/>
      <c r="AT53" s="127"/>
      <c r="AU53" s="127"/>
      <c r="AV53" s="127"/>
      <c r="AW53" s="127"/>
      <c r="AX53" s="127"/>
      <c r="AY53" s="127"/>
    </row>
    <row r="54" spans="1:51" s="11" customFormat="1" ht="15" customHeight="1" x14ac:dyDescent="0.2">
      <c r="A54" s="177" t="s">
        <v>63</v>
      </c>
      <c r="B54" s="73"/>
      <c r="C54" s="73"/>
      <c r="D54" s="123"/>
      <c r="E54" s="123"/>
      <c r="F54" s="123"/>
      <c r="G54" s="123"/>
      <c r="H54" s="123"/>
      <c r="I54" s="123"/>
      <c r="J54" s="123"/>
      <c r="K54" s="123"/>
      <c r="L54" s="123"/>
      <c r="M54" s="140"/>
      <c r="N54" s="127"/>
      <c r="O54" s="127"/>
      <c r="P54" s="127"/>
      <c r="Q54" s="127"/>
      <c r="R54" s="127"/>
      <c r="S54" s="127"/>
      <c r="T54" s="127"/>
      <c r="U54" s="127"/>
      <c r="V54" s="127"/>
      <c r="W54" s="127"/>
      <c r="X54" s="127"/>
      <c r="Y54" s="127"/>
      <c r="Z54" s="127"/>
      <c r="AA54" s="127"/>
      <c r="AB54" s="127"/>
      <c r="AC54" s="127"/>
      <c r="AD54" s="127"/>
      <c r="AE54" s="127"/>
      <c r="AF54" s="127"/>
      <c r="AG54" s="127"/>
      <c r="AH54" s="127"/>
      <c r="AI54" s="127"/>
      <c r="AJ54" s="127"/>
      <c r="AK54" s="127"/>
      <c r="AL54" s="127"/>
      <c r="AM54" s="127"/>
      <c r="AN54" s="127"/>
      <c r="AO54" s="127"/>
      <c r="AP54" s="127"/>
      <c r="AQ54" s="127"/>
      <c r="AR54" s="127"/>
      <c r="AS54" s="127"/>
      <c r="AT54" s="127"/>
      <c r="AU54" s="127"/>
      <c r="AV54" s="127"/>
      <c r="AW54" s="127"/>
      <c r="AX54" s="127"/>
      <c r="AY54" s="127"/>
    </row>
    <row r="55" spans="1:51" s="11" customFormat="1" ht="15" customHeight="1" x14ac:dyDescent="0.2">
      <c r="A55" s="107" t="s">
        <v>64</v>
      </c>
      <c r="B55" s="74"/>
      <c r="C55" s="74"/>
      <c r="D55" s="123"/>
      <c r="E55" s="123"/>
      <c r="F55" s="123"/>
      <c r="G55" s="123"/>
      <c r="H55" s="123"/>
      <c r="I55" s="123"/>
      <c r="J55" s="123"/>
      <c r="K55" s="123"/>
      <c r="L55" s="123"/>
      <c r="M55" s="140"/>
      <c r="N55" s="127"/>
      <c r="O55" s="127"/>
      <c r="P55" s="127"/>
      <c r="Q55" s="127"/>
      <c r="R55" s="127"/>
      <c r="S55" s="127"/>
      <c r="T55" s="127"/>
      <c r="U55" s="127"/>
      <c r="V55" s="127"/>
      <c r="W55" s="127"/>
      <c r="X55" s="127"/>
      <c r="Y55" s="127"/>
      <c r="Z55" s="127"/>
      <c r="AA55" s="127"/>
      <c r="AB55" s="127"/>
      <c r="AC55" s="127"/>
      <c r="AD55" s="127"/>
      <c r="AE55" s="127"/>
      <c r="AF55" s="127"/>
      <c r="AG55" s="127"/>
      <c r="AH55" s="127"/>
      <c r="AI55" s="127"/>
      <c r="AJ55" s="127"/>
      <c r="AK55" s="127"/>
      <c r="AL55" s="127"/>
      <c r="AM55" s="127"/>
      <c r="AN55" s="127"/>
      <c r="AO55" s="127"/>
      <c r="AP55" s="127"/>
      <c r="AQ55" s="127"/>
      <c r="AR55" s="127"/>
      <c r="AS55" s="127"/>
      <c r="AT55" s="127"/>
      <c r="AU55" s="127"/>
      <c r="AV55" s="127"/>
      <c r="AW55" s="127"/>
      <c r="AX55" s="127"/>
      <c r="AY55" s="127"/>
    </row>
    <row r="56" spans="1:51" s="11" customFormat="1" ht="15" customHeight="1" x14ac:dyDescent="0.2">
      <c r="A56" s="176" t="s">
        <v>139</v>
      </c>
      <c r="B56" s="73"/>
      <c r="C56" s="73"/>
      <c r="D56" s="123"/>
      <c r="E56" s="123"/>
      <c r="F56" s="123"/>
      <c r="G56" s="123"/>
      <c r="H56" s="123"/>
      <c r="I56" s="123"/>
      <c r="J56" s="123"/>
      <c r="K56" s="123"/>
      <c r="L56" s="123"/>
      <c r="M56" s="140"/>
      <c r="N56" s="127"/>
      <c r="O56" s="127"/>
      <c r="P56" s="127"/>
      <c r="Q56" s="127"/>
      <c r="R56" s="127"/>
      <c r="S56" s="127"/>
      <c r="T56" s="127"/>
      <c r="U56" s="127"/>
      <c r="V56" s="127"/>
      <c r="W56" s="127"/>
      <c r="X56" s="127"/>
      <c r="Y56" s="127"/>
      <c r="Z56" s="127"/>
      <c r="AA56" s="127"/>
      <c r="AB56" s="127"/>
      <c r="AC56" s="127"/>
      <c r="AD56" s="127"/>
      <c r="AE56" s="127"/>
      <c r="AF56" s="127"/>
      <c r="AG56" s="127"/>
      <c r="AH56" s="127"/>
      <c r="AI56" s="127"/>
      <c r="AJ56" s="127"/>
      <c r="AK56" s="127"/>
      <c r="AL56" s="127"/>
      <c r="AM56" s="127"/>
      <c r="AN56" s="127"/>
      <c r="AO56" s="127"/>
      <c r="AP56" s="127"/>
      <c r="AQ56" s="127"/>
      <c r="AR56" s="127"/>
      <c r="AS56" s="127"/>
      <c r="AT56" s="127"/>
      <c r="AU56" s="127"/>
      <c r="AV56" s="127"/>
      <c r="AW56" s="127"/>
      <c r="AX56" s="127"/>
      <c r="AY56" s="127"/>
    </row>
    <row r="57" spans="1:51" s="11" customFormat="1" ht="15" customHeight="1" x14ac:dyDescent="0.2">
      <c r="A57" s="176" t="s">
        <v>66</v>
      </c>
      <c r="B57" s="37"/>
      <c r="C57" s="37"/>
      <c r="D57" s="123"/>
      <c r="E57" s="123"/>
      <c r="F57" s="123"/>
      <c r="G57" s="123"/>
      <c r="H57" s="123"/>
      <c r="I57" s="123"/>
      <c r="J57" s="123"/>
      <c r="K57" s="123"/>
      <c r="L57" s="123"/>
      <c r="M57" s="140"/>
      <c r="N57" s="127"/>
      <c r="O57" s="127"/>
      <c r="P57" s="127"/>
      <c r="Q57" s="127"/>
      <c r="R57" s="127"/>
      <c r="S57" s="127"/>
      <c r="T57" s="127"/>
      <c r="U57" s="127"/>
      <c r="V57" s="127"/>
      <c r="W57" s="127"/>
      <c r="X57" s="127"/>
      <c r="Y57" s="127"/>
      <c r="Z57" s="127"/>
      <c r="AA57" s="127"/>
      <c r="AB57" s="127"/>
      <c r="AC57" s="127"/>
      <c r="AD57" s="127"/>
      <c r="AE57" s="127"/>
      <c r="AF57" s="127"/>
      <c r="AG57" s="127"/>
      <c r="AH57" s="127"/>
      <c r="AI57" s="127"/>
      <c r="AJ57" s="127"/>
      <c r="AK57" s="127"/>
      <c r="AL57" s="127"/>
      <c r="AM57" s="127"/>
      <c r="AN57" s="127"/>
      <c r="AO57" s="127"/>
      <c r="AP57" s="127"/>
      <c r="AQ57" s="127"/>
      <c r="AR57" s="127"/>
      <c r="AS57" s="127"/>
      <c r="AT57" s="127"/>
      <c r="AU57" s="127"/>
      <c r="AV57" s="127"/>
      <c r="AW57" s="127"/>
      <c r="AX57" s="127"/>
      <c r="AY57" s="127"/>
    </row>
    <row r="58" spans="1:51" s="11" customFormat="1" ht="15" customHeight="1" x14ac:dyDescent="0.15">
      <c r="A58" s="186" t="s">
        <v>67</v>
      </c>
      <c r="B58" s="142"/>
      <c r="C58" s="142"/>
      <c r="D58" s="143"/>
      <c r="E58" s="143"/>
      <c r="F58" s="143"/>
      <c r="G58" s="143"/>
      <c r="H58" s="143"/>
      <c r="I58" s="143"/>
      <c r="J58" s="143"/>
      <c r="K58" s="143"/>
      <c r="L58" s="143"/>
      <c r="M58" s="144"/>
      <c r="N58" s="127"/>
      <c r="O58" s="127"/>
      <c r="P58" s="127"/>
      <c r="Q58" s="127"/>
      <c r="R58" s="127"/>
      <c r="S58" s="127"/>
      <c r="T58" s="127"/>
      <c r="U58" s="127"/>
      <c r="V58" s="127"/>
      <c r="W58" s="127"/>
      <c r="X58" s="127"/>
      <c r="Y58" s="127"/>
      <c r="Z58" s="127"/>
      <c r="AA58" s="127"/>
      <c r="AB58" s="127"/>
      <c r="AC58" s="127"/>
      <c r="AD58" s="127"/>
      <c r="AE58" s="127"/>
      <c r="AF58" s="127"/>
      <c r="AG58" s="127"/>
      <c r="AH58" s="127"/>
      <c r="AI58" s="127"/>
      <c r="AJ58" s="127"/>
      <c r="AK58" s="127"/>
      <c r="AL58" s="127"/>
      <c r="AM58" s="127"/>
      <c r="AN58" s="127"/>
      <c r="AO58" s="127"/>
      <c r="AP58" s="127"/>
      <c r="AQ58" s="127"/>
      <c r="AR58" s="127"/>
      <c r="AS58" s="127"/>
      <c r="AT58" s="127"/>
      <c r="AU58" s="127"/>
      <c r="AV58" s="127"/>
      <c r="AW58" s="127"/>
      <c r="AX58" s="127"/>
      <c r="AY58" s="127"/>
    </row>
  </sheetData>
  <mergeCells count="11">
    <mergeCell ref="BD5:BH5"/>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W78"/>
  <sheetViews>
    <sheetView showGridLines="0" zoomScaleNormal="100" workbookViewId="0"/>
  </sheetViews>
  <sheetFormatPr baseColWidth="10" defaultColWidth="11.42578125" defaultRowHeight="14.25" x14ac:dyDescent="0.2"/>
  <cols>
    <col min="1" max="1" width="49.5703125" style="38" customWidth="1"/>
    <col min="2" max="2" width="13.85546875" style="38" customWidth="1"/>
    <col min="3" max="3" width="76.28515625" style="38" bestFit="1" customWidth="1"/>
    <col min="4" max="4" width="13.140625" style="38" customWidth="1"/>
    <col min="5" max="5" width="12" style="11" customWidth="1"/>
    <col min="6" max="6" width="14.28515625" style="38" bestFit="1" customWidth="1"/>
    <col min="7" max="7" width="17.140625" style="11" customWidth="1"/>
    <col min="8" max="16384" width="11.42578125" style="11"/>
  </cols>
  <sheetData>
    <row r="1" spans="1:45" s="46" customFormat="1" ht="60" customHeight="1" x14ac:dyDescent="0.2">
      <c r="A1" s="19"/>
      <c r="B1" s="19"/>
      <c r="C1" s="19"/>
      <c r="D1" s="19"/>
      <c r="E1" s="19"/>
      <c r="F1" s="45"/>
      <c r="G1" s="19"/>
    </row>
    <row r="2" spans="1:45" s="46" customFormat="1" ht="30.75" customHeight="1" x14ac:dyDescent="0.2">
      <c r="A2" s="19"/>
      <c r="B2" s="19"/>
      <c r="C2" s="19"/>
      <c r="D2" s="19"/>
      <c r="E2" s="19"/>
      <c r="F2" s="45"/>
      <c r="G2" s="19"/>
    </row>
    <row r="3" spans="1:45" ht="22.5" customHeight="1" x14ac:dyDescent="0.2">
      <c r="A3" s="377" t="s">
        <v>0</v>
      </c>
      <c r="B3" s="378"/>
      <c r="C3" s="378"/>
      <c r="D3" s="20"/>
    </row>
    <row r="4" spans="1:45" s="38" customFormat="1" ht="54" customHeight="1" x14ac:dyDescent="0.2">
      <c r="A4" s="381" t="s">
        <v>140</v>
      </c>
      <c r="B4" s="382"/>
      <c r="C4" s="382"/>
      <c r="D4" s="49"/>
      <c r="E4" s="49"/>
      <c r="F4" s="49"/>
      <c r="G4" s="49"/>
      <c r="H4" s="121"/>
      <c r="I4" s="121"/>
      <c r="J4" s="121"/>
      <c r="K4" s="121"/>
      <c r="L4" s="121"/>
      <c r="M4" s="121"/>
      <c r="N4" s="121"/>
      <c r="O4" s="121"/>
      <c r="P4" s="128"/>
      <c r="Q4" s="128"/>
      <c r="R4" s="127"/>
      <c r="S4" s="129"/>
      <c r="T4" s="129"/>
      <c r="U4" s="128"/>
      <c r="V4" s="128"/>
      <c r="W4" s="128"/>
      <c r="X4" s="128"/>
      <c r="Y4" s="129"/>
      <c r="Z4" s="129"/>
      <c r="AA4" s="129"/>
      <c r="AB4" s="129"/>
      <c r="AC4" s="129"/>
      <c r="AD4" s="129"/>
      <c r="AE4" s="129"/>
      <c r="AF4" s="129"/>
      <c r="AG4" s="129"/>
      <c r="AH4" s="129"/>
      <c r="AI4" s="129"/>
      <c r="AJ4" s="129"/>
      <c r="AK4" s="128"/>
      <c r="AL4" s="128"/>
      <c r="AM4" s="128"/>
      <c r="AN4" s="129"/>
      <c r="AO4" s="128"/>
      <c r="AP4" s="128"/>
      <c r="AQ4" s="128"/>
      <c r="AR4" s="128"/>
      <c r="AS4" s="128"/>
    </row>
    <row r="5" spans="1:45" s="15" customFormat="1" ht="31.5" customHeight="1" x14ac:dyDescent="0.2">
      <c r="A5" s="379" t="s">
        <v>33</v>
      </c>
      <c r="B5" s="388" t="s">
        <v>69</v>
      </c>
      <c r="C5" s="388" t="s">
        <v>70</v>
      </c>
      <c r="D5" s="376" t="s">
        <v>141</v>
      </c>
      <c r="E5" s="387"/>
      <c r="F5" s="396" t="s">
        <v>142</v>
      </c>
      <c r="G5" s="394" t="s">
        <v>143</v>
      </c>
    </row>
    <row r="6" spans="1:45" s="15" customFormat="1" ht="18.75" customHeight="1" x14ac:dyDescent="0.2">
      <c r="A6" s="380"/>
      <c r="B6" s="389"/>
      <c r="C6" s="389"/>
      <c r="D6" s="48">
        <v>2025</v>
      </c>
      <c r="E6" s="48">
        <v>2026</v>
      </c>
      <c r="F6" s="397"/>
      <c r="G6" s="395"/>
    </row>
    <row r="7" spans="1:45" s="245" customFormat="1" ht="15.75" customHeight="1" x14ac:dyDescent="0.2">
      <c r="A7" s="338" t="s">
        <v>52</v>
      </c>
      <c r="B7" s="257" t="s">
        <v>71</v>
      </c>
      <c r="C7" s="257" t="s">
        <v>71</v>
      </c>
      <c r="D7" s="258">
        <v>250617.44226831867</v>
      </c>
      <c r="E7" s="258">
        <v>269994.38931342063</v>
      </c>
      <c r="F7" s="259">
        <v>7.7316833456293921</v>
      </c>
      <c r="G7" s="260">
        <v>7.7316833456293947</v>
      </c>
    </row>
    <row r="8" spans="1:45" s="27" customFormat="1" ht="15.75" customHeight="1" x14ac:dyDescent="0.2">
      <c r="A8" s="326" t="s">
        <v>71</v>
      </c>
      <c r="B8" s="315" t="s">
        <v>72</v>
      </c>
      <c r="C8" s="239" t="s">
        <v>73</v>
      </c>
      <c r="D8" s="234">
        <v>112272.15550342813</v>
      </c>
      <c r="E8" s="234">
        <v>121382.00503198443</v>
      </c>
      <c r="F8" s="250">
        <v>8.1140773397533366</v>
      </c>
      <c r="G8" s="250">
        <v>3.6349622939663608</v>
      </c>
      <c r="H8" s="57"/>
      <c r="I8" s="57"/>
      <c r="J8" s="57"/>
      <c r="K8" s="57"/>
      <c r="L8" s="57"/>
    </row>
    <row r="9" spans="1:45" s="27" customFormat="1" ht="15.75" customHeight="1" x14ac:dyDescent="0.2">
      <c r="A9" s="339" t="s">
        <v>71</v>
      </c>
      <c r="B9" s="323" t="s">
        <v>76</v>
      </c>
      <c r="C9" s="235" t="s">
        <v>77</v>
      </c>
      <c r="D9" s="237">
        <v>18097.293130766204</v>
      </c>
      <c r="E9" s="238">
        <v>24848.283227970627</v>
      </c>
      <c r="F9" s="251">
        <v>37.303866652452257</v>
      </c>
      <c r="G9" s="252">
        <v>2.6937431154438993</v>
      </c>
    </row>
    <row r="10" spans="1:45" s="27" customFormat="1" ht="15.75" customHeight="1" x14ac:dyDescent="0.2">
      <c r="A10" s="326" t="s">
        <v>71</v>
      </c>
      <c r="B10" s="315" t="s">
        <v>74</v>
      </c>
      <c r="C10" s="239" t="s">
        <v>75</v>
      </c>
      <c r="D10" s="234">
        <v>28691.412387174121</v>
      </c>
      <c r="E10" s="234">
        <v>33341.813282934236</v>
      </c>
      <c r="F10" s="250">
        <v>16.208337299696595</v>
      </c>
      <c r="G10" s="250">
        <v>1.8555775103559047</v>
      </c>
    </row>
    <row r="11" spans="1:45" s="27" customFormat="1" ht="15.75" customHeight="1" x14ac:dyDescent="0.2">
      <c r="A11" s="339" t="s">
        <v>71</v>
      </c>
      <c r="B11" s="323" t="s">
        <v>78</v>
      </c>
      <c r="C11" s="316" t="s">
        <v>79</v>
      </c>
      <c r="D11" s="241">
        <v>11040.691930963685</v>
      </c>
      <c r="E11" s="241">
        <v>13766.407826140805</v>
      </c>
      <c r="F11" s="253">
        <v>24.687908259923745</v>
      </c>
      <c r="G11" s="253">
        <v>1.0876002366423025</v>
      </c>
    </row>
    <row r="12" spans="1:45" s="27" customFormat="1" ht="15.75" customHeight="1" x14ac:dyDescent="0.2">
      <c r="A12" s="326" t="s">
        <v>71</v>
      </c>
      <c r="B12" s="315" t="s">
        <v>84</v>
      </c>
      <c r="C12" s="239" t="s">
        <v>85</v>
      </c>
      <c r="D12" s="234">
        <v>3512.0119567340516</v>
      </c>
      <c r="E12" s="234">
        <v>2692.1396208699994</v>
      </c>
      <c r="F12" s="250">
        <v>-23.344804800336775</v>
      </c>
      <c r="G12" s="250">
        <v>-0.32714097169113715</v>
      </c>
    </row>
    <row r="13" spans="1:45" s="31" customFormat="1" ht="15.75" customHeight="1" x14ac:dyDescent="0.2">
      <c r="A13" s="325" t="s">
        <v>71</v>
      </c>
      <c r="B13" s="317" t="s">
        <v>82</v>
      </c>
      <c r="C13" s="316" t="s">
        <v>83</v>
      </c>
      <c r="D13" s="241">
        <v>4319.2261941580346</v>
      </c>
      <c r="E13" s="241">
        <v>3465.2903026236654</v>
      </c>
      <c r="F13" s="253">
        <v>-19.770575865865965</v>
      </c>
      <c r="G13" s="253">
        <v>-0.34073282521977033</v>
      </c>
    </row>
    <row r="14" spans="1:45" s="245" customFormat="1" ht="15.75" customHeight="1" x14ac:dyDescent="0.2">
      <c r="A14" s="326" t="s">
        <v>71</v>
      </c>
      <c r="B14" s="315" t="s">
        <v>86</v>
      </c>
      <c r="C14" s="239" t="s">
        <v>87</v>
      </c>
      <c r="D14" s="234">
        <v>983.02009335344405</v>
      </c>
      <c r="E14" s="234">
        <v>9.7277318339874199</v>
      </c>
      <c r="F14" s="250">
        <v>-99.010423906921119</v>
      </c>
      <c r="G14" s="250">
        <v>-0.38835779054732361</v>
      </c>
    </row>
    <row r="15" spans="1:45" s="31" customFormat="1" ht="15.75" customHeight="1" x14ac:dyDescent="0.2">
      <c r="A15" s="325" t="s">
        <v>71</v>
      </c>
      <c r="B15" s="317" t="s">
        <v>80</v>
      </c>
      <c r="C15" s="316" t="s">
        <v>81</v>
      </c>
      <c r="D15" s="241">
        <v>12021.312610327879</v>
      </c>
      <c r="E15" s="241">
        <v>7426.7187019020494</v>
      </c>
      <c r="F15" s="336">
        <v>-38.220401193780397</v>
      </c>
      <c r="G15" s="256">
        <v>-1.8333097117425361</v>
      </c>
    </row>
    <row r="16" spans="1:45" s="303" customFormat="1" ht="15.75" customHeight="1" x14ac:dyDescent="0.2">
      <c r="A16" s="326" t="s">
        <v>71</v>
      </c>
      <c r="B16" s="315" t="s">
        <v>71</v>
      </c>
      <c r="C16" s="239" t="s">
        <v>88</v>
      </c>
      <c r="D16" s="234">
        <v>59680.318461413095</v>
      </c>
      <c r="E16" s="234">
        <v>63062.003587160856</v>
      </c>
      <c r="F16" s="250">
        <v>5.6663322397219247</v>
      </c>
      <c r="G16" s="250">
        <v>1.3493414884217141</v>
      </c>
    </row>
    <row r="17" spans="1:12" s="300" customFormat="1" ht="15.75" customHeight="1" x14ac:dyDescent="0.2">
      <c r="A17" s="295" t="s">
        <v>53</v>
      </c>
      <c r="B17" s="337" t="s">
        <v>71</v>
      </c>
      <c r="C17" s="273" t="s">
        <v>71</v>
      </c>
      <c r="D17" s="274">
        <v>234451.87896407189</v>
      </c>
      <c r="E17" s="274">
        <v>263319.66656893445</v>
      </c>
      <c r="F17" s="275">
        <v>12.312883877243891</v>
      </c>
      <c r="G17" s="275">
        <v>12.312883877243888</v>
      </c>
    </row>
    <row r="18" spans="1:12" s="27" customFormat="1" ht="15.75" customHeight="1" x14ac:dyDescent="0.2">
      <c r="A18" s="326" t="s">
        <v>71</v>
      </c>
      <c r="B18" s="315" t="s">
        <v>89</v>
      </c>
      <c r="C18" s="239" t="s">
        <v>90</v>
      </c>
      <c r="D18" s="234">
        <v>117775.91366947559</v>
      </c>
      <c r="E18" s="234">
        <v>132891.84990791226</v>
      </c>
      <c r="F18" s="250">
        <v>12.834488621211463</v>
      </c>
      <c r="G18" s="250">
        <v>6.4473512881306787</v>
      </c>
    </row>
    <row r="19" spans="1:12" s="31" customFormat="1" ht="15.75" customHeight="1" x14ac:dyDescent="0.2">
      <c r="A19" s="325" t="s">
        <v>71</v>
      </c>
      <c r="B19" s="317" t="s">
        <v>91</v>
      </c>
      <c r="C19" s="316" t="s">
        <v>92</v>
      </c>
      <c r="D19" s="241">
        <v>63007.995708215793</v>
      </c>
      <c r="E19" s="241">
        <v>75089.312478910622</v>
      </c>
      <c r="F19" s="253">
        <v>19.17425976639899</v>
      </c>
      <c r="G19" s="253">
        <v>5.1530048827402259</v>
      </c>
    </row>
    <row r="20" spans="1:12" s="27" customFormat="1" ht="15.75" customHeight="1" x14ac:dyDescent="0.2">
      <c r="A20" s="326" t="s">
        <v>71</v>
      </c>
      <c r="B20" s="315" t="s">
        <v>95</v>
      </c>
      <c r="C20" s="239" t="s">
        <v>96</v>
      </c>
      <c r="D20" s="234">
        <v>12338.007984050935</v>
      </c>
      <c r="E20" s="234">
        <v>14002.307650626146</v>
      </c>
      <c r="F20" s="250">
        <v>13.489208863591372</v>
      </c>
      <c r="G20" s="250">
        <v>0.70986834224956374</v>
      </c>
    </row>
    <row r="21" spans="1:12" s="31" customFormat="1" ht="15.75" customHeight="1" x14ac:dyDescent="0.2">
      <c r="A21" s="325" t="s">
        <v>71</v>
      </c>
      <c r="B21" s="317" t="s">
        <v>99</v>
      </c>
      <c r="C21" s="316" t="s">
        <v>100</v>
      </c>
      <c r="D21" s="241">
        <v>4138.657461376326</v>
      </c>
      <c r="E21" s="241">
        <v>4094.3239502617184</v>
      </c>
      <c r="F21" s="253">
        <v>-1.0712051318174076</v>
      </c>
      <c r="G21" s="253">
        <v>-1.8909428796431749E-2</v>
      </c>
      <c r="H21" s="92"/>
      <c r="I21" s="92"/>
      <c r="J21" s="92"/>
      <c r="K21" s="92"/>
      <c r="L21" s="92"/>
    </row>
    <row r="22" spans="1:12" s="27" customFormat="1" ht="15.75" customHeight="1" x14ac:dyDescent="0.2">
      <c r="A22" s="326" t="s">
        <v>71</v>
      </c>
      <c r="B22" s="315" t="s">
        <v>93</v>
      </c>
      <c r="C22" s="239" t="s">
        <v>94</v>
      </c>
      <c r="D22" s="234">
        <v>27260.118047856729</v>
      </c>
      <c r="E22" s="234">
        <v>26894.872933560826</v>
      </c>
      <c r="F22" s="250">
        <v>-1.3398515503663475</v>
      </c>
      <c r="G22" s="250">
        <v>-0.15578681472280917</v>
      </c>
    </row>
    <row r="23" spans="1:12" s="31" customFormat="1" ht="15.75" customHeight="1" x14ac:dyDescent="0.2">
      <c r="A23" s="325" t="s">
        <v>71</v>
      </c>
      <c r="B23" s="317" t="s">
        <v>97</v>
      </c>
      <c r="C23" s="316" t="s">
        <v>98</v>
      </c>
      <c r="D23" s="241">
        <v>5938.1007665259822</v>
      </c>
      <c r="E23" s="241">
        <v>5305.9265745891098</v>
      </c>
      <c r="F23" s="253">
        <v>-10.646067097758575</v>
      </c>
      <c r="G23" s="253">
        <v>-0.2696392090053365</v>
      </c>
    </row>
    <row r="24" spans="1:12" s="303" customFormat="1" ht="15.75" customHeight="1" x14ac:dyDescent="0.2">
      <c r="A24" s="326" t="s">
        <v>71</v>
      </c>
      <c r="B24" s="315" t="s">
        <v>71</v>
      </c>
      <c r="C24" s="239" t="s">
        <v>88</v>
      </c>
      <c r="D24" s="234">
        <v>3993.0853265705218</v>
      </c>
      <c r="E24" s="234">
        <v>5041.0730730737669</v>
      </c>
      <c r="F24" s="250">
        <v>26.245062671959317</v>
      </c>
      <c r="G24" s="250">
        <v>0.44699481664800039</v>
      </c>
    </row>
    <row r="25" spans="1:12" s="246" customFormat="1" ht="15.75" customHeight="1" x14ac:dyDescent="0.2">
      <c r="A25" s="295" t="s">
        <v>54</v>
      </c>
      <c r="B25" s="337" t="s">
        <v>71</v>
      </c>
      <c r="C25" s="273" t="s">
        <v>71</v>
      </c>
      <c r="D25" s="274">
        <v>167659.46589296812</v>
      </c>
      <c r="E25" s="274">
        <v>187978.6065070646</v>
      </c>
      <c r="F25" s="275">
        <v>12.119292224793313</v>
      </c>
      <c r="G25" s="275">
        <v>12.119292224793314</v>
      </c>
    </row>
    <row r="26" spans="1:12" s="31" customFormat="1" ht="15.75" customHeight="1" x14ac:dyDescent="0.2">
      <c r="A26" s="326" t="s">
        <v>71</v>
      </c>
      <c r="B26" s="315" t="s">
        <v>101</v>
      </c>
      <c r="C26" s="239" t="s">
        <v>102</v>
      </c>
      <c r="D26" s="234">
        <v>149283.38521503753</v>
      </c>
      <c r="E26" s="234">
        <v>170859.31972301757</v>
      </c>
      <c r="F26" s="250">
        <v>14.453004583799228</v>
      </c>
      <c r="G26" s="250">
        <v>12.868903281460927</v>
      </c>
    </row>
    <row r="27" spans="1:12" s="31" customFormat="1" ht="15.75" customHeight="1" x14ac:dyDescent="0.2">
      <c r="A27" s="325" t="s">
        <v>71</v>
      </c>
      <c r="B27" s="317" t="s">
        <v>105</v>
      </c>
      <c r="C27" s="316" t="s">
        <v>106</v>
      </c>
      <c r="D27" s="241">
        <v>3999.9279151539922</v>
      </c>
      <c r="E27" s="241">
        <v>5620.0975304209524</v>
      </c>
      <c r="F27" s="253">
        <v>40.50497033031121</v>
      </c>
      <c r="G27" s="253">
        <v>0.96634544708692915</v>
      </c>
    </row>
    <row r="28" spans="1:12" s="27" customFormat="1" ht="15.75" customHeight="1" x14ac:dyDescent="0.2">
      <c r="A28" s="326" t="s">
        <v>71</v>
      </c>
      <c r="B28" s="315" t="s">
        <v>107</v>
      </c>
      <c r="C28" s="239" t="s">
        <v>108</v>
      </c>
      <c r="D28" s="234">
        <v>452.69402242956801</v>
      </c>
      <c r="E28" s="234">
        <v>566.82959473972403</v>
      </c>
      <c r="F28" s="250">
        <v>25.212520301814607</v>
      </c>
      <c r="G28" s="250">
        <v>6.8075829600351273E-2</v>
      </c>
    </row>
    <row r="29" spans="1:12" s="300" customFormat="1" ht="15.75" customHeight="1" x14ac:dyDescent="0.2">
      <c r="A29" s="325" t="s">
        <v>71</v>
      </c>
      <c r="B29" s="317" t="s">
        <v>103</v>
      </c>
      <c r="C29" s="316" t="s">
        <v>104</v>
      </c>
      <c r="D29" s="241">
        <v>13923.458740347041</v>
      </c>
      <c r="E29" s="241">
        <v>10932.359658886347</v>
      </c>
      <c r="F29" s="253">
        <v>-21.482442956455671</v>
      </c>
      <c r="G29" s="253">
        <v>-1.7840323333549073</v>
      </c>
    </row>
    <row r="30" spans="1:12" s="27" customFormat="1" ht="15.75" customHeight="1" x14ac:dyDescent="0.2">
      <c r="A30" s="293" t="s">
        <v>55</v>
      </c>
      <c r="B30" s="276" t="s">
        <v>71</v>
      </c>
      <c r="C30" s="270" t="s">
        <v>71</v>
      </c>
      <c r="D30" s="272">
        <v>13910.092354248241</v>
      </c>
      <c r="E30" s="272">
        <v>19735.447547719134</v>
      </c>
      <c r="F30" s="277">
        <v>41.878623413249926</v>
      </c>
      <c r="G30" s="277">
        <v>41.878623413249926</v>
      </c>
    </row>
    <row r="31" spans="1:12" s="31" customFormat="1" ht="15.75" customHeight="1" x14ac:dyDescent="0.2">
      <c r="A31" s="325" t="s">
        <v>71</v>
      </c>
      <c r="B31" s="317" t="s">
        <v>109</v>
      </c>
      <c r="C31" s="316" t="s">
        <v>110</v>
      </c>
      <c r="D31" s="241">
        <v>8557.2087225042651</v>
      </c>
      <c r="E31" s="241">
        <v>11712.098390884066</v>
      </c>
      <c r="F31" s="253">
        <v>36.868209841404024</v>
      </c>
      <c r="G31" s="253">
        <v>22.680580315602832</v>
      </c>
    </row>
    <row r="32" spans="1:12" s="27" customFormat="1" ht="15.75" customHeight="1" x14ac:dyDescent="0.2">
      <c r="A32" s="326" t="s">
        <v>71</v>
      </c>
      <c r="B32" s="315" t="s">
        <v>111</v>
      </c>
      <c r="C32" s="239" t="s">
        <v>112</v>
      </c>
      <c r="D32" s="234">
        <v>3521.7589178232747</v>
      </c>
      <c r="E32" s="234">
        <v>5518.7152086708948</v>
      </c>
      <c r="F32" s="250">
        <v>56.703378551587434</v>
      </c>
      <c r="G32" s="250">
        <v>14.356168456622326</v>
      </c>
    </row>
    <row r="33" spans="1:7" s="31" customFormat="1" ht="15.75" customHeight="1" x14ac:dyDescent="0.2">
      <c r="A33" s="325" t="s">
        <v>71</v>
      </c>
      <c r="B33" s="317" t="s">
        <v>113</v>
      </c>
      <c r="C33" s="316" t="s">
        <v>114</v>
      </c>
      <c r="D33" s="241">
        <v>1662.5715495624945</v>
      </c>
      <c r="E33" s="241">
        <v>2326.8438910440959</v>
      </c>
      <c r="F33" s="253">
        <v>39.954511531031812</v>
      </c>
      <c r="G33" s="253">
        <v>4.7754703891576096</v>
      </c>
    </row>
    <row r="34" spans="1:7" s="303" customFormat="1" ht="15.75" customHeight="1" x14ac:dyDescent="0.2">
      <c r="A34" s="326" t="s">
        <v>71</v>
      </c>
      <c r="B34" s="315" t="s">
        <v>115</v>
      </c>
      <c r="C34" s="239" t="s">
        <v>116</v>
      </c>
      <c r="D34" s="234">
        <v>168.55316435820674</v>
      </c>
      <c r="E34" s="234">
        <v>177.7900571200764</v>
      </c>
      <c r="F34" s="250">
        <v>5.4801064085866216</v>
      </c>
      <c r="G34" s="250">
        <v>6.6404251867160619E-2</v>
      </c>
    </row>
    <row r="35" spans="1:7" s="31" customFormat="1" ht="15.75" customHeight="1" x14ac:dyDescent="0.2">
      <c r="A35" s="295" t="s">
        <v>56</v>
      </c>
      <c r="B35" s="337" t="s">
        <v>71</v>
      </c>
      <c r="C35" s="273" t="s">
        <v>71</v>
      </c>
      <c r="D35" s="274">
        <v>11669.008274293539</v>
      </c>
      <c r="E35" s="274">
        <v>16663.59763112148</v>
      </c>
      <c r="F35" s="275">
        <v>42.802175124263698</v>
      </c>
      <c r="G35" s="275">
        <v>42.802175124263684</v>
      </c>
    </row>
    <row r="36" spans="1:7" s="27" customFormat="1" ht="15.75" customHeight="1" x14ac:dyDescent="0.2">
      <c r="A36" s="326" t="s">
        <v>71</v>
      </c>
      <c r="B36" s="315" t="s">
        <v>117</v>
      </c>
      <c r="C36" s="239" t="s">
        <v>118</v>
      </c>
      <c r="D36" s="234">
        <v>3570.3835960584101</v>
      </c>
      <c r="E36" s="234">
        <v>8780.255222906404</v>
      </c>
      <c r="F36" s="324">
        <v>145.91910047423272</v>
      </c>
      <c r="G36" s="255">
        <v>44.647081434719503</v>
      </c>
    </row>
    <row r="37" spans="1:7" s="31" customFormat="1" ht="15.75" customHeight="1" x14ac:dyDescent="0.2">
      <c r="A37" s="325" t="s">
        <v>71</v>
      </c>
      <c r="B37" s="317" t="s">
        <v>121</v>
      </c>
      <c r="C37" s="316" t="s">
        <v>122</v>
      </c>
      <c r="D37" s="241">
        <v>992.57264391989293</v>
      </c>
      <c r="E37" s="241">
        <v>1098.0918081567984</v>
      </c>
      <c r="F37" s="253">
        <v>10.630875723129591</v>
      </c>
      <c r="G37" s="253">
        <v>0.90426848414668515</v>
      </c>
    </row>
    <row r="38" spans="1:7" s="27" customFormat="1" ht="15.75" customHeight="1" x14ac:dyDescent="0.2">
      <c r="A38" s="326" t="s">
        <v>71</v>
      </c>
      <c r="B38" s="315" t="s">
        <v>119</v>
      </c>
      <c r="C38" s="239" t="s">
        <v>120</v>
      </c>
      <c r="D38" s="234">
        <v>6326.2555372105253</v>
      </c>
      <c r="E38" s="234">
        <v>6350.1149306485904</v>
      </c>
      <c r="F38" s="324">
        <v>0.37714874616945337</v>
      </c>
      <c r="G38" s="255">
        <v>0.20446804798850493</v>
      </c>
    </row>
    <row r="39" spans="1:7" s="246" customFormat="1" ht="15.75" customHeight="1" x14ac:dyDescent="0.2">
      <c r="A39" s="325" t="s">
        <v>71</v>
      </c>
      <c r="B39" s="317" t="s">
        <v>123</v>
      </c>
      <c r="C39" s="316" t="s">
        <v>124</v>
      </c>
      <c r="D39" s="241">
        <v>779.79649710471097</v>
      </c>
      <c r="E39" s="241">
        <v>435.13566940968701</v>
      </c>
      <c r="F39" s="253">
        <v>-44.198817124045497</v>
      </c>
      <c r="G39" s="253">
        <v>-2.9536428425910111</v>
      </c>
    </row>
    <row r="40" spans="1:7" s="27" customFormat="1" ht="15.75" customHeight="1" x14ac:dyDescent="0.2">
      <c r="A40" s="293" t="s">
        <v>57</v>
      </c>
      <c r="B40" s="276" t="s">
        <v>71</v>
      </c>
      <c r="C40" s="270" t="s">
        <v>71</v>
      </c>
      <c r="D40" s="272">
        <v>5027.5026288367953</v>
      </c>
      <c r="E40" s="272">
        <v>10862.788707194451</v>
      </c>
      <c r="F40" s="334">
        <v>116.06729044531113</v>
      </c>
      <c r="G40" s="335">
        <v>116.06729044531114</v>
      </c>
    </row>
    <row r="41" spans="1:7" s="31" customFormat="1" ht="15.75" customHeight="1" x14ac:dyDescent="0.2">
      <c r="A41" s="325" t="s">
        <v>71</v>
      </c>
      <c r="B41" s="317" t="s">
        <v>125</v>
      </c>
      <c r="C41" s="316" t="s">
        <v>126</v>
      </c>
      <c r="D41" s="241">
        <v>895.45484824117716</v>
      </c>
      <c r="E41" s="241">
        <v>7020.2045850383483</v>
      </c>
      <c r="F41" s="253">
        <v>683.98197282947353</v>
      </c>
      <c r="G41" s="253">
        <v>121.8248937686631</v>
      </c>
    </row>
    <row r="42" spans="1:7" s="27" customFormat="1" ht="15.75" customHeight="1" x14ac:dyDescent="0.2">
      <c r="A42" s="326" t="s">
        <v>71</v>
      </c>
      <c r="B42" s="315" t="s">
        <v>127</v>
      </c>
      <c r="C42" s="239" t="s">
        <v>128</v>
      </c>
      <c r="D42" s="234">
        <v>2382.661096546115</v>
      </c>
      <c r="E42" s="234">
        <v>2872.7083375856018</v>
      </c>
      <c r="F42" s="250">
        <v>20.567223838499544</v>
      </c>
      <c r="G42" s="250">
        <v>9.747329384348193</v>
      </c>
    </row>
    <row r="43" spans="1:7" s="31" customFormat="1" ht="15.75" customHeight="1" x14ac:dyDescent="0.2">
      <c r="A43" s="325" t="s">
        <v>71</v>
      </c>
      <c r="B43" s="317" t="s">
        <v>129</v>
      </c>
      <c r="C43" s="316" t="s">
        <v>130</v>
      </c>
      <c r="D43" s="241">
        <v>640.77337761515776</v>
      </c>
      <c r="E43" s="241">
        <v>639.72229037913496</v>
      </c>
      <c r="F43" s="253">
        <v>-0.1640341613340297</v>
      </c>
      <c r="G43" s="253">
        <v>-2.0906746621950214E-2</v>
      </c>
    </row>
    <row r="44" spans="1:7" s="27" customFormat="1" ht="15.75" customHeight="1" x14ac:dyDescent="0.2">
      <c r="A44" s="326" t="s">
        <v>71</v>
      </c>
      <c r="B44" s="315" t="s">
        <v>133</v>
      </c>
      <c r="C44" s="239" t="s">
        <v>134</v>
      </c>
      <c r="D44" s="234">
        <v>165.51441934823882</v>
      </c>
      <c r="E44" s="234">
        <v>105.57802538158582</v>
      </c>
      <c r="F44" s="250">
        <v>-36.21218876438077</v>
      </c>
      <c r="G44" s="250">
        <v>-1.1921703157919656</v>
      </c>
    </row>
    <row r="45" spans="1:7" s="31" customFormat="1" ht="15.75" customHeight="1" x14ac:dyDescent="0.2">
      <c r="A45" s="325" t="s">
        <v>71</v>
      </c>
      <c r="B45" s="317" t="s">
        <v>131</v>
      </c>
      <c r="C45" s="316" t="s">
        <v>132</v>
      </c>
      <c r="D45" s="241">
        <v>487.60116858337801</v>
      </c>
      <c r="E45" s="241">
        <v>201.58313765664852</v>
      </c>
      <c r="F45" s="336">
        <v>-58.658192259402156</v>
      </c>
      <c r="G45" s="256">
        <v>-5.6890677547572954</v>
      </c>
    </row>
    <row r="46" spans="1:7" s="303" customFormat="1" ht="15.75" customHeight="1" x14ac:dyDescent="0.2">
      <c r="A46" s="326" t="s">
        <v>71</v>
      </c>
      <c r="B46" s="315" t="s">
        <v>135</v>
      </c>
      <c r="C46" s="326" t="s">
        <v>136</v>
      </c>
      <c r="D46" s="234">
        <v>455.4977185027285</v>
      </c>
      <c r="E46" s="234">
        <v>22.992331153132401</v>
      </c>
      <c r="F46" s="324">
        <v>-94.952262059904328</v>
      </c>
      <c r="G46" s="255">
        <v>-8.6027878905289423</v>
      </c>
    </row>
    <row r="47" spans="1:7" s="31" customFormat="1" ht="15.75" customHeight="1" x14ac:dyDescent="0.2">
      <c r="A47" s="273" t="s">
        <v>58</v>
      </c>
      <c r="B47" s="337" t="s">
        <v>71</v>
      </c>
      <c r="C47" s="273" t="s">
        <v>71</v>
      </c>
      <c r="D47" s="274">
        <v>3186.8836507762844</v>
      </c>
      <c r="E47" s="274">
        <v>1852.7216350594763</v>
      </c>
      <c r="F47" s="275">
        <v>-41.864158278631322</v>
      </c>
      <c r="G47" s="275">
        <v>-41.864158278631322</v>
      </c>
    </row>
    <row r="48" spans="1:7" s="31" customFormat="1" ht="15.75" customHeight="1" x14ac:dyDescent="0.2">
      <c r="A48" s="247" t="s">
        <v>71</v>
      </c>
      <c r="B48" s="345" t="s">
        <v>137</v>
      </c>
      <c r="C48" s="345" t="s">
        <v>58</v>
      </c>
      <c r="D48" s="248">
        <v>3186.8836507762844</v>
      </c>
      <c r="E48" s="248">
        <v>1852.7216350594763</v>
      </c>
      <c r="F48" s="346">
        <v>-41.864158278631322</v>
      </c>
      <c r="G48" s="347">
        <v>-41.864158278631322</v>
      </c>
    </row>
    <row r="49" spans="1:49" ht="15.75" customHeight="1" x14ac:dyDescent="0.2">
      <c r="A49" s="69" t="s">
        <v>71</v>
      </c>
      <c r="B49" s="11"/>
      <c r="C49" s="11"/>
      <c r="D49" s="11"/>
      <c r="F49" s="11"/>
    </row>
    <row r="50" spans="1:49" ht="15" customHeight="1" x14ac:dyDescent="0.15">
      <c r="A50" s="39" t="s">
        <v>59</v>
      </c>
      <c r="B50" s="71"/>
      <c r="C50" s="71"/>
      <c r="D50" s="40"/>
      <c r="E50" s="41"/>
      <c r="F50" s="41"/>
      <c r="G50" s="41"/>
      <c r="H50" s="145"/>
      <c r="I50" s="145"/>
      <c r="J50" s="145"/>
      <c r="K50" s="145"/>
      <c r="L50" s="145"/>
      <c r="M50" s="146"/>
    </row>
    <row r="51" spans="1:49" ht="15" customHeight="1" x14ac:dyDescent="0.15">
      <c r="A51" s="203" t="s">
        <v>60</v>
      </c>
      <c r="B51" s="72"/>
      <c r="C51" s="72"/>
      <c r="D51" s="37"/>
      <c r="E51" s="38"/>
      <c r="G51" s="38"/>
      <c r="M51" s="44"/>
    </row>
    <row r="52" spans="1:49" s="38" customFormat="1" ht="15" customHeight="1" x14ac:dyDescent="0.2">
      <c r="A52" s="198" t="s">
        <v>61</v>
      </c>
      <c r="B52" s="123"/>
      <c r="C52" s="123"/>
      <c r="D52" s="123"/>
      <c r="E52" s="123"/>
      <c r="F52" s="123"/>
      <c r="G52" s="123"/>
      <c r="H52" s="123"/>
      <c r="I52" s="123"/>
      <c r="J52" s="123"/>
      <c r="K52" s="123"/>
      <c r="L52" s="123"/>
      <c r="M52" s="140"/>
      <c r="N52" s="123"/>
      <c r="O52" s="127"/>
      <c r="P52" s="127"/>
      <c r="Q52" s="127"/>
      <c r="R52" s="127"/>
      <c r="S52" s="127"/>
      <c r="T52" s="127"/>
      <c r="U52" s="127"/>
      <c r="V52" s="127"/>
      <c r="W52" s="127"/>
      <c r="X52" s="127"/>
      <c r="Y52" s="127"/>
      <c r="Z52" s="127"/>
      <c r="AA52" s="127"/>
      <c r="AB52" s="127"/>
      <c r="AC52" s="127"/>
      <c r="AD52" s="127"/>
      <c r="AE52" s="127"/>
      <c r="AF52" s="127"/>
      <c r="AG52" s="127"/>
      <c r="AH52" s="127"/>
      <c r="AI52" s="127"/>
      <c r="AJ52" s="127"/>
      <c r="AK52" s="127"/>
      <c r="AL52" s="127"/>
      <c r="AM52" s="127"/>
      <c r="AN52" s="127"/>
      <c r="AO52" s="127"/>
      <c r="AP52" s="127"/>
      <c r="AQ52" s="127"/>
      <c r="AR52" s="127"/>
      <c r="AS52" s="127"/>
      <c r="AT52" s="127"/>
      <c r="AU52" s="127"/>
      <c r="AV52" s="127"/>
      <c r="AW52" s="127"/>
    </row>
    <row r="53" spans="1:49" ht="15" customHeight="1" x14ac:dyDescent="0.2">
      <c r="A53" s="176" t="s">
        <v>62</v>
      </c>
      <c r="B53" s="73"/>
      <c r="C53" s="73"/>
      <c r="D53" s="37"/>
      <c r="M53" s="44"/>
    </row>
    <row r="54" spans="1:49" ht="15" customHeight="1" x14ac:dyDescent="0.2">
      <c r="A54" s="177" t="s">
        <v>63</v>
      </c>
      <c r="B54" s="74"/>
      <c r="C54" s="74"/>
      <c r="D54" s="37"/>
      <c r="M54" s="44"/>
    </row>
    <row r="55" spans="1:49" ht="15" customHeight="1" x14ac:dyDescent="0.2">
      <c r="A55" s="107" t="s">
        <v>144</v>
      </c>
      <c r="B55" s="73"/>
      <c r="C55" s="73"/>
      <c r="D55" s="37"/>
      <c r="M55" s="44"/>
    </row>
    <row r="56" spans="1:49" ht="15" customHeight="1" x14ac:dyDescent="0.2">
      <c r="A56" s="176" t="s">
        <v>65</v>
      </c>
      <c r="B56" s="37"/>
      <c r="C56" s="37"/>
      <c r="D56" s="37"/>
      <c r="E56" s="37"/>
      <c r="F56" s="37"/>
      <c r="G56" s="37"/>
      <c r="H56" s="147"/>
      <c r="M56" s="44"/>
    </row>
    <row r="57" spans="1:49" ht="15" customHeight="1" x14ac:dyDescent="0.2">
      <c r="A57" s="107" t="s">
        <v>66</v>
      </c>
      <c r="B57" s="37"/>
      <c r="C57" s="37"/>
      <c r="D57" s="37"/>
      <c r="E57" s="37"/>
      <c r="F57" s="37"/>
      <c r="G57" s="37"/>
      <c r="H57" s="147"/>
      <c r="M57" s="44"/>
    </row>
    <row r="58" spans="1:49" ht="15" customHeight="1" x14ac:dyDescent="0.15">
      <c r="A58" s="186" t="s">
        <v>67</v>
      </c>
      <c r="B58" s="142"/>
      <c r="C58" s="142"/>
      <c r="D58" s="142"/>
      <c r="E58" s="142"/>
      <c r="F58" s="142"/>
      <c r="G58" s="142"/>
      <c r="H58" s="197"/>
      <c r="I58" s="148"/>
      <c r="J58" s="148"/>
      <c r="K58" s="148"/>
      <c r="L58" s="148"/>
      <c r="M58" s="149"/>
    </row>
    <row r="59" spans="1:49" s="15" customFormat="1" ht="15" customHeight="1" x14ac:dyDescent="0.2">
      <c r="A59" s="392"/>
      <c r="B59" s="393"/>
      <c r="C59" s="393"/>
      <c r="D59" s="393"/>
      <c r="F59" s="76"/>
      <c r="I59" s="11"/>
      <c r="J59" s="11"/>
      <c r="K59" s="11"/>
      <c r="L59" s="11"/>
      <c r="M59" s="11"/>
      <c r="N59" s="11"/>
      <c r="O59" s="11"/>
      <c r="P59" s="11"/>
      <c r="Q59" s="11"/>
      <c r="R59" s="11"/>
    </row>
    <row r="60" spans="1:49" x14ac:dyDescent="0.2">
      <c r="A60" s="390"/>
      <c r="B60" s="391"/>
      <c r="C60" s="391"/>
      <c r="D60" s="391"/>
    </row>
    <row r="61" spans="1:49" x14ac:dyDescent="0.2">
      <c r="A61" s="390"/>
      <c r="B61" s="391"/>
      <c r="C61" s="391"/>
      <c r="D61" s="391"/>
      <c r="F61" s="11"/>
    </row>
    <row r="62" spans="1:49" x14ac:dyDescent="0.2">
      <c r="A62" s="390"/>
      <c r="B62" s="391"/>
      <c r="C62" s="391"/>
      <c r="D62" s="391"/>
      <c r="F62" s="11"/>
    </row>
    <row r="63" spans="1:49" ht="17.25" x14ac:dyDescent="0.2">
      <c r="A63" s="392"/>
      <c r="B63" s="393"/>
      <c r="C63" s="393"/>
      <c r="D63" s="393"/>
      <c r="F63" s="11"/>
    </row>
    <row r="64" spans="1:49" x14ac:dyDescent="0.2">
      <c r="A64" s="390"/>
      <c r="B64" s="391"/>
      <c r="C64" s="391"/>
      <c r="D64" s="391"/>
      <c r="F64" s="11"/>
    </row>
    <row r="65" spans="1:6" x14ac:dyDescent="0.2">
      <c r="A65" s="390"/>
      <c r="B65" s="391"/>
      <c r="C65" s="391"/>
      <c r="D65" s="391"/>
      <c r="F65" s="11"/>
    </row>
    <row r="66" spans="1:6" x14ac:dyDescent="0.2">
      <c r="A66" s="390"/>
      <c r="B66" s="391"/>
      <c r="C66" s="391"/>
      <c r="D66" s="391"/>
      <c r="F66" s="11"/>
    </row>
    <row r="67" spans="1:6" ht="17.25" x14ac:dyDescent="0.2">
      <c r="A67" s="392"/>
      <c r="B67" s="393"/>
      <c r="C67" s="393"/>
      <c r="D67" s="393"/>
      <c r="F67" s="11"/>
    </row>
    <row r="68" spans="1:6" x14ac:dyDescent="0.2">
      <c r="A68" s="390"/>
      <c r="B68" s="391"/>
      <c r="C68" s="391"/>
      <c r="D68" s="391"/>
      <c r="F68" s="11"/>
    </row>
    <row r="69" spans="1:6" x14ac:dyDescent="0.2">
      <c r="A69" s="390"/>
      <c r="B69" s="391"/>
      <c r="C69" s="391"/>
      <c r="D69" s="391"/>
      <c r="F69" s="11"/>
    </row>
    <row r="70" spans="1:6" x14ac:dyDescent="0.2">
      <c r="A70" s="390"/>
      <c r="B70" s="391"/>
      <c r="C70" s="391"/>
      <c r="D70" s="391"/>
      <c r="F70" s="11"/>
    </row>
    <row r="71" spans="1:6" ht="17.25" x14ac:dyDescent="0.2">
      <c r="A71" s="392"/>
      <c r="B71" s="393"/>
      <c r="C71" s="393"/>
      <c r="D71" s="393"/>
      <c r="F71" s="11"/>
    </row>
    <row r="72" spans="1:6" x14ac:dyDescent="0.2">
      <c r="A72" s="390"/>
      <c r="B72" s="391"/>
      <c r="C72" s="391"/>
      <c r="D72" s="391"/>
      <c r="F72" s="11"/>
    </row>
    <row r="73" spans="1:6" x14ac:dyDescent="0.2">
      <c r="A73" s="390"/>
      <c r="B73" s="391"/>
      <c r="C73" s="391"/>
      <c r="D73" s="391"/>
      <c r="F73" s="11"/>
    </row>
    <row r="74" spans="1:6" x14ac:dyDescent="0.2">
      <c r="A74" s="390"/>
      <c r="B74" s="391"/>
      <c r="C74" s="391"/>
      <c r="D74" s="391"/>
      <c r="F74" s="11"/>
    </row>
    <row r="75" spans="1:6" ht="17.25" x14ac:dyDescent="0.2">
      <c r="A75" s="392"/>
      <c r="B75" s="393"/>
      <c r="C75" s="393"/>
      <c r="D75" s="393"/>
      <c r="F75" s="11"/>
    </row>
    <row r="76" spans="1:6" x14ac:dyDescent="0.2">
      <c r="A76" s="390"/>
      <c r="B76" s="391"/>
      <c r="C76" s="391"/>
      <c r="D76" s="391"/>
      <c r="F76" s="11"/>
    </row>
    <row r="77" spans="1:6" x14ac:dyDescent="0.2">
      <c r="A77" s="390"/>
      <c r="B77" s="391"/>
      <c r="C77" s="391"/>
      <c r="D77" s="391"/>
      <c r="F77" s="11"/>
    </row>
    <row r="78" spans="1:6" x14ac:dyDescent="0.2">
      <c r="A78" s="390"/>
      <c r="B78" s="391"/>
      <c r="C78" s="391"/>
      <c r="D78" s="391"/>
      <c r="F78" s="11"/>
    </row>
  </sheetData>
  <mergeCells count="18">
    <mergeCell ref="A3:C3"/>
    <mergeCell ref="F5:F6"/>
    <mergeCell ref="A67:D67"/>
    <mergeCell ref="A4:C4"/>
    <mergeCell ref="A5:A6"/>
    <mergeCell ref="B5:B6"/>
    <mergeCell ref="C5:C6"/>
    <mergeCell ref="D5:E5"/>
    <mergeCell ref="G5:G6"/>
    <mergeCell ref="A59:D59"/>
    <mergeCell ref="A60:D62"/>
    <mergeCell ref="A63:D63"/>
    <mergeCell ref="A64:D66"/>
    <mergeCell ref="A68:D70"/>
    <mergeCell ref="A71:D71"/>
    <mergeCell ref="A72:D74"/>
    <mergeCell ref="A75:D75"/>
    <mergeCell ref="A76:D78"/>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BG81"/>
  <sheetViews>
    <sheetView showGridLines="0" zoomScaleNormal="100" workbookViewId="0">
      <pane xSplit="2" ySplit="6" topLeftCell="C7" activePane="bottomRight" state="frozen"/>
      <selection pane="topRight" activeCell="C1" sqref="C1"/>
      <selection pane="bottomLeft" activeCell="A7" sqref="A7"/>
      <selection pane="bottomRight" activeCell="C7" sqref="C7"/>
    </sheetView>
  </sheetViews>
  <sheetFormatPr baseColWidth="10" defaultColWidth="11.42578125" defaultRowHeight="14.25" x14ac:dyDescent="0.2"/>
  <cols>
    <col min="1" max="1" width="26.7109375" style="38" customWidth="1"/>
    <col min="2" max="2" width="23.85546875" style="38" customWidth="1"/>
    <col min="3" max="15" width="14.7109375" style="129" customWidth="1"/>
    <col min="16" max="18" width="14.7109375" style="127" customWidth="1"/>
    <col min="19" max="46" width="14.7109375" style="129" customWidth="1"/>
    <col min="47" max="50" width="14.7109375" style="127" customWidth="1"/>
    <col min="51" max="51" width="16.140625" style="38" customWidth="1"/>
    <col min="52" max="53" width="15.5703125" style="38" customWidth="1"/>
    <col min="54" max="54" width="14.7109375" style="38" customWidth="1"/>
    <col min="55" max="55" width="14.140625" style="38" customWidth="1"/>
    <col min="56" max="58" width="11.42578125" style="38"/>
    <col min="59" max="59" width="13" style="38" customWidth="1"/>
    <col min="60" max="16384" width="11.42578125" style="38"/>
  </cols>
  <sheetData>
    <row r="1" spans="1:59" s="45" customFormat="1" ht="60" customHeight="1" x14ac:dyDescent="0.2">
      <c r="A1" s="19"/>
      <c r="B1" s="19"/>
      <c r="C1" s="125"/>
      <c r="D1" s="125"/>
      <c r="E1" s="125"/>
      <c r="F1" s="125"/>
      <c r="G1" s="125"/>
      <c r="H1" s="125"/>
      <c r="I1" s="125"/>
      <c r="J1" s="125"/>
      <c r="K1" s="125"/>
      <c r="L1" s="125"/>
      <c r="M1" s="125"/>
      <c r="N1" s="125"/>
      <c r="O1" s="125"/>
      <c r="P1" s="125"/>
      <c r="Q1" s="125"/>
      <c r="R1" s="125"/>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5"/>
      <c r="AV1" s="125"/>
      <c r="AW1" s="125"/>
      <c r="AX1" s="125"/>
    </row>
    <row r="2" spans="1:59" s="45" customFormat="1" ht="30.75" customHeight="1" x14ac:dyDescent="0.2">
      <c r="A2" s="19"/>
      <c r="B2" s="19"/>
      <c r="C2" s="125"/>
      <c r="D2" s="125"/>
      <c r="E2" s="125"/>
      <c r="F2" s="125"/>
      <c r="G2" s="125"/>
      <c r="H2" s="125"/>
      <c r="I2" s="125"/>
      <c r="J2" s="125"/>
      <c r="K2" s="125"/>
      <c r="L2" s="125"/>
      <c r="M2" s="125"/>
      <c r="N2" s="125"/>
      <c r="O2" s="125"/>
      <c r="P2" s="125"/>
      <c r="Q2" s="125"/>
      <c r="R2" s="125"/>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5"/>
      <c r="AV2" s="125"/>
      <c r="AW2" s="125"/>
      <c r="AX2" s="125"/>
    </row>
    <row r="3" spans="1:59" ht="22.5" customHeight="1" x14ac:dyDescent="0.2">
      <c r="A3" s="377" t="s">
        <v>0</v>
      </c>
      <c r="B3" s="378"/>
      <c r="C3" s="378"/>
      <c r="D3" s="378"/>
      <c r="E3" s="378"/>
      <c r="F3" s="378"/>
      <c r="G3" s="378"/>
      <c r="H3" s="126"/>
      <c r="I3" s="126"/>
      <c r="J3" s="126"/>
      <c r="K3" s="126"/>
      <c r="L3" s="126"/>
      <c r="M3" s="126"/>
      <c r="N3" s="126"/>
      <c r="O3" s="126"/>
      <c r="AU3" s="311"/>
    </row>
    <row r="4" spans="1:59" ht="54" customHeight="1" x14ac:dyDescent="0.2">
      <c r="A4" s="381" t="s">
        <v>145</v>
      </c>
      <c r="B4" s="382"/>
      <c r="C4" s="382"/>
      <c r="D4" s="382"/>
      <c r="E4" s="382"/>
      <c r="F4" s="382"/>
      <c r="G4" s="382"/>
      <c r="H4" s="121"/>
      <c r="I4" s="121"/>
      <c r="J4" s="121"/>
      <c r="K4" s="121"/>
      <c r="L4" s="121"/>
      <c r="M4" s="121"/>
      <c r="N4" s="121"/>
      <c r="O4" s="121"/>
      <c r="P4" s="128"/>
      <c r="Q4" s="128"/>
      <c r="U4" s="128"/>
      <c r="V4" s="128"/>
      <c r="W4" s="128"/>
      <c r="X4" s="128"/>
      <c r="AK4" s="128"/>
      <c r="AL4" s="128"/>
      <c r="AM4" s="128"/>
      <c r="AO4" s="128"/>
      <c r="AP4" s="128"/>
      <c r="AQ4" s="128"/>
      <c r="AR4" s="128"/>
      <c r="AS4" s="128"/>
      <c r="AT4" s="128"/>
      <c r="AU4" s="128"/>
      <c r="AV4" s="128"/>
      <c r="AW4" s="128"/>
      <c r="AX4" s="128"/>
      <c r="AY4" s="128"/>
      <c r="AZ4" s="128"/>
      <c r="BA4" s="128"/>
      <c r="BB4" s="128"/>
      <c r="BC4" s="128"/>
      <c r="BD4" s="22"/>
      <c r="BE4" s="22"/>
      <c r="BG4" s="22" t="s">
        <v>32</v>
      </c>
    </row>
    <row r="5" spans="1:59" s="76" customFormat="1" ht="20.25" customHeight="1" x14ac:dyDescent="0.2">
      <c r="A5" s="398" t="s">
        <v>146</v>
      </c>
      <c r="B5" s="400" t="s">
        <v>147</v>
      </c>
      <c r="C5" s="376" t="s">
        <v>34</v>
      </c>
      <c r="D5" s="376"/>
      <c r="E5" s="376"/>
      <c r="F5" s="376"/>
      <c r="G5" s="376"/>
      <c r="H5" s="376"/>
      <c r="I5" s="376"/>
      <c r="J5" s="376"/>
      <c r="K5" s="376"/>
      <c r="L5" s="376"/>
      <c r="M5" s="376"/>
      <c r="N5" s="376"/>
      <c r="O5" s="376"/>
      <c r="P5" s="376" t="s">
        <v>35</v>
      </c>
      <c r="Q5" s="376"/>
      <c r="R5" s="376"/>
      <c r="S5" s="376"/>
      <c r="T5" s="376"/>
      <c r="U5" s="376"/>
      <c r="V5" s="376"/>
      <c r="W5" s="376"/>
      <c r="X5" s="376"/>
      <c r="Y5" s="376"/>
      <c r="Z5" s="376"/>
      <c r="AA5" s="376"/>
      <c r="AB5" s="376"/>
      <c r="AC5" s="376" t="s">
        <v>36</v>
      </c>
      <c r="AD5" s="376"/>
      <c r="AE5" s="376"/>
      <c r="AF5" s="376"/>
      <c r="AG5" s="376"/>
      <c r="AH5" s="376"/>
      <c r="AI5" s="376"/>
      <c r="AJ5" s="376"/>
      <c r="AK5" s="376"/>
      <c r="AL5" s="376"/>
      <c r="AM5" s="376"/>
      <c r="AN5" s="376"/>
      <c r="AO5" s="376"/>
      <c r="AP5" s="376" t="s">
        <v>37</v>
      </c>
      <c r="AQ5" s="376"/>
      <c r="AR5" s="376"/>
      <c r="AS5" s="376"/>
      <c r="AT5" s="376"/>
      <c r="AU5" s="376"/>
      <c r="AV5" s="376"/>
      <c r="AW5" s="376"/>
      <c r="AX5" s="376"/>
      <c r="AY5" s="376"/>
      <c r="AZ5" s="376"/>
      <c r="BA5" s="376"/>
      <c r="BB5" s="376"/>
      <c r="BC5" s="376" t="s">
        <v>38</v>
      </c>
      <c r="BD5" s="376"/>
      <c r="BE5" s="376"/>
      <c r="BF5" s="376"/>
      <c r="BG5" s="376"/>
    </row>
    <row r="6" spans="1:59" s="76" customFormat="1" ht="33.75" customHeight="1" x14ac:dyDescent="0.2">
      <c r="A6" s="399"/>
      <c r="B6" s="401"/>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row>
    <row r="7" spans="1:59" s="246" customFormat="1" ht="15.75" customHeight="1" x14ac:dyDescent="0.2">
      <c r="A7" s="278" t="s">
        <v>148</v>
      </c>
      <c r="B7" s="279" t="s">
        <v>71</v>
      </c>
      <c r="C7" s="280">
        <v>132886.12192538579</v>
      </c>
      <c r="D7" s="280">
        <v>130109.01084666551</v>
      </c>
      <c r="E7" s="280">
        <v>144722.56385272351</v>
      </c>
      <c r="F7" s="280">
        <v>143767.73706282541</v>
      </c>
      <c r="G7" s="280">
        <v>142676.63504393378</v>
      </c>
      <c r="H7" s="280">
        <v>161829.71982092634</v>
      </c>
      <c r="I7" s="280">
        <v>161380.31090345411</v>
      </c>
      <c r="J7" s="280">
        <v>157086.34669644109</v>
      </c>
      <c r="K7" s="280">
        <v>173669.7524807835</v>
      </c>
      <c r="L7" s="280">
        <v>161662.91317415814</v>
      </c>
      <c r="M7" s="280">
        <v>161121.59887285755</v>
      </c>
      <c r="N7" s="280">
        <v>203659.61104691628</v>
      </c>
      <c r="O7" s="280">
        <v>1874572.3217270712</v>
      </c>
      <c r="P7" s="280">
        <v>152383.42550982302</v>
      </c>
      <c r="Q7" s="280">
        <v>147423.14179446778</v>
      </c>
      <c r="R7" s="280">
        <v>152924.93984813901</v>
      </c>
      <c r="S7" s="280">
        <v>149274.81650317597</v>
      </c>
      <c r="T7" s="280">
        <v>164174.93152756157</v>
      </c>
      <c r="U7" s="280">
        <v>159374.99007674769</v>
      </c>
      <c r="V7" s="280">
        <v>178208.05572908849</v>
      </c>
      <c r="W7" s="280">
        <v>177734.14288139058</v>
      </c>
      <c r="X7" s="280">
        <v>173229.5302421095</v>
      </c>
      <c r="Y7" s="280">
        <v>192564.60398221252</v>
      </c>
      <c r="Z7" s="280">
        <v>179556.96982303553</v>
      </c>
      <c r="AA7" s="280">
        <v>212093.35557314148</v>
      </c>
      <c r="AB7" s="280">
        <v>2038942.9034908931</v>
      </c>
      <c r="AC7" s="280">
        <v>188525.26394681979</v>
      </c>
      <c r="AD7" s="280">
        <v>183754.10284458142</v>
      </c>
      <c r="AE7" s="280">
        <v>177227.25997347009</v>
      </c>
      <c r="AF7" s="280">
        <v>189015.56492797704</v>
      </c>
      <c r="AG7" s="280">
        <v>195380.63349567333</v>
      </c>
      <c r="AH7" s="280">
        <v>182185.41973194157</v>
      </c>
      <c r="AI7" s="280">
        <v>200598.81758341833</v>
      </c>
      <c r="AJ7" s="280">
        <v>195883.2074481399</v>
      </c>
      <c r="AK7" s="280">
        <v>192794.22612830886</v>
      </c>
      <c r="AL7" s="280">
        <v>195322.1440169022</v>
      </c>
      <c r="AM7" s="280">
        <v>187316.86301144984</v>
      </c>
      <c r="AN7" s="280">
        <v>235137.83462759916</v>
      </c>
      <c r="AO7" s="280">
        <v>2323141.3377362816</v>
      </c>
      <c r="AP7" s="280">
        <v>219407.0606426392</v>
      </c>
      <c r="AQ7" s="280">
        <v>195391.11582833543</v>
      </c>
      <c r="AR7" s="280">
        <v>197380.95863230221</v>
      </c>
      <c r="AS7" s="280">
        <v>212122.81623173357</v>
      </c>
      <c r="AT7" s="280">
        <v>199815.17410647558</v>
      </c>
      <c r="AU7" s="280">
        <v>197051.49378159939</v>
      </c>
      <c r="AV7" s="280">
        <v>224878.83409626191</v>
      </c>
      <c r="AW7" s="280">
        <v>210452.49331888391</v>
      </c>
      <c r="AX7" s="280">
        <v>203982.50042939137</v>
      </c>
      <c r="AY7" s="280">
        <v>215045.76162170756</v>
      </c>
      <c r="AZ7" s="280">
        <v>200286.24874115494</v>
      </c>
      <c r="BA7" s="280">
        <v>263540.18872421776</v>
      </c>
      <c r="BB7" s="280">
        <v>2539354.6461547031</v>
      </c>
      <c r="BC7" s="280">
        <v>228858.16057165345</v>
      </c>
      <c r="BD7" s="280">
        <v>221462.36867570598</v>
      </c>
      <c r="BE7" s="280">
        <v>227422.08329659051</v>
      </c>
      <c r="BF7" s="280">
        <v>226178.04504248648</v>
      </c>
      <c r="BG7" s="280">
        <v>232461.0105899781</v>
      </c>
    </row>
    <row r="8" spans="1:59" s="31" customFormat="1" ht="15.75" customHeight="1" x14ac:dyDescent="0.2">
      <c r="A8" s="221" t="s">
        <v>71</v>
      </c>
      <c r="B8" s="55" t="s">
        <v>71</v>
      </c>
      <c r="C8" s="222"/>
      <c r="D8" s="222"/>
      <c r="E8" s="222"/>
      <c r="F8" s="222"/>
      <c r="G8" s="222"/>
      <c r="H8" s="222"/>
      <c r="I8" s="222"/>
      <c r="J8" s="222"/>
      <c r="K8" s="222"/>
      <c r="L8" s="222"/>
      <c r="M8" s="222"/>
      <c r="N8" s="222"/>
      <c r="O8" s="222"/>
      <c r="P8" s="222"/>
      <c r="Q8" s="222"/>
      <c r="R8" s="222"/>
      <c r="S8" s="222"/>
      <c r="T8" s="222"/>
      <c r="U8" s="222"/>
      <c r="V8" s="222"/>
      <c r="W8" s="222"/>
      <c r="X8" s="222"/>
      <c r="Y8" s="222"/>
      <c r="Z8" s="222"/>
      <c r="AA8" s="222"/>
      <c r="AB8" s="222"/>
      <c r="AC8" s="222"/>
      <c r="AD8" s="222"/>
      <c r="AE8" s="222"/>
      <c r="AF8" s="222"/>
      <c r="AG8" s="222"/>
      <c r="AH8" s="222"/>
      <c r="AI8" s="222"/>
      <c r="AJ8" s="222"/>
      <c r="AK8" s="222"/>
      <c r="AL8" s="222"/>
      <c r="AM8" s="222"/>
      <c r="AN8" s="222"/>
      <c r="AO8" s="222"/>
      <c r="AP8" s="222"/>
      <c r="AQ8" s="222"/>
      <c r="AR8" s="222"/>
      <c r="AS8" s="222"/>
      <c r="AT8" s="222"/>
      <c r="AU8" s="222"/>
      <c r="AV8" s="222"/>
      <c r="AW8" s="222"/>
      <c r="AX8" s="222"/>
      <c r="AY8" s="222"/>
      <c r="AZ8" s="222"/>
      <c r="BA8" s="222"/>
      <c r="BB8" s="222"/>
      <c r="BC8" s="222"/>
      <c r="BD8" s="222"/>
      <c r="BE8" s="222"/>
      <c r="BF8" s="222"/>
      <c r="BG8" s="222"/>
    </row>
    <row r="9" spans="1:59" s="246" customFormat="1" ht="15.75" customHeight="1" x14ac:dyDescent="0.2">
      <c r="A9" s="281" t="s">
        <v>149</v>
      </c>
      <c r="B9" s="281" t="s">
        <v>71</v>
      </c>
      <c r="C9" s="258">
        <v>25664.448709190619</v>
      </c>
      <c r="D9" s="258">
        <v>24245.591367751884</v>
      </c>
      <c r="E9" s="258">
        <v>27071.915330064825</v>
      </c>
      <c r="F9" s="258">
        <v>22825.700438724165</v>
      </c>
      <c r="G9" s="258">
        <v>27859.624070132901</v>
      </c>
      <c r="H9" s="258">
        <v>28417.027708359601</v>
      </c>
      <c r="I9" s="258">
        <v>30616.193111397271</v>
      </c>
      <c r="J9" s="258">
        <v>30068.807542321872</v>
      </c>
      <c r="K9" s="258">
        <v>29939.551234594168</v>
      </c>
      <c r="L9" s="258">
        <v>30612.228388941112</v>
      </c>
      <c r="M9" s="258">
        <v>33604.703777151721</v>
      </c>
      <c r="N9" s="258">
        <v>36373.263396100665</v>
      </c>
      <c r="O9" s="258">
        <v>347299.05507473077</v>
      </c>
      <c r="P9" s="258">
        <v>27489.609666270371</v>
      </c>
      <c r="Q9" s="258">
        <v>25828.28717836611</v>
      </c>
      <c r="R9" s="258">
        <v>30654.844814029897</v>
      </c>
      <c r="S9" s="258">
        <v>29901.555025703979</v>
      </c>
      <c r="T9" s="258">
        <v>28062.19175323833</v>
      </c>
      <c r="U9" s="258">
        <v>27020.675253236939</v>
      </c>
      <c r="V9" s="258">
        <v>32211.814911003425</v>
      </c>
      <c r="W9" s="258">
        <v>30744.318731318879</v>
      </c>
      <c r="X9" s="258">
        <v>28990.611507697387</v>
      </c>
      <c r="Y9" s="258">
        <v>32984.876000385149</v>
      </c>
      <c r="Z9" s="258">
        <v>34096.392771756102</v>
      </c>
      <c r="AA9" s="258">
        <v>45807.997761219449</v>
      </c>
      <c r="AB9" s="258">
        <v>373793.17537422595</v>
      </c>
      <c r="AC9" s="258">
        <v>33946.282066507112</v>
      </c>
      <c r="AD9" s="258">
        <v>31534.093550689271</v>
      </c>
      <c r="AE9" s="258">
        <v>28990.974204644517</v>
      </c>
      <c r="AF9" s="258">
        <v>32286.898478966417</v>
      </c>
      <c r="AG9" s="258">
        <v>32894.946921776995</v>
      </c>
      <c r="AH9" s="258">
        <v>27490.641309058701</v>
      </c>
      <c r="AI9" s="258">
        <v>36071.503591715067</v>
      </c>
      <c r="AJ9" s="258">
        <v>32928.155287358459</v>
      </c>
      <c r="AK9" s="258">
        <v>32808.412220506769</v>
      </c>
      <c r="AL9" s="258">
        <v>35616.040422672406</v>
      </c>
      <c r="AM9" s="258">
        <v>34059.616938945706</v>
      </c>
      <c r="AN9" s="258">
        <v>45859.576626421185</v>
      </c>
      <c r="AO9" s="258">
        <v>404487.14161926258</v>
      </c>
      <c r="AP9" s="258">
        <v>51137.364976274053</v>
      </c>
      <c r="AQ9" s="258">
        <v>32509.620052376093</v>
      </c>
      <c r="AR9" s="258">
        <v>34197.027530373831</v>
      </c>
      <c r="AS9" s="258">
        <v>41984.560027898289</v>
      </c>
      <c r="AT9" s="258">
        <v>33288.80530660355</v>
      </c>
      <c r="AU9" s="258">
        <v>35767.311613164289</v>
      </c>
      <c r="AV9" s="258">
        <v>40749.236245921318</v>
      </c>
      <c r="AW9" s="258">
        <v>36715.574940569808</v>
      </c>
      <c r="AX9" s="258">
        <v>32378.92227853274</v>
      </c>
      <c r="AY9" s="258">
        <v>37445.800403746296</v>
      </c>
      <c r="AZ9" s="258">
        <v>32507.252914485267</v>
      </c>
      <c r="BA9" s="258">
        <v>47403.873447721082</v>
      </c>
      <c r="BB9" s="258">
        <v>456085.34973766666</v>
      </c>
      <c r="BC9" s="258">
        <v>44283.328496648843</v>
      </c>
      <c r="BD9" s="258">
        <v>39882.045910710418</v>
      </c>
      <c r="BE9" s="258">
        <v>41175.565122308093</v>
      </c>
      <c r="BF9" s="258">
        <v>44941.407009900286</v>
      </c>
      <c r="BG9" s="258">
        <v>43150.678145637539</v>
      </c>
    </row>
    <row r="10" spans="1:59" s="31" customFormat="1" ht="15.75" customHeight="1" x14ac:dyDescent="0.2">
      <c r="A10" s="224" t="s">
        <v>71</v>
      </c>
      <c r="B10" s="55" t="s">
        <v>150</v>
      </c>
      <c r="C10" s="34">
        <v>14782.637156307726</v>
      </c>
      <c r="D10" s="34">
        <v>14176.042538817308</v>
      </c>
      <c r="E10" s="34">
        <v>13878.84138819253</v>
      </c>
      <c r="F10" s="34">
        <v>10617.409753913678</v>
      </c>
      <c r="G10" s="34">
        <v>15778.9360162308</v>
      </c>
      <c r="H10" s="34">
        <v>14778.016070361082</v>
      </c>
      <c r="I10" s="34">
        <v>16631.096989866754</v>
      </c>
      <c r="J10" s="34">
        <v>16126.396112437216</v>
      </c>
      <c r="K10" s="34">
        <v>15827.265384668286</v>
      </c>
      <c r="L10" s="34">
        <v>16072.092969282405</v>
      </c>
      <c r="M10" s="34">
        <v>19693.130411119579</v>
      </c>
      <c r="N10" s="34">
        <v>19098.624133768055</v>
      </c>
      <c r="O10" s="34">
        <v>187460.48892496541</v>
      </c>
      <c r="P10" s="34">
        <v>15512.335820758155</v>
      </c>
      <c r="Q10" s="34">
        <v>15441.397010792476</v>
      </c>
      <c r="R10" s="34">
        <v>17711.471160477409</v>
      </c>
      <c r="S10" s="34">
        <v>16989.606315315086</v>
      </c>
      <c r="T10" s="34">
        <v>15853.625003517056</v>
      </c>
      <c r="U10" s="34">
        <v>15109.15096816705</v>
      </c>
      <c r="V10" s="34">
        <v>15613.786017985554</v>
      </c>
      <c r="W10" s="34">
        <v>16237.035220640291</v>
      </c>
      <c r="X10" s="34">
        <v>15810.693261968117</v>
      </c>
      <c r="Y10" s="34">
        <v>18177.983595671896</v>
      </c>
      <c r="Z10" s="34">
        <v>18404.778473503138</v>
      </c>
      <c r="AA10" s="34">
        <v>25282.061478684453</v>
      </c>
      <c r="AB10" s="34">
        <v>206143.92432748064</v>
      </c>
      <c r="AC10" s="34">
        <v>20650.788052613527</v>
      </c>
      <c r="AD10" s="34">
        <v>19710.305240767593</v>
      </c>
      <c r="AE10" s="34">
        <v>17072.762243891069</v>
      </c>
      <c r="AF10" s="34">
        <v>17934.890718834082</v>
      </c>
      <c r="AG10" s="34">
        <v>20774.840131935354</v>
      </c>
      <c r="AH10" s="34">
        <v>16309.64335145658</v>
      </c>
      <c r="AI10" s="34">
        <v>21434.269594046149</v>
      </c>
      <c r="AJ10" s="34">
        <v>19823.483225657259</v>
      </c>
      <c r="AK10" s="34">
        <v>20685.185327451974</v>
      </c>
      <c r="AL10" s="34">
        <v>21332.892877213806</v>
      </c>
      <c r="AM10" s="34">
        <v>20923.575805111035</v>
      </c>
      <c r="AN10" s="34">
        <v>24708.179465358833</v>
      </c>
      <c r="AO10" s="34">
        <v>241360.81603433724</v>
      </c>
      <c r="AP10" s="34">
        <v>38940.518994749029</v>
      </c>
      <c r="AQ10" s="34">
        <v>20791.72642478854</v>
      </c>
      <c r="AR10" s="34">
        <v>19660.092933663123</v>
      </c>
      <c r="AS10" s="34">
        <v>29798.803922040825</v>
      </c>
      <c r="AT10" s="34">
        <v>20008.243710935294</v>
      </c>
      <c r="AU10" s="34">
        <v>20128.518758752081</v>
      </c>
      <c r="AV10" s="34">
        <v>24084.069278986877</v>
      </c>
      <c r="AW10" s="34">
        <v>21425.832640220109</v>
      </c>
      <c r="AX10" s="34">
        <v>17528.241172425493</v>
      </c>
      <c r="AY10" s="34">
        <v>21377.620234745718</v>
      </c>
      <c r="AZ10" s="34">
        <v>19155.659357209024</v>
      </c>
      <c r="BA10" s="34">
        <v>23817.947818100314</v>
      </c>
      <c r="BB10" s="34">
        <v>276717.27524661645</v>
      </c>
      <c r="BC10" s="34">
        <v>29293.540077698959</v>
      </c>
      <c r="BD10" s="34">
        <v>26268.633970213887</v>
      </c>
      <c r="BE10" s="34">
        <v>27683.743045318755</v>
      </c>
      <c r="BF10" s="34">
        <v>31805.540040200976</v>
      </c>
      <c r="BG10" s="34">
        <v>31292.206433820164</v>
      </c>
    </row>
    <row r="11" spans="1:59" s="31" customFormat="1" ht="15.75" customHeight="1" x14ac:dyDescent="0.2">
      <c r="A11" s="223" t="s">
        <v>71</v>
      </c>
      <c r="B11" s="223" t="s">
        <v>151</v>
      </c>
      <c r="C11" s="58">
        <v>9688.7020528582925</v>
      </c>
      <c r="D11" s="58">
        <v>8855.1891993768641</v>
      </c>
      <c r="E11" s="58">
        <v>10851.735432116087</v>
      </c>
      <c r="F11" s="58">
        <v>10059.93669842194</v>
      </c>
      <c r="G11" s="58">
        <v>10128.892304819461</v>
      </c>
      <c r="H11" s="58">
        <v>10304.972476850991</v>
      </c>
      <c r="I11" s="58">
        <v>11520.981763675489</v>
      </c>
      <c r="J11" s="58">
        <v>11570.033708219435</v>
      </c>
      <c r="K11" s="58">
        <v>11383.479688822017</v>
      </c>
      <c r="L11" s="58">
        <v>12014.025355177228</v>
      </c>
      <c r="M11" s="58">
        <v>10986.207286425277</v>
      </c>
      <c r="N11" s="58">
        <v>14311.26477723491</v>
      </c>
      <c r="O11" s="58">
        <v>131675.42074399799</v>
      </c>
      <c r="P11" s="58">
        <v>10178.071259122498</v>
      </c>
      <c r="Q11" s="58">
        <v>9192.6993173697301</v>
      </c>
      <c r="R11" s="58">
        <v>10778.024760909047</v>
      </c>
      <c r="S11" s="58">
        <v>10345.586663597513</v>
      </c>
      <c r="T11" s="58">
        <v>10339.30428819217</v>
      </c>
      <c r="U11" s="58">
        <v>9396.5330797291572</v>
      </c>
      <c r="V11" s="58">
        <v>13283.311307673786</v>
      </c>
      <c r="W11" s="58">
        <v>11452.988880300993</v>
      </c>
      <c r="X11" s="58">
        <v>10786.558141540354</v>
      </c>
      <c r="Y11" s="58">
        <v>12076.341467984601</v>
      </c>
      <c r="Z11" s="58">
        <v>12914.805334808825</v>
      </c>
      <c r="AA11" s="58">
        <v>16421.666438469842</v>
      </c>
      <c r="AB11" s="58">
        <v>137165.89093969855</v>
      </c>
      <c r="AC11" s="58">
        <v>10821.753414854013</v>
      </c>
      <c r="AD11" s="58">
        <v>10025.871902557794</v>
      </c>
      <c r="AE11" s="58">
        <v>9904.8657526661391</v>
      </c>
      <c r="AF11" s="58">
        <v>12361.966113882592</v>
      </c>
      <c r="AG11" s="58">
        <v>10434.65438163008</v>
      </c>
      <c r="AH11" s="58">
        <v>9472.6116596999473</v>
      </c>
      <c r="AI11" s="58">
        <v>12661.544319378419</v>
      </c>
      <c r="AJ11" s="58">
        <v>10502.064976544845</v>
      </c>
      <c r="AK11" s="58">
        <v>10347.685446155694</v>
      </c>
      <c r="AL11" s="58">
        <v>12303.47243303281</v>
      </c>
      <c r="AM11" s="58">
        <v>11094.692141092593</v>
      </c>
      <c r="AN11" s="58">
        <v>19265.377427741067</v>
      </c>
      <c r="AO11" s="58">
        <v>139196.559969236</v>
      </c>
      <c r="AP11" s="58">
        <v>10934.397952141775</v>
      </c>
      <c r="AQ11" s="58">
        <v>10720.750493586413</v>
      </c>
      <c r="AR11" s="58">
        <v>13399.529819154204</v>
      </c>
      <c r="AS11" s="58">
        <v>10832.762596117402</v>
      </c>
      <c r="AT11" s="58">
        <v>12313.781528198742</v>
      </c>
      <c r="AU11" s="58">
        <v>14231.71832645663</v>
      </c>
      <c r="AV11" s="58">
        <v>14907.248707162356</v>
      </c>
      <c r="AW11" s="58">
        <v>14077.203406515837</v>
      </c>
      <c r="AX11" s="58">
        <v>13722.344595995095</v>
      </c>
      <c r="AY11" s="58">
        <v>14886.866013706971</v>
      </c>
      <c r="AZ11" s="58">
        <v>11974.616126178082</v>
      </c>
      <c r="BA11" s="58">
        <v>21428.485949414859</v>
      </c>
      <c r="BB11" s="58">
        <v>163429.70551462838</v>
      </c>
      <c r="BC11" s="58">
        <v>12097.4085110165</v>
      </c>
      <c r="BD11" s="58">
        <v>11602.681529594489</v>
      </c>
      <c r="BE11" s="58">
        <v>11514.256118835059</v>
      </c>
      <c r="BF11" s="58">
        <v>11394.406156228266</v>
      </c>
      <c r="BG11" s="58">
        <v>10061.431247297021</v>
      </c>
    </row>
    <row r="12" spans="1:59" s="31" customFormat="1" ht="15.75" customHeight="1" x14ac:dyDescent="0.2">
      <c r="A12" s="55" t="s">
        <v>71</v>
      </c>
      <c r="B12" s="55" t="s">
        <v>152</v>
      </c>
      <c r="C12" s="34">
        <v>1193.1095000245984</v>
      </c>
      <c r="D12" s="34">
        <v>1214.3596295577092</v>
      </c>
      <c r="E12" s="34">
        <v>2341.3385097562073</v>
      </c>
      <c r="F12" s="34">
        <v>2148.3539863885471</v>
      </c>
      <c r="G12" s="34">
        <v>1951.7957490826423</v>
      </c>
      <c r="H12" s="34">
        <v>3334.039161147527</v>
      </c>
      <c r="I12" s="34">
        <v>2464.1143578550277</v>
      </c>
      <c r="J12" s="34">
        <v>2372.377721665222</v>
      </c>
      <c r="K12" s="34">
        <v>2728.8061611038661</v>
      </c>
      <c r="L12" s="34">
        <v>2526.1100644814828</v>
      </c>
      <c r="M12" s="34">
        <v>2925.3660796068634</v>
      </c>
      <c r="N12" s="34">
        <v>2963.3744850977037</v>
      </c>
      <c r="O12" s="34">
        <v>28163.145405767391</v>
      </c>
      <c r="P12" s="34">
        <v>1799.2025863897177</v>
      </c>
      <c r="Q12" s="34">
        <v>1194.190850203905</v>
      </c>
      <c r="R12" s="34">
        <v>2165.348892643442</v>
      </c>
      <c r="S12" s="34">
        <v>2566.3620467913815</v>
      </c>
      <c r="T12" s="34">
        <v>1869.2624615291049</v>
      </c>
      <c r="U12" s="34">
        <v>2514.9912053407297</v>
      </c>
      <c r="V12" s="34">
        <v>3314.7175853440831</v>
      </c>
      <c r="W12" s="34">
        <v>3054.2946303775939</v>
      </c>
      <c r="X12" s="34">
        <v>2393.3601041889146</v>
      </c>
      <c r="Y12" s="34">
        <v>2730.5509367286536</v>
      </c>
      <c r="Z12" s="34">
        <v>2776.8089634441362</v>
      </c>
      <c r="AA12" s="34">
        <v>4104.269844065152</v>
      </c>
      <c r="AB12" s="34">
        <v>30483.360107046814</v>
      </c>
      <c r="AC12" s="34">
        <v>2473.7405990395728</v>
      </c>
      <c r="AD12" s="34">
        <v>1797.916407363886</v>
      </c>
      <c r="AE12" s="34">
        <v>2013.3462080873101</v>
      </c>
      <c r="AF12" s="34">
        <v>1990.041646249744</v>
      </c>
      <c r="AG12" s="34">
        <v>1685.4524082115611</v>
      </c>
      <c r="AH12" s="34">
        <v>1708.3862979021719</v>
      </c>
      <c r="AI12" s="34">
        <v>1975.6896782904992</v>
      </c>
      <c r="AJ12" s="34">
        <v>2602.6070851563513</v>
      </c>
      <c r="AK12" s="34">
        <v>1775.5414468991005</v>
      </c>
      <c r="AL12" s="34">
        <v>1979.6751124257878</v>
      </c>
      <c r="AM12" s="34">
        <v>2041.3489927420753</v>
      </c>
      <c r="AN12" s="34">
        <v>1886.0197333212886</v>
      </c>
      <c r="AO12" s="34">
        <v>23929.765615689346</v>
      </c>
      <c r="AP12" s="34">
        <v>1262.4480293832487</v>
      </c>
      <c r="AQ12" s="34">
        <v>997.14313400113906</v>
      </c>
      <c r="AR12" s="34">
        <v>1137.404777556505</v>
      </c>
      <c r="AS12" s="34">
        <v>1352.9935097400626</v>
      </c>
      <c r="AT12" s="34">
        <v>966.78006746951291</v>
      </c>
      <c r="AU12" s="34">
        <v>1407.0745279555808</v>
      </c>
      <c r="AV12" s="34">
        <v>1757.9182597720819</v>
      </c>
      <c r="AW12" s="34">
        <v>1212.5388938338617</v>
      </c>
      <c r="AX12" s="34">
        <v>1128.3365101121522</v>
      </c>
      <c r="AY12" s="34">
        <v>1181.3141552936086</v>
      </c>
      <c r="AZ12" s="34">
        <v>1376.9774310981607</v>
      </c>
      <c r="BA12" s="34">
        <v>2157.4396802059096</v>
      </c>
      <c r="BB12" s="34">
        <v>15938.368976421825</v>
      </c>
      <c r="BC12" s="34">
        <v>2892.3799079333826</v>
      </c>
      <c r="BD12" s="34">
        <v>2010.7304109020397</v>
      </c>
      <c r="BE12" s="34">
        <v>1977.5659581542839</v>
      </c>
      <c r="BF12" s="34">
        <v>1741.4608134710434</v>
      </c>
      <c r="BG12" s="34">
        <v>1797.0404645203587</v>
      </c>
    </row>
    <row r="13" spans="1:59" s="89" customFormat="1" ht="15.75" customHeight="1" x14ac:dyDescent="0.2">
      <c r="A13" s="225" t="s">
        <v>71</v>
      </c>
      <c r="B13" s="225" t="s">
        <v>71</v>
      </c>
      <c r="C13" s="226"/>
      <c r="D13" s="226"/>
      <c r="E13" s="226"/>
      <c r="F13" s="226"/>
      <c r="G13" s="226"/>
      <c r="H13" s="226"/>
      <c r="I13" s="226"/>
      <c r="J13" s="226"/>
      <c r="K13" s="226"/>
      <c r="L13" s="226"/>
      <c r="M13" s="226"/>
      <c r="N13" s="226"/>
      <c r="O13" s="226"/>
      <c r="P13" s="226"/>
      <c r="Q13" s="226"/>
      <c r="R13" s="226"/>
      <c r="S13" s="226"/>
      <c r="T13" s="226"/>
      <c r="U13" s="226"/>
      <c r="V13" s="226"/>
      <c r="W13" s="226"/>
      <c r="X13" s="226"/>
      <c r="Y13" s="226"/>
      <c r="Z13" s="226"/>
      <c r="AA13" s="226"/>
      <c r="AB13" s="226"/>
      <c r="AC13" s="226"/>
      <c r="AD13" s="226"/>
      <c r="AE13" s="226"/>
      <c r="AF13" s="226"/>
      <c r="AG13" s="226"/>
      <c r="AH13" s="226"/>
      <c r="AI13" s="226"/>
      <c r="AJ13" s="226"/>
      <c r="AK13" s="226"/>
      <c r="AL13" s="226"/>
      <c r="AM13" s="226"/>
      <c r="AN13" s="226"/>
      <c r="AO13" s="226"/>
      <c r="AP13" s="226"/>
      <c r="AQ13" s="226"/>
      <c r="AR13" s="226"/>
      <c r="AS13" s="226"/>
      <c r="AT13" s="226"/>
      <c r="AU13" s="226"/>
      <c r="AV13" s="226"/>
      <c r="AW13" s="226"/>
      <c r="AX13" s="226"/>
      <c r="AY13" s="226"/>
      <c r="AZ13" s="226"/>
      <c r="BA13" s="226"/>
      <c r="BB13" s="226"/>
      <c r="BC13" s="226"/>
      <c r="BD13" s="226"/>
      <c r="BE13" s="226"/>
      <c r="BF13" s="226"/>
      <c r="BG13" s="226"/>
    </row>
    <row r="14" spans="1:59" s="246" customFormat="1" ht="15.75" customHeight="1" x14ac:dyDescent="0.2">
      <c r="A14" s="282" t="s">
        <v>153</v>
      </c>
      <c r="B14" s="283" t="s">
        <v>71</v>
      </c>
      <c r="C14" s="284">
        <v>107221.67321619511</v>
      </c>
      <c r="D14" s="284">
        <v>105863.41947891373</v>
      </c>
      <c r="E14" s="284">
        <v>117650.64852265874</v>
      </c>
      <c r="F14" s="284">
        <v>120942.03662410119</v>
      </c>
      <c r="G14" s="284">
        <v>114817.01097380069</v>
      </c>
      <c r="H14" s="284">
        <v>133412.69211256641</v>
      </c>
      <c r="I14" s="284">
        <v>130764.11779205668</v>
      </c>
      <c r="J14" s="284">
        <v>127017.53915411897</v>
      </c>
      <c r="K14" s="284">
        <v>143730.2012461893</v>
      </c>
      <c r="L14" s="284">
        <v>131050.6847852171</v>
      </c>
      <c r="M14" s="284">
        <v>127516.89509570575</v>
      </c>
      <c r="N14" s="284">
        <v>167286.34765081591</v>
      </c>
      <c r="O14" s="284">
        <v>1527273.2666523396</v>
      </c>
      <c r="P14" s="284">
        <v>124893.81584355267</v>
      </c>
      <c r="Q14" s="284">
        <v>121594.85461610153</v>
      </c>
      <c r="R14" s="284">
        <v>122270.09503410917</v>
      </c>
      <c r="S14" s="272">
        <v>119373.2614774719</v>
      </c>
      <c r="T14" s="284">
        <v>136112.73977432301</v>
      </c>
      <c r="U14" s="284">
        <v>132354.314823511</v>
      </c>
      <c r="V14" s="284">
        <v>145996.24081808477</v>
      </c>
      <c r="W14" s="272">
        <v>146989.82415007168</v>
      </c>
      <c r="X14" s="272">
        <v>144238.91873441197</v>
      </c>
      <c r="Y14" s="284">
        <v>159579.7279818276</v>
      </c>
      <c r="Z14" s="284">
        <v>145460.57705127914</v>
      </c>
      <c r="AA14" s="284">
        <v>166285.35781192238</v>
      </c>
      <c r="AB14" s="284">
        <v>1665149.7281166669</v>
      </c>
      <c r="AC14" s="284">
        <v>154578.98188031247</v>
      </c>
      <c r="AD14" s="284">
        <v>152220.00929389239</v>
      </c>
      <c r="AE14" s="284">
        <v>148236.28576882542</v>
      </c>
      <c r="AF14" s="284">
        <v>156728.66644901075</v>
      </c>
      <c r="AG14" s="284">
        <v>162485.68657389621</v>
      </c>
      <c r="AH14" s="284">
        <v>154694.77842288298</v>
      </c>
      <c r="AI14" s="284">
        <v>164527.31399170277</v>
      </c>
      <c r="AJ14" s="284">
        <v>162955.05216078152</v>
      </c>
      <c r="AK14" s="284">
        <v>159985.81390780178</v>
      </c>
      <c r="AL14" s="284">
        <v>159706.10359422961</v>
      </c>
      <c r="AM14" s="284">
        <v>153257.24607250383</v>
      </c>
      <c r="AN14" s="284">
        <v>189278.2580011778</v>
      </c>
      <c r="AO14" s="284">
        <v>1918654.1961170177</v>
      </c>
      <c r="AP14" s="284">
        <v>168269.69566636553</v>
      </c>
      <c r="AQ14" s="284">
        <v>162881.49577595948</v>
      </c>
      <c r="AR14" s="284">
        <v>163183.93110192855</v>
      </c>
      <c r="AS14" s="284">
        <v>170138.25620383539</v>
      </c>
      <c r="AT14" s="284">
        <v>166526.36879987206</v>
      </c>
      <c r="AU14" s="284">
        <v>161284.18216843533</v>
      </c>
      <c r="AV14" s="284">
        <v>184129.59785034048</v>
      </c>
      <c r="AW14" s="284">
        <v>173736.91837831389</v>
      </c>
      <c r="AX14" s="284">
        <v>171603.57815085832</v>
      </c>
      <c r="AY14" s="284">
        <v>177599.96121796139</v>
      </c>
      <c r="AZ14" s="284">
        <v>167778.99582666962</v>
      </c>
      <c r="BA14" s="284">
        <v>216136.31527649617</v>
      </c>
      <c r="BB14" s="284">
        <v>2083269.2964170361</v>
      </c>
      <c r="BC14" s="284">
        <v>184574.83207500482</v>
      </c>
      <c r="BD14" s="284">
        <v>181580.32276499545</v>
      </c>
      <c r="BE14" s="284">
        <v>186246.51817428254</v>
      </c>
      <c r="BF14" s="284">
        <v>181236.6380325862</v>
      </c>
      <c r="BG14" s="284">
        <v>189310.33244434081</v>
      </c>
    </row>
    <row r="15" spans="1:59" s="31" customFormat="1" ht="15.75" customHeight="1" x14ac:dyDescent="0.2">
      <c r="A15" s="227" t="s">
        <v>71</v>
      </c>
      <c r="B15" s="61" t="s">
        <v>154</v>
      </c>
      <c r="C15" s="68">
        <v>12649.252420191931</v>
      </c>
      <c r="D15" s="68">
        <v>11088.843157243102</v>
      </c>
      <c r="E15" s="68">
        <v>14235.712235647752</v>
      </c>
      <c r="F15" s="68">
        <v>15834.460920906353</v>
      </c>
      <c r="G15" s="68">
        <v>16926.190360128057</v>
      </c>
      <c r="H15" s="68">
        <v>19279.816279138104</v>
      </c>
      <c r="I15" s="68">
        <v>18989.312637821091</v>
      </c>
      <c r="J15" s="68">
        <v>22752.376923137184</v>
      </c>
      <c r="K15" s="68">
        <v>21160.52503907053</v>
      </c>
      <c r="L15" s="68">
        <v>21127.34313095508</v>
      </c>
      <c r="M15" s="68">
        <v>16983.828735380055</v>
      </c>
      <c r="N15" s="68">
        <v>21105.066604258955</v>
      </c>
      <c r="O15" s="68">
        <v>212132.72844387815</v>
      </c>
      <c r="P15" s="68">
        <v>21086.624612817337</v>
      </c>
      <c r="Q15" s="68">
        <v>18616.866875385498</v>
      </c>
      <c r="R15" s="68">
        <v>18929.949454328209</v>
      </c>
      <c r="S15" s="68">
        <v>19837.425575228339</v>
      </c>
      <c r="T15" s="68">
        <v>20680.314930586843</v>
      </c>
      <c r="U15" s="68">
        <v>23037.57138021319</v>
      </c>
      <c r="V15" s="68">
        <v>26474.018935670065</v>
      </c>
      <c r="W15" s="68">
        <v>22707.800293895853</v>
      </c>
      <c r="X15" s="68">
        <v>22944.709653972695</v>
      </c>
      <c r="Y15" s="68">
        <v>24701.292341649107</v>
      </c>
      <c r="Z15" s="68">
        <v>24152.195059269059</v>
      </c>
      <c r="AA15" s="68">
        <v>28079.189250698324</v>
      </c>
      <c r="AB15" s="68">
        <v>271247.95836371451</v>
      </c>
      <c r="AC15" s="68">
        <v>29904.208366835926</v>
      </c>
      <c r="AD15" s="68">
        <v>28711.582749858175</v>
      </c>
      <c r="AE15" s="68">
        <v>27782.265416735638</v>
      </c>
      <c r="AF15" s="68">
        <v>28652.498517073414</v>
      </c>
      <c r="AG15" s="68">
        <v>33399.199084590626</v>
      </c>
      <c r="AH15" s="68">
        <v>27991.831660484568</v>
      </c>
      <c r="AI15" s="68">
        <v>34091.89270570282</v>
      </c>
      <c r="AJ15" s="68">
        <v>32080.786814834388</v>
      </c>
      <c r="AK15" s="68">
        <v>32278.751482462852</v>
      </c>
      <c r="AL15" s="68">
        <v>30485.604547410298</v>
      </c>
      <c r="AM15" s="68">
        <v>27385.105148769202</v>
      </c>
      <c r="AN15" s="68">
        <v>33393.367207005256</v>
      </c>
      <c r="AO15" s="68">
        <v>366157.09370176319</v>
      </c>
      <c r="AP15" s="68">
        <v>39228.471791466065</v>
      </c>
      <c r="AQ15" s="68">
        <v>32410.362528615882</v>
      </c>
      <c r="AR15" s="68">
        <v>33930.26116084378</v>
      </c>
      <c r="AS15" s="68">
        <v>36511.847411138522</v>
      </c>
      <c r="AT15" s="68">
        <v>35887.758898790933</v>
      </c>
      <c r="AU15" s="68">
        <v>33478.561513459339</v>
      </c>
      <c r="AV15" s="68">
        <v>40596.676936783071</v>
      </c>
      <c r="AW15" s="68">
        <v>35178.810216900085</v>
      </c>
      <c r="AX15" s="68">
        <v>32660.721552022183</v>
      </c>
      <c r="AY15" s="68">
        <v>35375.743668394483</v>
      </c>
      <c r="AZ15" s="68">
        <v>34022.836101439047</v>
      </c>
      <c r="BA15" s="68">
        <v>41831.230471493232</v>
      </c>
      <c r="BB15" s="68">
        <v>431113.28225134657</v>
      </c>
      <c r="BC15" s="68">
        <v>44199.360042954744</v>
      </c>
      <c r="BD15" s="68">
        <v>36577.68527153739</v>
      </c>
      <c r="BE15" s="68">
        <v>43998.448714287159</v>
      </c>
      <c r="BF15" s="68">
        <v>44579.493920538254</v>
      </c>
      <c r="BG15" s="68">
        <v>44776.932533639068</v>
      </c>
    </row>
    <row r="16" spans="1:59" s="31" customFormat="1" ht="15.75" customHeight="1" x14ac:dyDescent="0.2">
      <c r="A16" s="55" t="s">
        <v>71</v>
      </c>
      <c r="B16" s="55" t="s">
        <v>155</v>
      </c>
      <c r="C16" s="34">
        <v>20438.467327888102</v>
      </c>
      <c r="D16" s="34">
        <v>17085.929348107555</v>
      </c>
      <c r="E16" s="34">
        <v>19973.593411114991</v>
      </c>
      <c r="F16" s="34">
        <v>22221.329054199341</v>
      </c>
      <c r="G16" s="34">
        <v>22621.294275797223</v>
      </c>
      <c r="H16" s="34">
        <v>23210.499637229521</v>
      </c>
      <c r="I16" s="34">
        <v>26583.161251650705</v>
      </c>
      <c r="J16" s="34">
        <v>23283.635709460035</v>
      </c>
      <c r="K16" s="34">
        <v>26134.844272490667</v>
      </c>
      <c r="L16" s="34">
        <v>24047.142709167543</v>
      </c>
      <c r="M16" s="34">
        <v>27224.064293018921</v>
      </c>
      <c r="N16" s="34">
        <v>33728.187797417391</v>
      </c>
      <c r="O16" s="34">
        <v>286552.14908754197</v>
      </c>
      <c r="P16" s="34">
        <v>22276.939422863532</v>
      </c>
      <c r="Q16" s="34">
        <v>21920.475941381737</v>
      </c>
      <c r="R16" s="34">
        <v>23779.5734479696</v>
      </c>
      <c r="S16" s="34">
        <v>23657.497129260817</v>
      </c>
      <c r="T16" s="34">
        <v>25508.765395818609</v>
      </c>
      <c r="U16" s="34">
        <v>26885.63664985411</v>
      </c>
      <c r="V16" s="34">
        <v>26959.130192317611</v>
      </c>
      <c r="W16" s="34">
        <v>27321.805732883837</v>
      </c>
      <c r="X16" s="34">
        <v>26813.164380388665</v>
      </c>
      <c r="Y16" s="34">
        <v>30169.990468391261</v>
      </c>
      <c r="Z16" s="34">
        <v>28469.546444290416</v>
      </c>
      <c r="AA16" s="34">
        <v>39654.091988218534</v>
      </c>
      <c r="AB16" s="34">
        <v>323416.61719363875</v>
      </c>
      <c r="AC16" s="34">
        <v>32119.234953341689</v>
      </c>
      <c r="AD16" s="34">
        <v>29183.054138663141</v>
      </c>
      <c r="AE16" s="34">
        <v>32992.128902609977</v>
      </c>
      <c r="AF16" s="34">
        <v>32181.169285600066</v>
      </c>
      <c r="AG16" s="34">
        <v>32271.005271101945</v>
      </c>
      <c r="AH16" s="34">
        <v>36363.13207289311</v>
      </c>
      <c r="AI16" s="34">
        <v>37356.281857178968</v>
      </c>
      <c r="AJ16" s="34">
        <v>35751.434534522974</v>
      </c>
      <c r="AK16" s="34">
        <v>33584.98076421766</v>
      </c>
      <c r="AL16" s="34">
        <v>32738.194894773158</v>
      </c>
      <c r="AM16" s="34">
        <v>33097.854586576206</v>
      </c>
      <c r="AN16" s="34">
        <v>43975.846914878013</v>
      </c>
      <c r="AO16" s="34">
        <v>411614.31817635696</v>
      </c>
      <c r="AP16" s="34">
        <v>30669.715888915041</v>
      </c>
      <c r="AQ16" s="34">
        <v>31111.085109002255</v>
      </c>
      <c r="AR16" s="34">
        <v>32880.636021750994</v>
      </c>
      <c r="AS16" s="34">
        <v>36070.696030182531</v>
      </c>
      <c r="AT16" s="34">
        <v>34501.375001544184</v>
      </c>
      <c r="AU16" s="34">
        <v>35615.029955792816</v>
      </c>
      <c r="AV16" s="34">
        <v>37866.566652213951</v>
      </c>
      <c r="AW16" s="34">
        <v>40318.139324327771</v>
      </c>
      <c r="AX16" s="34">
        <v>40366.734431186909</v>
      </c>
      <c r="AY16" s="34">
        <v>36654.809947251633</v>
      </c>
      <c r="AZ16" s="34">
        <v>37925.099760986908</v>
      </c>
      <c r="BA16" s="34">
        <v>58214.335739376846</v>
      </c>
      <c r="BB16" s="34">
        <v>452194.22386253189</v>
      </c>
      <c r="BC16" s="34">
        <v>33061.934223731208</v>
      </c>
      <c r="BD16" s="34">
        <v>39821.289788941154</v>
      </c>
      <c r="BE16" s="34">
        <v>40634.797940774042</v>
      </c>
      <c r="BF16" s="34">
        <v>37317.049249485615</v>
      </c>
      <c r="BG16" s="34">
        <v>42381.493388370611</v>
      </c>
    </row>
    <row r="17" spans="1:59" s="31" customFormat="1" ht="15.75" customHeight="1" x14ac:dyDescent="0.2">
      <c r="A17" s="227" t="s">
        <v>71</v>
      </c>
      <c r="B17" s="61" t="s">
        <v>156</v>
      </c>
      <c r="C17" s="68">
        <v>19560.142142673372</v>
      </c>
      <c r="D17" s="68">
        <v>22392.527127112262</v>
      </c>
      <c r="E17" s="68">
        <v>25324.278793075584</v>
      </c>
      <c r="F17" s="68">
        <v>24481.358203123586</v>
      </c>
      <c r="G17" s="68">
        <v>20413.498478703685</v>
      </c>
      <c r="H17" s="68">
        <v>24417.256514844405</v>
      </c>
      <c r="I17" s="68">
        <v>24589.526585947995</v>
      </c>
      <c r="J17" s="68">
        <v>19437.206860922855</v>
      </c>
      <c r="K17" s="68">
        <v>27589.006216321508</v>
      </c>
      <c r="L17" s="68">
        <v>24485.290874568709</v>
      </c>
      <c r="M17" s="68">
        <v>22348.671128286933</v>
      </c>
      <c r="N17" s="68">
        <v>23864.640753861335</v>
      </c>
      <c r="O17" s="68">
        <v>278903.40367944224</v>
      </c>
      <c r="P17" s="68">
        <v>19613.806005172504</v>
      </c>
      <c r="Q17" s="68">
        <v>22078.285486754703</v>
      </c>
      <c r="R17" s="68">
        <v>21753.709520621534</v>
      </c>
      <c r="S17" s="68">
        <v>19536.347421779377</v>
      </c>
      <c r="T17" s="68">
        <v>20787.291907590821</v>
      </c>
      <c r="U17" s="68">
        <v>19648.982200041613</v>
      </c>
      <c r="V17" s="68">
        <v>23088.951738628271</v>
      </c>
      <c r="W17" s="68">
        <v>25670.744124275465</v>
      </c>
      <c r="X17" s="68">
        <v>23389.366367776638</v>
      </c>
      <c r="Y17" s="68">
        <v>26479.389968007294</v>
      </c>
      <c r="Z17" s="68">
        <v>23992.198186691177</v>
      </c>
      <c r="AA17" s="68">
        <v>24226.013853626886</v>
      </c>
      <c r="AB17" s="68">
        <v>270265.08678096626</v>
      </c>
      <c r="AC17" s="68">
        <v>24855.019944172873</v>
      </c>
      <c r="AD17" s="68">
        <v>27262.319815014558</v>
      </c>
      <c r="AE17" s="68">
        <v>24624.875039644805</v>
      </c>
      <c r="AF17" s="68">
        <v>30142.137152546693</v>
      </c>
      <c r="AG17" s="68">
        <v>30328.143091017551</v>
      </c>
      <c r="AH17" s="68">
        <v>28839.442099120937</v>
      </c>
      <c r="AI17" s="68">
        <v>24085.607191298266</v>
      </c>
      <c r="AJ17" s="68">
        <v>34135.226998806815</v>
      </c>
      <c r="AK17" s="68">
        <v>27717.572062150521</v>
      </c>
      <c r="AL17" s="68">
        <v>27817.420525383204</v>
      </c>
      <c r="AM17" s="68">
        <v>27383.351389997773</v>
      </c>
      <c r="AN17" s="68">
        <v>33050.053166990845</v>
      </c>
      <c r="AO17" s="68">
        <v>340241.16847614484</v>
      </c>
      <c r="AP17" s="68">
        <v>27447.027867461191</v>
      </c>
      <c r="AQ17" s="68">
        <v>29538.754829879279</v>
      </c>
      <c r="AR17" s="68">
        <v>30874.588900059953</v>
      </c>
      <c r="AS17" s="68">
        <v>28136.66926775478</v>
      </c>
      <c r="AT17" s="68">
        <v>30044.752318372379</v>
      </c>
      <c r="AU17" s="68">
        <v>28592.514142492171</v>
      </c>
      <c r="AV17" s="68">
        <v>33252.535976341584</v>
      </c>
      <c r="AW17" s="68">
        <v>32338.506561262249</v>
      </c>
      <c r="AX17" s="68">
        <v>33072.994779476474</v>
      </c>
      <c r="AY17" s="68">
        <v>33061.752425004241</v>
      </c>
      <c r="AZ17" s="68">
        <v>29918.944759674476</v>
      </c>
      <c r="BA17" s="68">
        <v>36560.99582242615</v>
      </c>
      <c r="BB17" s="68">
        <v>372840.03765020496</v>
      </c>
      <c r="BC17" s="68">
        <v>29576.337192077139</v>
      </c>
      <c r="BD17" s="68">
        <v>33566.216757534552</v>
      </c>
      <c r="BE17" s="68">
        <v>27518.798482212238</v>
      </c>
      <c r="BF17" s="68">
        <v>30721.786036266261</v>
      </c>
      <c r="BG17" s="68">
        <v>33123.700783731445</v>
      </c>
    </row>
    <row r="18" spans="1:59" s="31" customFormat="1" ht="15.75" customHeight="1" x14ac:dyDescent="0.2">
      <c r="A18" s="55" t="s">
        <v>71</v>
      </c>
      <c r="B18" s="55" t="s">
        <v>157</v>
      </c>
      <c r="C18" s="34">
        <v>24519.488329928423</v>
      </c>
      <c r="D18" s="34">
        <v>24628.357329333619</v>
      </c>
      <c r="E18" s="34">
        <v>24654.207724887445</v>
      </c>
      <c r="F18" s="34">
        <v>27525.512672163542</v>
      </c>
      <c r="G18" s="34">
        <v>22887.836443641278</v>
      </c>
      <c r="H18" s="34">
        <v>29540.065129991424</v>
      </c>
      <c r="I18" s="34">
        <v>23654.525539434493</v>
      </c>
      <c r="J18" s="34">
        <v>27158.18305769813</v>
      </c>
      <c r="K18" s="34">
        <v>29200.56044104508</v>
      </c>
      <c r="L18" s="34">
        <v>27938.554185983045</v>
      </c>
      <c r="M18" s="34">
        <v>27412.908279880121</v>
      </c>
      <c r="N18" s="34">
        <v>48020.701728290551</v>
      </c>
      <c r="O18" s="34">
        <v>337140.90086227714</v>
      </c>
      <c r="P18" s="34">
        <v>27281.52133400723</v>
      </c>
      <c r="Q18" s="34">
        <v>25905.453182701876</v>
      </c>
      <c r="R18" s="34">
        <v>24313.148317747677</v>
      </c>
      <c r="S18" s="34">
        <v>25131.82491693772</v>
      </c>
      <c r="T18" s="34">
        <v>33803.679599575844</v>
      </c>
      <c r="U18" s="34">
        <v>28055.457863525702</v>
      </c>
      <c r="V18" s="34">
        <v>29751.518947183988</v>
      </c>
      <c r="W18" s="34">
        <v>32335.831284196829</v>
      </c>
      <c r="X18" s="34">
        <v>33077.186385054665</v>
      </c>
      <c r="Y18" s="34">
        <v>33112.108752962507</v>
      </c>
      <c r="Z18" s="34">
        <v>32303.675612814481</v>
      </c>
      <c r="AA18" s="34">
        <v>35752.999736801117</v>
      </c>
      <c r="AB18" s="34">
        <v>360824.40593350964</v>
      </c>
      <c r="AC18" s="34">
        <v>30625.57788482256</v>
      </c>
      <c r="AD18" s="34">
        <v>31445.705406678171</v>
      </c>
      <c r="AE18" s="34">
        <v>27764.719811791892</v>
      </c>
      <c r="AF18" s="34">
        <v>32110.790089492417</v>
      </c>
      <c r="AG18" s="34">
        <v>27811.363056116184</v>
      </c>
      <c r="AH18" s="34">
        <v>27615.867022369115</v>
      </c>
      <c r="AI18" s="34">
        <v>27956.933746896408</v>
      </c>
      <c r="AJ18" s="34">
        <v>24253.206591916311</v>
      </c>
      <c r="AK18" s="34">
        <v>29943.079665754354</v>
      </c>
      <c r="AL18" s="34">
        <v>29582.920076522707</v>
      </c>
      <c r="AM18" s="34">
        <v>30697.507031060213</v>
      </c>
      <c r="AN18" s="34">
        <v>38617.07417727619</v>
      </c>
      <c r="AO18" s="34">
        <v>358424.74456069648</v>
      </c>
      <c r="AP18" s="34">
        <v>30672.801406736642</v>
      </c>
      <c r="AQ18" s="34">
        <v>30594.925083879414</v>
      </c>
      <c r="AR18" s="34">
        <v>28907.946240405265</v>
      </c>
      <c r="AS18" s="34">
        <v>28933.163873222657</v>
      </c>
      <c r="AT18" s="34">
        <v>27764.348690815514</v>
      </c>
      <c r="AU18" s="34">
        <v>28217.882391792646</v>
      </c>
      <c r="AV18" s="34">
        <v>28790.783622257721</v>
      </c>
      <c r="AW18" s="34">
        <v>29993.2612766614</v>
      </c>
      <c r="AX18" s="34">
        <v>28079.346042488276</v>
      </c>
      <c r="AY18" s="34">
        <v>32477.341031683347</v>
      </c>
      <c r="AZ18" s="34">
        <v>30797.97925920819</v>
      </c>
      <c r="BA18" s="34">
        <v>34255.249540505647</v>
      </c>
      <c r="BB18" s="34">
        <v>359485.02845965669</v>
      </c>
      <c r="BC18" s="34">
        <v>32230.999440212865</v>
      </c>
      <c r="BD18" s="34">
        <v>33836.56146512639</v>
      </c>
      <c r="BE18" s="34">
        <v>31835.510891069094</v>
      </c>
      <c r="BF18" s="34">
        <v>31420.756741934125</v>
      </c>
      <c r="BG18" s="34">
        <v>30082.148378918355</v>
      </c>
    </row>
    <row r="19" spans="1:59" s="31" customFormat="1" ht="15.75" customHeight="1" x14ac:dyDescent="0.2">
      <c r="A19" s="227" t="s">
        <v>71</v>
      </c>
      <c r="B19" s="61" t="s">
        <v>158</v>
      </c>
      <c r="C19" s="68">
        <v>13607.320113785112</v>
      </c>
      <c r="D19" s="68">
        <v>14782.456706952997</v>
      </c>
      <c r="E19" s="68">
        <v>14455.763266355058</v>
      </c>
      <c r="F19" s="68">
        <v>13380.218229041251</v>
      </c>
      <c r="G19" s="68">
        <v>14623.112508476761</v>
      </c>
      <c r="H19" s="68">
        <v>16317.445302070273</v>
      </c>
      <c r="I19" s="68">
        <v>18642.652308334051</v>
      </c>
      <c r="J19" s="68">
        <v>16868.832145305227</v>
      </c>
      <c r="K19" s="68">
        <v>21076.571656181342</v>
      </c>
      <c r="L19" s="68">
        <v>17007.797928535954</v>
      </c>
      <c r="M19" s="68">
        <v>17178.101442748422</v>
      </c>
      <c r="N19" s="68">
        <v>19194.303761014042</v>
      </c>
      <c r="O19" s="68">
        <v>197134.57536880049</v>
      </c>
      <c r="P19" s="68">
        <v>21502.931516859942</v>
      </c>
      <c r="Q19" s="68">
        <v>18710.974423830328</v>
      </c>
      <c r="R19" s="68">
        <v>16463.493343261474</v>
      </c>
      <c r="S19" s="68">
        <v>14872.188724659485</v>
      </c>
      <c r="T19" s="68">
        <v>19939.631878755252</v>
      </c>
      <c r="U19" s="68">
        <v>17590.462286186073</v>
      </c>
      <c r="V19" s="68">
        <v>21097.910697437874</v>
      </c>
      <c r="W19" s="68">
        <v>18774.734226292392</v>
      </c>
      <c r="X19" s="68">
        <v>18161.057228488931</v>
      </c>
      <c r="Y19" s="68">
        <v>18264.285040356262</v>
      </c>
      <c r="Z19" s="68">
        <v>19713.384917352585</v>
      </c>
      <c r="AA19" s="68">
        <v>18369.814235814101</v>
      </c>
      <c r="AB19" s="68">
        <v>223460.86851929466</v>
      </c>
      <c r="AC19" s="68">
        <v>20263.892288213676</v>
      </c>
      <c r="AD19" s="68">
        <v>19206.583636352458</v>
      </c>
      <c r="AE19" s="68">
        <v>16999.888166193985</v>
      </c>
      <c r="AF19" s="68">
        <v>17645.668888271237</v>
      </c>
      <c r="AG19" s="68">
        <v>21885.340263550144</v>
      </c>
      <c r="AH19" s="68">
        <v>16402.528268434391</v>
      </c>
      <c r="AI19" s="68">
        <v>23450.99954951389</v>
      </c>
      <c r="AJ19" s="68">
        <v>18204.921498470947</v>
      </c>
      <c r="AK19" s="68">
        <v>19416.632523179665</v>
      </c>
      <c r="AL19" s="68">
        <v>20048.390034521944</v>
      </c>
      <c r="AM19" s="68">
        <v>15678.347434518366</v>
      </c>
      <c r="AN19" s="68">
        <v>18732.618535539419</v>
      </c>
      <c r="AO19" s="68">
        <v>227935.81108676011</v>
      </c>
      <c r="AP19" s="68">
        <v>22955.661368339122</v>
      </c>
      <c r="AQ19" s="68">
        <v>21485.6764253443</v>
      </c>
      <c r="AR19" s="68">
        <v>19201.452263103958</v>
      </c>
      <c r="AS19" s="68">
        <v>21510.763598473</v>
      </c>
      <c r="AT19" s="68">
        <v>21229.994670955275</v>
      </c>
      <c r="AU19" s="68">
        <v>19040.162003554156</v>
      </c>
      <c r="AV19" s="68">
        <v>24192.778747045795</v>
      </c>
      <c r="AW19" s="68">
        <v>19029.400112026993</v>
      </c>
      <c r="AX19" s="68">
        <v>19584.319558874482</v>
      </c>
      <c r="AY19" s="68">
        <v>22158.68183849044</v>
      </c>
      <c r="AZ19" s="68">
        <v>17456.138855751844</v>
      </c>
      <c r="BA19" s="68">
        <v>22316.926365222185</v>
      </c>
      <c r="BB19" s="68">
        <v>250161.95580718154</v>
      </c>
      <c r="BC19" s="68">
        <v>26424.038245602078</v>
      </c>
      <c r="BD19" s="68">
        <v>21217.397527742763</v>
      </c>
      <c r="BE19" s="68">
        <v>22454.079650603268</v>
      </c>
      <c r="BF19" s="68">
        <v>19049.600214059989</v>
      </c>
      <c r="BG19" s="68">
        <v>20582.880820159262</v>
      </c>
    </row>
    <row r="20" spans="1:59" s="31" customFormat="1" ht="15.75" customHeight="1" x14ac:dyDescent="0.2">
      <c r="A20" s="55" t="s">
        <v>71</v>
      </c>
      <c r="B20" s="55" t="s">
        <v>159</v>
      </c>
      <c r="C20" s="34">
        <v>13367.96464338109</v>
      </c>
      <c r="D20" s="34">
        <v>12696.325651657284</v>
      </c>
      <c r="E20" s="34">
        <v>15693.076172892746</v>
      </c>
      <c r="F20" s="34">
        <v>15102.097395159428</v>
      </c>
      <c r="G20" s="34">
        <v>15276.401912659383</v>
      </c>
      <c r="H20" s="34">
        <v>16950.382414832911</v>
      </c>
      <c r="I20" s="34">
        <v>15012.215241349646</v>
      </c>
      <c r="J20" s="34">
        <v>14915.222620413921</v>
      </c>
      <c r="K20" s="34">
        <v>15047.583159635487</v>
      </c>
      <c r="L20" s="34">
        <v>13299.405561057154</v>
      </c>
      <c r="M20" s="34">
        <v>13018.537771594149</v>
      </c>
      <c r="N20" s="34">
        <v>17408.384232135711</v>
      </c>
      <c r="O20" s="34">
        <v>177787.59677676894</v>
      </c>
      <c r="P20" s="34">
        <v>9740.2439548332659</v>
      </c>
      <c r="Q20" s="34">
        <v>12049.362782987077</v>
      </c>
      <c r="R20" s="34">
        <v>14891.396373251282</v>
      </c>
      <c r="S20" s="34">
        <v>14041.704361667136</v>
      </c>
      <c r="T20" s="34">
        <v>12326.240212995674</v>
      </c>
      <c r="U20" s="34">
        <v>14054.184244185282</v>
      </c>
      <c r="V20" s="34">
        <v>15273.87019418399</v>
      </c>
      <c r="W20" s="34">
        <v>17629.547204058035</v>
      </c>
      <c r="X20" s="34">
        <v>16735.747450139097</v>
      </c>
      <c r="Y20" s="34">
        <v>23713.669378022136</v>
      </c>
      <c r="Z20" s="34">
        <v>13611.82988964721</v>
      </c>
      <c r="AA20" s="34">
        <v>16019.711017826121</v>
      </c>
      <c r="AB20" s="34">
        <v>180087.50706379628</v>
      </c>
      <c r="AC20" s="34">
        <v>11882.770357022047</v>
      </c>
      <c r="AD20" s="34">
        <v>12513.599308045319</v>
      </c>
      <c r="AE20" s="34">
        <v>13968.137015142818</v>
      </c>
      <c r="AF20" s="34">
        <v>12319.99049823223</v>
      </c>
      <c r="AG20" s="34">
        <v>12506.170625480305</v>
      </c>
      <c r="AH20" s="34">
        <v>12781.139130626792</v>
      </c>
      <c r="AI20" s="34">
        <v>14256.32970707928</v>
      </c>
      <c r="AJ20" s="34">
        <v>13200.488340477539</v>
      </c>
      <c r="AK20" s="34">
        <v>13247.465862283858</v>
      </c>
      <c r="AL20" s="34">
        <v>14839.39824199595</v>
      </c>
      <c r="AM20" s="34">
        <v>12971.566957381117</v>
      </c>
      <c r="AN20" s="34">
        <v>15123.134415526083</v>
      </c>
      <c r="AO20" s="34">
        <v>159610.19045929334</v>
      </c>
      <c r="AP20" s="34">
        <v>11736.258744570543</v>
      </c>
      <c r="AQ20" s="34">
        <v>13924.683853405668</v>
      </c>
      <c r="AR20" s="34">
        <v>12525.127846365323</v>
      </c>
      <c r="AS20" s="34">
        <v>13960.53840394731</v>
      </c>
      <c r="AT20" s="34">
        <v>13416.41879440246</v>
      </c>
      <c r="AU20" s="34">
        <v>12469.691161366089</v>
      </c>
      <c r="AV20" s="34">
        <v>14487.442646213025</v>
      </c>
      <c r="AW20" s="34">
        <v>13054.402609813449</v>
      </c>
      <c r="AX20" s="34">
        <v>12781.827982211964</v>
      </c>
      <c r="AY20" s="34">
        <v>13822.430069013442</v>
      </c>
      <c r="AZ20" s="34">
        <v>14027.494076460445</v>
      </c>
      <c r="BA20" s="34">
        <v>18031.629673231659</v>
      </c>
      <c r="BB20" s="34">
        <v>164237.94586100138</v>
      </c>
      <c r="BC20" s="34">
        <v>13983.58387377351</v>
      </c>
      <c r="BD20" s="34">
        <v>12926.08101545066</v>
      </c>
      <c r="BE20" s="34">
        <v>14880.575162655272</v>
      </c>
      <c r="BF20" s="34">
        <v>14101.550066343998</v>
      </c>
      <c r="BG20" s="34">
        <v>14433.339043235026</v>
      </c>
    </row>
    <row r="21" spans="1:59" s="31" customFormat="1" ht="15.75" customHeight="1" x14ac:dyDescent="0.2">
      <c r="A21" s="227" t="s">
        <v>71</v>
      </c>
      <c r="B21" s="61" t="s">
        <v>160</v>
      </c>
      <c r="C21" s="68">
        <v>841.3637437786366</v>
      </c>
      <c r="D21" s="68">
        <v>1062.7440532687749</v>
      </c>
      <c r="E21" s="68">
        <v>908.24342503184334</v>
      </c>
      <c r="F21" s="68">
        <v>1206.6803902575857</v>
      </c>
      <c r="G21" s="68">
        <v>978.40914618064448</v>
      </c>
      <c r="H21" s="68">
        <v>1755.7719868049489</v>
      </c>
      <c r="I21" s="68">
        <v>1489.9487954312042</v>
      </c>
      <c r="J21" s="68">
        <v>1004.8395126590946</v>
      </c>
      <c r="K21" s="68">
        <v>1249.7577997218746</v>
      </c>
      <c r="L21" s="68">
        <v>1305.8666332937953</v>
      </c>
      <c r="M21" s="68">
        <v>1318.6552595260268</v>
      </c>
      <c r="N21" s="68">
        <v>1763.6064525955742</v>
      </c>
      <c r="O21" s="68">
        <v>14885.887198550003</v>
      </c>
      <c r="P21" s="68">
        <v>1038.2259461021481</v>
      </c>
      <c r="Q21" s="68">
        <v>1403.9712790404133</v>
      </c>
      <c r="R21" s="68">
        <v>917.64758234347732</v>
      </c>
      <c r="S21" s="68">
        <v>938.91058152749019</v>
      </c>
      <c r="T21" s="68">
        <v>1510.8305038212968</v>
      </c>
      <c r="U21" s="68">
        <v>1566.5633550950934</v>
      </c>
      <c r="V21" s="68">
        <v>1567.0172097485593</v>
      </c>
      <c r="W21" s="68">
        <v>1386.2527932018108</v>
      </c>
      <c r="X21" s="68">
        <v>1749.4438616816562</v>
      </c>
      <c r="Y21" s="68">
        <v>1722.5082942366942</v>
      </c>
      <c r="Z21" s="68">
        <v>2061.0591621402882</v>
      </c>
      <c r="AA21" s="68">
        <v>2503.6973913068455</v>
      </c>
      <c r="AB21" s="68">
        <v>18366.127960245776</v>
      </c>
      <c r="AC21" s="68">
        <v>2664.7342255603849</v>
      </c>
      <c r="AD21" s="68">
        <v>2539.6428545059784</v>
      </c>
      <c r="AE21" s="68">
        <v>2888.2311556710824</v>
      </c>
      <c r="AF21" s="68">
        <v>3035.874840980568</v>
      </c>
      <c r="AG21" s="68">
        <v>2692.5047848078739</v>
      </c>
      <c r="AH21" s="68">
        <v>2586.3557944989693</v>
      </c>
      <c r="AI21" s="68">
        <v>2202.4148948360366</v>
      </c>
      <c r="AJ21" s="68">
        <v>4097.9663961198257</v>
      </c>
      <c r="AK21" s="68">
        <v>2910.5583109017011</v>
      </c>
      <c r="AL21" s="68">
        <v>3167.0361245049376</v>
      </c>
      <c r="AM21" s="68">
        <v>4275.5836874412962</v>
      </c>
      <c r="AN21" s="68">
        <v>5076.0260309706637</v>
      </c>
      <c r="AO21" s="68">
        <v>38136.929100799323</v>
      </c>
      <c r="AP21" s="68">
        <v>3114.439936498849</v>
      </c>
      <c r="AQ21" s="68">
        <v>3029.9938225995979</v>
      </c>
      <c r="AR21" s="68">
        <v>3861.9158562286152</v>
      </c>
      <c r="AS21" s="68">
        <v>4037.5002920383322</v>
      </c>
      <c r="AT21" s="68">
        <v>2954.8687009026071</v>
      </c>
      <c r="AU21" s="68">
        <v>3039.3748374251563</v>
      </c>
      <c r="AV21" s="68">
        <v>3955.4009676181981</v>
      </c>
      <c r="AW21" s="68">
        <v>2974.6243158510888</v>
      </c>
      <c r="AX21" s="68">
        <v>4246.8991987174604</v>
      </c>
      <c r="AY21" s="68">
        <v>3010.2295180753458</v>
      </c>
      <c r="AZ21" s="68">
        <v>2736.7195636767028</v>
      </c>
      <c r="BA21" s="68">
        <v>3252.3719573375311</v>
      </c>
      <c r="BB21" s="68">
        <v>40214.338966969473</v>
      </c>
      <c r="BC21" s="68">
        <v>2850.9568111446733</v>
      </c>
      <c r="BD21" s="68">
        <v>2519.3549520951378</v>
      </c>
      <c r="BE21" s="68">
        <v>3718.1309393715237</v>
      </c>
      <c r="BF21" s="68">
        <v>3042.8901888140344</v>
      </c>
      <c r="BG21" s="68">
        <v>2913.7508404615169</v>
      </c>
    </row>
    <row r="22" spans="1:59" s="31" customFormat="1" ht="15.75" customHeight="1" x14ac:dyDescent="0.2">
      <c r="A22" s="55" t="s">
        <v>71</v>
      </c>
      <c r="B22" s="55" t="s">
        <v>161</v>
      </c>
      <c r="C22" s="34">
        <v>1579.0837911057577</v>
      </c>
      <c r="D22" s="34">
        <v>1549.4434835948798</v>
      </c>
      <c r="E22" s="34">
        <v>1491.3819337531975</v>
      </c>
      <c r="F22" s="34">
        <v>656.45684582737272</v>
      </c>
      <c r="G22" s="34">
        <v>612.07126876914344</v>
      </c>
      <c r="H22" s="34">
        <v>1435.7794493016627</v>
      </c>
      <c r="I22" s="34">
        <v>1267.2756631771563</v>
      </c>
      <c r="J22" s="34">
        <v>1247.1105188902252</v>
      </c>
      <c r="K22" s="34">
        <v>1932.5400217563358</v>
      </c>
      <c r="L22" s="34">
        <v>1532.3185483567304</v>
      </c>
      <c r="M22" s="34">
        <v>1533.105385378683</v>
      </c>
      <c r="N22" s="34">
        <v>1353.1397428013045</v>
      </c>
      <c r="O22" s="34">
        <v>16189.70665271245</v>
      </c>
      <c r="P22" s="34">
        <v>1539.5616390410914</v>
      </c>
      <c r="Q22" s="34">
        <v>493.11857675621809</v>
      </c>
      <c r="R22" s="34">
        <v>808.59058493126656</v>
      </c>
      <c r="S22" s="34">
        <v>805.21114471262683</v>
      </c>
      <c r="T22" s="34">
        <v>1114.1222042256388</v>
      </c>
      <c r="U22" s="34">
        <v>948.24088187012399</v>
      </c>
      <c r="V22" s="34">
        <v>1103.8867509460615</v>
      </c>
      <c r="W22" s="34">
        <v>606.0851328978996</v>
      </c>
      <c r="X22" s="34">
        <v>837.71374385049046</v>
      </c>
      <c r="Y22" s="34">
        <v>621.69106285834391</v>
      </c>
      <c r="Z22" s="34">
        <v>368.39241379503875</v>
      </c>
      <c r="AA22" s="34">
        <v>712.67645317984204</v>
      </c>
      <c r="AB22" s="34">
        <v>9959.2905890646416</v>
      </c>
      <c r="AC22" s="34">
        <v>1278.6477448433041</v>
      </c>
      <c r="AD22" s="34">
        <v>563.2943087447178</v>
      </c>
      <c r="AE22" s="34">
        <v>302.71523117666345</v>
      </c>
      <c r="AF22" s="34">
        <v>636.88849791010909</v>
      </c>
      <c r="AG22" s="34">
        <v>607.22948702257418</v>
      </c>
      <c r="AH22" s="34">
        <v>1027.0463740821026</v>
      </c>
      <c r="AI22" s="34">
        <v>513.53086166416517</v>
      </c>
      <c r="AJ22" s="34">
        <v>703.62128044684596</v>
      </c>
      <c r="AK22" s="34">
        <v>470.75653174005333</v>
      </c>
      <c r="AL22" s="34">
        <v>448.41615542644132</v>
      </c>
      <c r="AM22" s="34">
        <v>1161.3730484682524</v>
      </c>
      <c r="AN22" s="34">
        <v>659.58014003423966</v>
      </c>
      <c r="AO22" s="34">
        <v>8373.0996615594668</v>
      </c>
      <c r="AP22" s="34">
        <v>1700.497354281013</v>
      </c>
      <c r="AQ22" s="34">
        <v>374.76616722586283</v>
      </c>
      <c r="AR22" s="34">
        <v>564.08953809864465</v>
      </c>
      <c r="AS22" s="34">
        <v>423.63664824099459</v>
      </c>
      <c r="AT22" s="34">
        <v>309.28110235096483</v>
      </c>
      <c r="AU22" s="34">
        <v>464.32080787846877</v>
      </c>
      <c r="AV22" s="34">
        <v>414.01611047180654</v>
      </c>
      <c r="AW22" s="34">
        <v>376.62440734723646</v>
      </c>
      <c r="AX22" s="34">
        <v>335.36101567176894</v>
      </c>
      <c r="AY22" s="34">
        <v>574.71613555883448</v>
      </c>
      <c r="AZ22" s="34">
        <v>362.42856702660129</v>
      </c>
      <c r="BA22" s="34">
        <v>886.52623092698866</v>
      </c>
      <c r="BB22" s="34">
        <v>6786.264085079184</v>
      </c>
      <c r="BC22" s="34">
        <v>1608.1665018336876</v>
      </c>
      <c r="BD22" s="34">
        <v>680.97050928824137</v>
      </c>
      <c r="BE22" s="34">
        <v>814.03342534657656</v>
      </c>
      <c r="BF22" s="34">
        <v>505.47824862640658</v>
      </c>
      <c r="BG22" s="34">
        <v>520.33905073879248</v>
      </c>
    </row>
    <row r="23" spans="1:59" s="31" customFormat="1" ht="15.75" customHeight="1" x14ac:dyDescent="0.2">
      <c r="A23" s="61" t="s">
        <v>71</v>
      </c>
      <c r="B23" s="61" t="s">
        <v>162</v>
      </c>
      <c r="C23" s="68">
        <v>658.59070346267094</v>
      </c>
      <c r="D23" s="68">
        <v>576.79262164325303</v>
      </c>
      <c r="E23" s="68">
        <v>914.39155990012102</v>
      </c>
      <c r="F23" s="68">
        <v>533.92291342273722</v>
      </c>
      <c r="G23" s="68">
        <v>478.19657944453047</v>
      </c>
      <c r="H23" s="68">
        <v>505.67539835316302</v>
      </c>
      <c r="I23" s="68">
        <v>535.49976891032145</v>
      </c>
      <c r="J23" s="68">
        <v>350.13180563230861</v>
      </c>
      <c r="K23" s="68">
        <v>338.81263996647425</v>
      </c>
      <c r="L23" s="68">
        <v>306.96521329907193</v>
      </c>
      <c r="M23" s="68">
        <v>499.02279989244886</v>
      </c>
      <c r="N23" s="68">
        <v>848.31657844100744</v>
      </c>
      <c r="O23" s="68">
        <v>6546.3185823681097</v>
      </c>
      <c r="P23" s="68">
        <v>813.96141185562124</v>
      </c>
      <c r="Q23" s="68">
        <v>416.34606726367571</v>
      </c>
      <c r="R23" s="68">
        <v>412.58640965465383</v>
      </c>
      <c r="S23" s="68">
        <v>552.15162169890687</v>
      </c>
      <c r="T23" s="68">
        <v>441.86314095304073</v>
      </c>
      <c r="U23" s="68">
        <v>567.21596253980022</v>
      </c>
      <c r="V23" s="68">
        <v>679.93615196837345</v>
      </c>
      <c r="W23" s="68">
        <v>557.02335836955945</v>
      </c>
      <c r="X23" s="68">
        <v>530.52966305913242</v>
      </c>
      <c r="Y23" s="68">
        <v>794.79267534397536</v>
      </c>
      <c r="Z23" s="68">
        <v>788.29536527886842</v>
      </c>
      <c r="AA23" s="68">
        <v>967.16388445059476</v>
      </c>
      <c r="AB23" s="68">
        <v>7521.8657124362035</v>
      </c>
      <c r="AC23" s="68">
        <v>984.89611549999415</v>
      </c>
      <c r="AD23" s="68">
        <v>794.22707602987327</v>
      </c>
      <c r="AE23" s="68">
        <v>913.32502985852921</v>
      </c>
      <c r="AF23" s="68">
        <v>3.6486789040192438</v>
      </c>
      <c r="AG23" s="68">
        <v>984.73091020902484</v>
      </c>
      <c r="AH23" s="68">
        <v>1087.4360003730135</v>
      </c>
      <c r="AI23" s="68">
        <v>613.32347753294641</v>
      </c>
      <c r="AJ23" s="68">
        <v>527.39970518584403</v>
      </c>
      <c r="AK23" s="68">
        <v>416.01670511113059</v>
      </c>
      <c r="AL23" s="68">
        <v>578.72299369097834</v>
      </c>
      <c r="AM23" s="68">
        <v>606.55678829138867</v>
      </c>
      <c r="AN23" s="68">
        <v>650.55741295712119</v>
      </c>
      <c r="AO23" s="68">
        <v>8160.8408936438627</v>
      </c>
      <c r="AP23" s="68">
        <v>744.82130809702562</v>
      </c>
      <c r="AQ23" s="68">
        <v>411.24795600721927</v>
      </c>
      <c r="AR23" s="68">
        <v>437.91327507202141</v>
      </c>
      <c r="AS23" s="68">
        <v>553.44067883726734</v>
      </c>
      <c r="AT23" s="68">
        <v>417.57062173774398</v>
      </c>
      <c r="AU23" s="68">
        <v>366.64535467449815</v>
      </c>
      <c r="AV23" s="68">
        <v>573.39619139537524</v>
      </c>
      <c r="AW23" s="68">
        <v>473.14955412363884</v>
      </c>
      <c r="AX23" s="68">
        <v>475.37359020879097</v>
      </c>
      <c r="AY23" s="68">
        <v>464.25658448960604</v>
      </c>
      <c r="AZ23" s="68">
        <v>531.35488244538271</v>
      </c>
      <c r="BA23" s="68">
        <v>787.04947597592343</v>
      </c>
      <c r="BB23" s="68">
        <v>6236.2194730644933</v>
      </c>
      <c r="BC23" s="68">
        <v>639.45574367489519</v>
      </c>
      <c r="BD23" s="68">
        <v>434.76547727918398</v>
      </c>
      <c r="BE23" s="68">
        <v>392.1429679633556</v>
      </c>
      <c r="BF23" s="68">
        <v>498.0333665175279</v>
      </c>
      <c r="BG23" s="68">
        <v>495.74760508674012</v>
      </c>
    </row>
    <row r="24" spans="1:59" s="89" customFormat="1" ht="15.75" customHeight="1" x14ac:dyDescent="0.2">
      <c r="A24" s="224" t="s">
        <v>71</v>
      </c>
      <c r="B24" s="221" t="s">
        <v>71</v>
      </c>
      <c r="C24" s="222"/>
      <c r="D24" s="222"/>
      <c r="E24" s="222"/>
      <c r="F24" s="222"/>
      <c r="G24" s="222"/>
      <c r="H24" s="222"/>
      <c r="I24" s="222"/>
      <c r="J24" s="222"/>
      <c r="K24" s="222"/>
      <c r="L24" s="222"/>
      <c r="M24" s="222"/>
      <c r="N24" s="222"/>
      <c r="O24" s="222"/>
      <c r="P24" s="222"/>
      <c r="Q24" s="222"/>
      <c r="R24" s="222"/>
      <c r="S24" s="222"/>
      <c r="T24" s="222"/>
      <c r="U24" s="222"/>
      <c r="V24" s="222"/>
      <c r="W24" s="222"/>
      <c r="X24" s="222"/>
      <c r="Y24" s="222"/>
      <c r="Z24" s="222"/>
      <c r="AA24" s="222"/>
      <c r="AB24" s="222"/>
      <c r="AC24" s="222"/>
      <c r="AD24" s="222"/>
      <c r="AE24" s="222"/>
      <c r="AF24" s="222"/>
      <c r="AG24" s="222"/>
      <c r="AH24" s="222"/>
      <c r="AI24" s="222"/>
      <c r="AJ24" s="222"/>
      <c r="AK24" s="222"/>
      <c r="AL24" s="222"/>
      <c r="AM24" s="222"/>
      <c r="AN24" s="222"/>
      <c r="AO24" s="222"/>
      <c r="AP24" s="222"/>
      <c r="AQ24" s="222"/>
      <c r="AR24" s="222"/>
      <c r="AS24" s="222"/>
      <c r="AT24" s="222"/>
      <c r="AU24" s="222"/>
      <c r="AV24" s="222"/>
      <c r="AW24" s="222"/>
      <c r="AX24" s="222"/>
      <c r="AY24" s="222"/>
      <c r="AZ24" s="222"/>
      <c r="BA24" s="222"/>
      <c r="BB24" s="222"/>
      <c r="BC24" s="222"/>
      <c r="BD24" s="222"/>
      <c r="BE24" s="222"/>
      <c r="BF24" s="222"/>
      <c r="BG24" s="222"/>
    </row>
    <row r="25" spans="1:59" s="246" customFormat="1" ht="15.75" customHeight="1" x14ac:dyDescent="0.2">
      <c r="A25" s="273" t="s">
        <v>163</v>
      </c>
      <c r="B25" s="273" t="s">
        <v>71</v>
      </c>
      <c r="C25" s="274">
        <v>187926.01975176143</v>
      </c>
      <c r="D25" s="274">
        <v>202618.12659736787</v>
      </c>
      <c r="E25" s="274">
        <v>223434.85450216907</v>
      </c>
      <c r="F25" s="274">
        <v>213810.92610476151</v>
      </c>
      <c r="G25" s="274">
        <v>202504.52557002747</v>
      </c>
      <c r="H25" s="274">
        <v>225123.94972507912</v>
      </c>
      <c r="I25" s="274">
        <v>239849.13378610162</v>
      </c>
      <c r="J25" s="274">
        <v>242484.64207580526</v>
      </c>
      <c r="K25" s="274">
        <v>251238.49613386925</v>
      </c>
      <c r="L25" s="274">
        <v>217061.99233135648</v>
      </c>
      <c r="M25" s="274">
        <v>215157.57314733553</v>
      </c>
      <c r="N25" s="274">
        <v>257117.11723593119</v>
      </c>
      <c r="O25" s="274">
        <v>2678327.3569615656</v>
      </c>
      <c r="P25" s="274">
        <v>200646.06878998489</v>
      </c>
      <c r="Q25" s="274">
        <v>211763.15824267652</v>
      </c>
      <c r="R25" s="274">
        <v>225045.56996538176</v>
      </c>
      <c r="S25" s="274">
        <v>226996.67039284046</v>
      </c>
      <c r="T25" s="274">
        <v>221961.8778355527</v>
      </c>
      <c r="U25" s="274">
        <v>237090.16303275066</v>
      </c>
      <c r="V25" s="274">
        <v>243894.68061252747</v>
      </c>
      <c r="W25" s="274">
        <v>243410.82463376154</v>
      </c>
      <c r="X25" s="274">
        <v>229455.09699787654</v>
      </c>
      <c r="Y25" s="274">
        <v>252873.71702724628</v>
      </c>
      <c r="Z25" s="274">
        <v>253734.31943544993</v>
      </c>
      <c r="AA25" s="274">
        <v>312668.46111143637</v>
      </c>
      <c r="AB25" s="274">
        <v>2859540.6080774851</v>
      </c>
      <c r="AC25" s="274">
        <v>244960.42510236645</v>
      </c>
      <c r="AD25" s="274">
        <v>241110.65874583527</v>
      </c>
      <c r="AE25" s="274">
        <v>243541.23848618768</v>
      </c>
      <c r="AF25" s="274">
        <v>274527.90155042807</v>
      </c>
      <c r="AG25" s="274">
        <v>255680.76262303209</v>
      </c>
      <c r="AH25" s="274">
        <v>250027.72531610317</v>
      </c>
      <c r="AI25" s="274">
        <v>294135.56044967804</v>
      </c>
      <c r="AJ25" s="274">
        <v>264104.02097620105</v>
      </c>
      <c r="AK25" s="274">
        <v>266407.71849750722</v>
      </c>
      <c r="AL25" s="274">
        <v>259543.83936027033</v>
      </c>
      <c r="AM25" s="274">
        <v>272049.8553764557</v>
      </c>
      <c r="AN25" s="274">
        <v>328582.79630815622</v>
      </c>
      <c r="AO25" s="274">
        <v>3194672.5027922206</v>
      </c>
      <c r="AP25" s="274">
        <v>256217.07911712927</v>
      </c>
      <c r="AQ25" s="274">
        <v>234332.51192021929</v>
      </c>
      <c r="AR25" s="274">
        <v>266692.89826333075</v>
      </c>
      <c r="AS25" s="274">
        <v>257417.3258616043</v>
      </c>
      <c r="AT25" s="274">
        <v>260694.38319556435</v>
      </c>
      <c r="AU25" s="274">
        <v>291554.58888071124</v>
      </c>
      <c r="AV25" s="274">
        <v>303338.0030510886</v>
      </c>
      <c r="AW25" s="274">
        <v>282596.66154516931</v>
      </c>
      <c r="AX25" s="274">
        <v>265854.66786235076</v>
      </c>
      <c r="AY25" s="274">
        <v>295732.29994457995</v>
      </c>
      <c r="AZ25" s="274">
        <v>294946.59758935665</v>
      </c>
      <c r="BA25" s="274">
        <v>350355.23303451925</v>
      </c>
      <c r="BB25" s="274">
        <v>3359732.2502656244</v>
      </c>
      <c r="BC25" s="274">
        <v>270740.465580452</v>
      </c>
      <c r="BD25" s="274">
        <v>277949.08704505896</v>
      </c>
      <c r="BE25" s="274">
        <v>307268.91073184588</v>
      </c>
      <c r="BF25" s="274">
        <v>303923.55421342835</v>
      </c>
      <c r="BG25" s="274">
        <v>292621.38638268074</v>
      </c>
    </row>
    <row r="26" spans="1:59" s="31" customFormat="1" ht="15.75" customHeight="1" x14ac:dyDescent="0.2">
      <c r="A26" s="228" t="s">
        <v>71</v>
      </c>
      <c r="B26" s="55" t="s">
        <v>164</v>
      </c>
      <c r="C26" s="34">
        <v>178884.48505609305</v>
      </c>
      <c r="D26" s="34">
        <v>194069.46629650376</v>
      </c>
      <c r="E26" s="34">
        <v>214534.96444471233</v>
      </c>
      <c r="F26" s="34">
        <v>204439.66913597021</v>
      </c>
      <c r="G26" s="34">
        <v>193688.50435301193</v>
      </c>
      <c r="H26" s="34">
        <v>216488.47736067916</v>
      </c>
      <c r="I26" s="34">
        <v>231016.20477993152</v>
      </c>
      <c r="J26" s="34">
        <v>231040.68034779746</v>
      </c>
      <c r="K26" s="34">
        <v>243883.12943373193</v>
      </c>
      <c r="L26" s="34">
        <v>207470.11135564043</v>
      </c>
      <c r="M26" s="34">
        <v>205637.7519526885</v>
      </c>
      <c r="N26" s="34">
        <v>246784.78639070116</v>
      </c>
      <c r="O26" s="34">
        <v>2567938.2309074616</v>
      </c>
      <c r="P26" s="34">
        <v>193334.90008055544</v>
      </c>
      <c r="Q26" s="34">
        <v>203322.5560290078</v>
      </c>
      <c r="R26" s="34">
        <v>214905.7100901338</v>
      </c>
      <c r="S26" s="34">
        <v>216220.39227825261</v>
      </c>
      <c r="T26" s="34">
        <v>212938.61536009749</v>
      </c>
      <c r="U26" s="34">
        <v>227746.75486690662</v>
      </c>
      <c r="V26" s="34">
        <v>233989.56813229437</v>
      </c>
      <c r="W26" s="34">
        <v>233568.81604349532</v>
      </c>
      <c r="X26" s="34">
        <v>218033.10275503664</v>
      </c>
      <c r="Y26" s="34">
        <v>241761.20523825564</v>
      </c>
      <c r="Z26" s="34">
        <v>243735.86919784758</v>
      </c>
      <c r="AA26" s="34">
        <v>300455.78912548319</v>
      </c>
      <c r="AB26" s="34">
        <v>2740013.2791973664</v>
      </c>
      <c r="AC26" s="34">
        <v>233141.65706048583</v>
      </c>
      <c r="AD26" s="34">
        <v>229599.18464012415</v>
      </c>
      <c r="AE26" s="34">
        <v>232967.55710501279</v>
      </c>
      <c r="AF26" s="34">
        <v>260289.09025011025</v>
      </c>
      <c r="AG26" s="34">
        <v>243482.9026672928</v>
      </c>
      <c r="AH26" s="34">
        <v>238489.84745048758</v>
      </c>
      <c r="AI26" s="34">
        <v>282405.43176905374</v>
      </c>
      <c r="AJ26" s="34">
        <v>250425.48749794363</v>
      </c>
      <c r="AK26" s="34">
        <v>255310.79178931806</v>
      </c>
      <c r="AL26" s="34">
        <v>245987.80272031616</v>
      </c>
      <c r="AM26" s="34">
        <v>258880.03776678513</v>
      </c>
      <c r="AN26" s="34">
        <v>313859.13106539455</v>
      </c>
      <c r="AO26" s="34">
        <v>3044838.921782325</v>
      </c>
      <c r="AP26" s="34">
        <v>245134.08070311489</v>
      </c>
      <c r="AQ26" s="34">
        <v>222590.56091619394</v>
      </c>
      <c r="AR26" s="34">
        <v>255788.25323094433</v>
      </c>
      <c r="AS26" s="34">
        <v>246880.02500168863</v>
      </c>
      <c r="AT26" s="34">
        <v>243107.42257837029</v>
      </c>
      <c r="AU26" s="34">
        <v>272719.21371797443</v>
      </c>
      <c r="AV26" s="34">
        <v>285037.42366230331</v>
      </c>
      <c r="AW26" s="34">
        <v>264909.2573126583</v>
      </c>
      <c r="AX26" s="34">
        <v>246792.35986724411</v>
      </c>
      <c r="AY26" s="34">
        <v>270337.19185787626</v>
      </c>
      <c r="AZ26" s="34">
        <v>276786.56597286888</v>
      </c>
      <c r="BA26" s="34">
        <v>328574.22540076968</v>
      </c>
      <c r="BB26" s="34">
        <v>3158656.5802220069</v>
      </c>
      <c r="BC26" s="34">
        <v>251717.83625045035</v>
      </c>
      <c r="BD26" s="34">
        <v>257057.73653382531</v>
      </c>
      <c r="BE26" s="34">
        <v>286625.95705525833</v>
      </c>
      <c r="BF26" s="34">
        <v>279807.98052795732</v>
      </c>
      <c r="BG26" s="34">
        <v>272312.54210006085</v>
      </c>
    </row>
    <row r="27" spans="1:59" s="31" customFormat="1" ht="15.75" customHeight="1" x14ac:dyDescent="0.2">
      <c r="A27" s="229" t="s">
        <v>71</v>
      </c>
      <c r="B27" s="229" t="s">
        <v>165</v>
      </c>
      <c r="C27" s="68">
        <v>6672.9716400202888</v>
      </c>
      <c r="D27" s="68">
        <v>6695.9640682614881</v>
      </c>
      <c r="E27" s="68">
        <v>6511.4485934283357</v>
      </c>
      <c r="F27" s="68">
        <v>6910.7354055463575</v>
      </c>
      <c r="G27" s="68">
        <v>6236.7126030864511</v>
      </c>
      <c r="H27" s="68">
        <v>6836.3833826067566</v>
      </c>
      <c r="I27" s="68">
        <v>6068.7397646212785</v>
      </c>
      <c r="J27" s="68">
        <v>6671.4043524634471</v>
      </c>
      <c r="K27" s="68">
        <v>5794.2776563673197</v>
      </c>
      <c r="L27" s="68">
        <v>6675.5711641874341</v>
      </c>
      <c r="M27" s="68">
        <v>5873.9725731805192</v>
      </c>
      <c r="N27" s="68">
        <v>7168.8471668590246</v>
      </c>
      <c r="O27" s="68">
        <v>78117.028370628701</v>
      </c>
      <c r="P27" s="68">
        <v>5610.8061759310849</v>
      </c>
      <c r="Q27" s="68">
        <v>6648.325851205861</v>
      </c>
      <c r="R27" s="68">
        <v>7539.0085024257733</v>
      </c>
      <c r="S27" s="68">
        <v>7417.5863219485391</v>
      </c>
      <c r="T27" s="68">
        <v>6634.013515153466</v>
      </c>
      <c r="U27" s="68">
        <v>7123.7303024212461</v>
      </c>
      <c r="V27" s="68">
        <v>6449.87654093533</v>
      </c>
      <c r="W27" s="68">
        <v>7284.1083172182489</v>
      </c>
      <c r="X27" s="68">
        <v>6992.4526131383782</v>
      </c>
      <c r="Y27" s="68">
        <v>7049.0116499865671</v>
      </c>
      <c r="Z27" s="68">
        <v>7499.7715856513514</v>
      </c>
      <c r="AA27" s="68">
        <v>9101.4937464059076</v>
      </c>
      <c r="AB27" s="68">
        <v>85350.185122421739</v>
      </c>
      <c r="AC27" s="68">
        <v>8495.5711962723726</v>
      </c>
      <c r="AD27" s="68">
        <v>7972.4713782816161</v>
      </c>
      <c r="AE27" s="68">
        <v>8474.1395890095391</v>
      </c>
      <c r="AF27" s="68">
        <v>8993.3696282492238</v>
      </c>
      <c r="AG27" s="68">
        <v>9347.0470636543487</v>
      </c>
      <c r="AH27" s="68">
        <v>9211.7915049400981</v>
      </c>
      <c r="AI27" s="68">
        <v>8689.0612049094143</v>
      </c>
      <c r="AJ27" s="68">
        <v>9891.3476267978567</v>
      </c>
      <c r="AK27" s="68">
        <v>9035.6591462764172</v>
      </c>
      <c r="AL27" s="68">
        <v>9421.6737664664106</v>
      </c>
      <c r="AM27" s="68">
        <v>10323.673016882316</v>
      </c>
      <c r="AN27" s="68">
        <v>11013.939332593816</v>
      </c>
      <c r="AO27" s="68">
        <v>110869.74445433343</v>
      </c>
      <c r="AP27" s="68">
        <v>8489.7668026393785</v>
      </c>
      <c r="AQ27" s="68">
        <v>8979.8819382663078</v>
      </c>
      <c r="AR27" s="68">
        <v>8185.9280218877584</v>
      </c>
      <c r="AS27" s="68">
        <v>7428.6350312043187</v>
      </c>
      <c r="AT27" s="68">
        <v>15076.387459402011</v>
      </c>
      <c r="AU27" s="68">
        <v>15899.041538490719</v>
      </c>
      <c r="AV27" s="68">
        <v>15236.536674999785</v>
      </c>
      <c r="AW27" s="68">
        <v>14973.342740722062</v>
      </c>
      <c r="AX27" s="68">
        <v>15491.521408354083</v>
      </c>
      <c r="AY27" s="68">
        <v>22277.41784821988</v>
      </c>
      <c r="AZ27" s="68">
        <v>15575.361742252073</v>
      </c>
      <c r="BA27" s="68">
        <v>17972.99378230716</v>
      </c>
      <c r="BB27" s="68">
        <v>165586.81498874555</v>
      </c>
      <c r="BC27" s="68">
        <v>16592.081300797428</v>
      </c>
      <c r="BD27" s="68">
        <v>19009.628756730115</v>
      </c>
      <c r="BE27" s="68">
        <v>17870.334874754757</v>
      </c>
      <c r="BF27" s="68">
        <v>20872.950196589692</v>
      </c>
      <c r="BG27" s="68">
        <v>18176.061301452435</v>
      </c>
    </row>
    <row r="28" spans="1:59" s="31" customFormat="1" ht="15.75" customHeight="1" x14ac:dyDescent="0.2">
      <c r="A28" s="65" t="s">
        <v>71</v>
      </c>
      <c r="B28" s="65" t="s">
        <v>166</v>
      </c>
      <c r="C28" s="34">
        <v>2368.5630556480819</v>
      </c>
      <c r="D28" s="34">
        <v>1852.6962326026251</v>
      </c>
      <c r="E28" s="34">
        <v>2388.4414640284081</v>
      </c>
      <c r="F28" s="34">
        <v>2460.5215632449617</v>
      </c>
      <c r="G28" s="34">
        <v>2579.3086139290772</v>
      </c>
      <c r="H28" s="34">
        <v>1799.0889817932054</v>
      </c>
      <c r="I28" s="34">
        <v>2764.1892415488205</v>
      </c>
      <c r="J28" s="34">
        <v>4772.557375544372</v>
      </c>
      <c r="K28" s="34">
        <v>1561.0890437700227</v>
      </c>
      <c r="L28" s="34">
        <v>2916.3098115286202</v>
      </c>
      <c r="M28" s="34">
        <v>3645.8486214665213</v>
      </c>
      <c r="N28" s="34">
        <v>3163.4836783710034</v>
      </c>
      <c r="O28" s="34">
        <v>32272.097683475717</v>
      </c>
      <c r="P28" s="34">
        <v>1700.3625334983624</v>
      </c>
      <c r="Q28" s="34">
        <v>1792.276362462881</v>
      </c>
      <c r="R28" s="34">
        <v>2600.8513728221824</v>
      </c>
      <c r="S28" s="34">
        <v>3358.6917926393248</v>
      </c>
      <c r="T28" s="34">
        <v>2389.2489603017589</v>
      </c>
      <c r="U28" s="34">
        <v>2219.6778634227821</v>
      </c>
      <c r="V28" s="34">
        <v>3455.2359392977796</v>
      </c>
      <c r="W28" s="34">
        <v>2557.9002730479656</v>
      </c>
      <c r="X28" s="34">
        <v>4429.5416297014981</v>
      </c>
      <c r="Y28" s="34">
        <v>4063.500139004087</v>
      </c>
      <c r="Z28" s="34">
        <v>2498.6786519509792</v>
      </c>
      <c r="AA28" s="34">
        <v>3111.1782395472383</v>
      </c>
      <c r="AB28" s="34">
        <v>34177.143757696838</v>
      </c>
      <c r="AC28" s="34">
        <v>3323.1968456082823</v>
      </c>
      <c r="AD28" s="34">
        <v>3539.0027274295112</v>
      </c>
      <c r="AE28" s="34">
        <v>2099.5417921653388</v>
      </c>
      <c r="AF28" s="34">
        <v>5245.4416720686186</v>
      </c>
      <c r="AG28" s="34">
        <v>2850.812892084949</v>
      </c>
      <c r="AH28" s="34">
        <v>2326.0863606754779</v>
      </c>
      <c r="AI28" s="34">
        <v>3041.0674757148886</v>
      </c>
      <c r="AJ28" s="34">
        <v>3787.1858514595633</v>
      </c>
      <c r="AK28" s="34">
        <v>2061.2675619127494</v>
      </c>
      <c r="AL28" s="34">
        <v>4134.3628734877557</v>
      </c>
      <c r="AM28" s="34">
        <v>2846.1445927882596</v>
      </c>
      <c r="AN28" s="34">
        <v>3709.7259101678419</v>
      </c>
      <c r="AO28" s="34">
        <v>38963.836555563241</v>
      </c>
      <c r="AP28" s="34">
        <v>2593.2316113749998</v>
      </c>
      <c r="AQ28" s="34">
        <v>2762.0690657590353</v>
      </c>
      <c r="AR28" s="34">
        <v>2718.7170104986403</v>
      </c>
      <c r="AS28" s="34">
        <v>3108.6658287113401</v>
      </c>
      <c r="AT28" s="34">
        <v>2510.5731577920619</v>
      </c>
      <c r="AU28" s="34">
        <v>2936.3336242460769</v>
      </c>
      <c r="AV28" s="34">
        <v>3064.0427137854667</v>
      </c>
      <c r="AW28" s="34">
        <v>2714.0614917889384</v>
      </c>
      <c r="AX28" s="34">
        <v>3570.7865867525807</v>
      </c>
      <c r="AY28" s="34">
        <v>3117.6902384838145</v>
      </c>
      <c r="AZ28" s="34">
        <v>2584.6698742357084</v>
      </c>
      <c r="BA28" s="34">
        <v>3808.0138514424393</v>
      </c>
      <c r="BB28" s="34">
        <v>35488.855054871099</v>
      </c>
      <c r="BC28" s="34">
        <v>2430.548029204228</v>
      </c>
      <c r="BD28" s="34">
        <v>1881.7217545035376</v>
      </c>
      <c r="BE28" s="34">
        <v>2772.6188018328025</v>
      </c>
      <c r="BF28" s="34">
        <v>3242.6234888813306</v>
      </c>
      <c r="BG28" s="34">
        <v>2132.7829811674519</v>
      </c>
    </row>
    <row r="29" spans="1:59" s="89" customFormat="1" ht="15.75" customHeight="1" x14ac:dyDescent="0.2">
      <c r="A29" s="225" t="s">
        <v>71</v>
      </c>
      <c r="B29" s="225" t="s">
        <v>71</v>
      </c>
      <c r="C29" s="226"/>
      <c r="D29" s="226"/>
      <c r="E29" s="226"/>
      <c r="F29" s="226"/>
      <c r="G29" s="226"/>
      <c r="H29" s="226"/>
      <c r="I29" s="226"/>
      <c r="J29" s="226"/>
      <c r="K29" s="226"/>
      <c r="L29" s="226"/>
      <c r="M29" s="226"/>
      <c r="N29" s="226"/>
      <c r="O29" s="226"/>
      <c r="P29" s="226"/>
      <c r="Q29" s="226"/>
      <c r="R29" s="226"/>
      <c r="S29" s="226"/>
      <c r="T29" s="226"/>
      <c r="U29" s="226"/>
      <c r="V29" s="226"/>
      <c r="W29" s="226"/>
      <c r="X29" s="226"/>
      <c r="Y29" s="226"/>
      <c r="Z29" s="226"/>
      <c r="AA29" s="226"/>
      <c r="AB29" s="226"/>
      <c r="AC29" s="226"/>
      <c r="AD29" s="226"/>
      <c r="AE29" s="226"/>
      <c r="AF29" s="226"/>
      <c r="AG29" s="226"/>
      <c r="AH29" s="226"/>
      <c r="AI29" s="226"/>
      <c r="AJ29" s="226"/>
      <c r="AK29" s="226"/>
      <c r="AL29" s="226"/>
      <c r="AM29" s="226"/>
      <c r="AN29" s="226"/>
      <c r="AO29" s="226"/>
      <c r="AP29" s="226"/>
      <c r="AQ29" s="226"/>
      <c r="AR29" s="226"/>
      <c r="AS29" s="226"/>
      <c r="AT29" s="226"/>
      <c r="AU29" s="226"/>
      <c r="AV29" s="226"/>
      <c r="AW29" s="226"/>
      <c r="AX29" s="226"/>
      <c r="AY29" s="226"/>
      <c r="AZ29" s="226"/>
      <c r="BA29" s="226"/>
      <c r="BB29" s="226"/>
      <c r="BC29" s="226"/>
      <c r="BD29" s="226"/>
      <c r="BE29" s="226"/>
      <c r="BF29" s="226"/>
      <c r="BG29" s="226"/>
    </row>
    <row r="30" spans="1:59" s="246" customFormat="1" ht="15.75" customHeight="1" x14ac:dyDescent="0.2">
      <c r="A30" s="270" t="s">
        <v>167</v>
      </c>
      <c r="B30" s="270" t="s">
        <v>71</v>
      </c>
      <c r="C30" s="272">
        <v>73134.080012517326</v>
      </c>
      <c r="D30" s="272">
        <v>67343.618799420001</v>
      </c>
      <c r="E30" s="272">
        <v>74437.434357744263</v>
      </c>
      <c r="F30" s="272">
        <v>65385.049596944526</v>
      </c>
      <c r="G30" s="272">
        <v>75251.207586250457</v>
      </c>
      <c r="H30" s="272">
        <v>81229.769590386335</v>
      </c>
      <c r="I30" s="272">
        <v>78781.324627619761</v>
      </c>
      <c r="J30" s="272">
        <v>85969.263745969482</v>
      </c>
      <c r="K30" s="272">
        <v>76161.347828655867</v>
      </c>
      <c r="L30" s="272">
        <v>73479.407214811552</v>
      </c>
      <c r="M30" s="272">
        <v>72118.393175309669</v>
      </c>
      <c r="N30" s="272">
        <v>94534.5031544386</v>
      </c>
      <c r="O30" s="272">
        <v>917825.39969006774</v>
      </c>
      <c r="P30" s="272">
        <v>71165.927112103687</v>
      </c>
      <c r="Q30" s="272">
        <v>66340.750086532425</v>
      </c>
      <c r="R30" s="272">
        <v>73263.281194010662</v>
      </c>
      <c r="S30" s="272">
        <v>86834.777797764196</v>
      </c>
      <c r="T30" s="272">
        <v>79072.134305100335</v>
      </c>
      <c r="U30" s="272">
        <v>79211.093349879142</v>
      </c>
      <c r="V30" s="272">
        <v>85728.790421114798</v>
      </c>
      <c r="W30" s="272">
        <v>92603.312707377438</v>
      </c>
      <c r="X30" s="272">
        <v>81585.727009630646</v>
      </c>
      <c r="Y30" s="272">
        <v>83764.180762859702</v>
      </c>
      <c r="Z30" s="272">
        <v>82896.584747581714</v>
      </c>
      <c r="AA30" s="272">
        <v>104716.97005545441</v>
      </c>
      <c r="AB30" s="272">
        <v>987183.52954940917</v>
      </c>
      <c r="AC30" s="272">
        <v>89810.638776267821</v>
      </c>
      <c r="AD30" s="272">
        <v>82460.237920339001</v>
      </c>
      <c r="AE30" s="272">
        <v>84644.833855288118</v>
      </c>
      <c r="AF30" s="272">
        <v>94063.48454824771</v>
      </c>
      <c r="AG30" s="272">
        <v>81851.064638510652</v>
      </c>
      <c r="AH30" s="272">
        <v>88149.302574430534</v>
      </c>
      <c r="AI30" s="272">
        <v>96457.72155693837</v>
      </c>
      <c r="AJ30" s="272">
        <v>97152.573141379893</v>
      </c>
      <c r="AK30" s="272">
        <v>89663.578278350629</v>
      </c>
      <c r="AL30" s="272">
        <v>92593.252099673613</v>
      </c>
      <c r="AM30" s="272">
        <v>97951.256835327673</v>
      </c>
      <c r="AN30" s="272">
        <v>116417.9102063263</v>
      </c>
      <c r="AO30" s="272">
        <v>1111215.8544310804</v>
      </c>
      <c r="AP30" s="272">
        <v>93486.576946093119</v>
      </c>
      <c r="AQ30" s="272">
        <v>93774.64988674772</v>
      </c>
      <c r="AR30" s="272">
        <v>101043.46261276751</v>
      </c>
      <c r="AS30" s="272">
        <v>102978.90548704994</v>
      </c>
      <c r="AT30" s="272">
        <v>99144.025998125246</v>
      </c>
      <c r="AU30" s="272">
        <v>105612.1314130738</v>
      </c>
      <c r="AV30" s="272">
        <v>116743.49565848739</v>
      </c>
      <c r="AW30" s="272">
        <v>125981.66256665494</v>
      </c>
      <c r="AX30" s="272">
        <v>119137.42474799196</v>
      </c>
      <c r="AY30" s="272">
        <v>117205.32232193543</v>
      </c>
      <c r="AZ30" s="272">
        <v>117663.00615908607</v>
      </c>
      <c r="BA30" s="272">
        <v>165208.94427921099</v>
      </c>
      <c r="BB30" s="272">
        <v>1357979.6080772243</v>
      </c>
      <c r="BC30" s="272">
        <v>117567.14831232661</v>
      </c>
      <c r="BD30" s="272">
        <v>108269.90230586127</v>
      </c>
      <c r="BE30" s="272">
        <v>119959.92775059791</v>
      </c>
      <c r="BF30" s="272">
        <v>118906.59454107308</v>
      </c>
      <c r="BG30" s="272">
        <v>111452.28530282296</v>
      </c>
    </row>
    <row r="31" spans="1:59" s="31" customFormat="1" ht="15.75" customHeight="1" x14ac:dyDescent="0.2">
      <c r="A31" s="61" t="s">
        <v>71</v>
      </c>
      <c r="B31" s="61" t="s">
        <v>168</v>
      </c>
      <c r="C31" s="68">
        <v>33911.579917750183</v>
      </c>
      <c r="D31" s="68">
        <v>31320.304999664273</v>
      </c>
      <c r="E31" s="68">
        <v>29489.836403798279</v>
      </c>
      <c r="F31" s="68">
        <v>17914.617903414099</v>
      </c>
      <c r="G31" s="68">
        <v>30283.802356389609</v>
      </c>
      <c r="H31" s="68">
        <v>35139.932456396287</v>
      </c>
      <c r="I31" s="68">
        <v>37402.615269012167</v>
      </c>
      <c r="J31" s="68">
        <v>40185.930249696634</v>
      </c>
      <c r="K31" s="68">
        <v>34837.957617337466</v>
      </c>
      <c r="L31" s="68">
        <v>31373.850474105202</v>
      </c>
      <c r="M31" s="68">
        <v>32256.003356431673</v>
      </c>
      <c r="N31" s="68">
        <v>42951.512123727298</v>
      </c>
      <c r="O31" s="68">
        <v>397067.94312772318</v>
      </c>
      <c r="P31" s="68">
        <v>31933.956223423225</v>
      </c>
      <c r="Q31" s="68">
        <v>31462.828322259778</v>
      </c>
      <c r="R31" s="68">
        <v>29837.70090161631</v>
      </c>
      <c r="S31" s="68">
        <v>39540.334573840941</v>
      </c>
      <c r="T31" s="68">
        <v>31677.682745457034</v>
      </c>
      <c r="U31" s="68">
        <v>33696.200862562146</v>
      </c>
      <c r="V31" s="68">
        <v>38646.695047100417</v>
      </c>
      <c r="W31" s="68">
        <v>43346.393587189865</v>
      </c>
      <c r="X31" s="68">
        <v>36483.49750841529</v>
      </c>
      <c r="Y31" s="68">
        <v>31944.408814208065</v>
      </c>
      <c r="Z31" s="68">
        <v>32843.164044917918</v>
      </c>
      <c r="AA31" s="68">
        <v>44053.713631907201</v>
      </c>
      <c r="AB31" s="68">
        <v>425466.57626289822</v>
      </c>
      <c r="AC31" s="68">
        <v>41580.709715128891</v>
      </c>
      <c r="AD31" s="68">
        <v>32813.783822934667</v>
      </c>
      <c r="AE31" s="68">
        <v>33848.165834840387</v>
      </c>
      <c r="AF31" s="68">
        <v>33741.033939720393</v>
      </c>
      <c r="AG31" s="68">
        <v>33611.420825311405</v>
      </c>
      <c r="AH31" s="68">
        <v>37174.020115281543</v>
      </c>
      <c r="AI31" s="68">
        <v>42581.762478247168</v>
      </c>
      <c r="AJ31" s="68">
        <v>46579.793947470775</v>
      </c>
      <c r="AK31" s="68">
        <v>41656.961441914864</v>
      </c>
      <c r="AL31" s="68">
        <v>38698.128943138807</v>
      </c>
      <c r="AM31" s="68">
        <v>44714.21243846471</v>
      </c>
      <c r="AN31" s="68">
        <v>50829.343878969608</v>
      </c>
      <c r="AO31" s="68">
        <v>477829.33738142316</v>
      </c>
      <c r="AP31" s="68">
        <v>45281.353954806786</v>
      </c>
      <c r="AQ31" s="68">
        <v>37077.680688961904</v>
      </c>
      <c r="AR31" s="68">
        <v>41175.756945921421</v>
      </c>
      <c r="AS31" s="68">
        <v>42776.563105979651</v>
      </c>
      <c r="AT31" s="68">
        <v>40943.427194305448</v>
      </c>
      <c r="AU31" s="68">
        <v>42563.687039472577</v>
      </c>
      <c r="AV31" s="68">
        <v>55683.636116163725</v>
      </c>
      <c r="AW31" s="68">
        <v>59154.634837908328</v>
      </c>
      <c r="AX31" s="68">
        <v>46570.30165631025</v>
      </c>
      <c r="AY31" s="68">
        <v>50507.298550184081</v>
      </c>
      <c r="AZ31" s="68">
        <v>45663.558209677336</v>
      </c>
      <c r="BA31" s="68">
        <v>72372.998051739618</v>
      </c>
      <c r="BB31" s="68">
        <v>579770.89635143115</v>
      </c>
      <c r="BC31" s="68">
        <v>56055.59831111502</v>
      </c>
      <c r="BD31" s="68">
        <v>45655.958153225205</v>
      </c>
      <c r="BE31" s="68">
        <v>49046.039615920454</v>
      </c>
      <c r="BF31" s="68">
        <v>49582.500544497379</v>
      </c>
      <c r="BG31" s="68">
        <v>42586.050892268388</v>
      </c>
    </row>
    <row r="32" spans="1:59" s="31" customFormat="1" ht="15.75" customHeight="1" x14ac:dyDescent="0.2">
      <c r="A32" s="230" t="s">
        <v>71</v>
      </c>
      <c r="B32" s="55" t="s">
        <v>169</v>
      </c>
      <c r="C32" s="34">
        <v>2854.9812361024938</v>
      </c>
      <c r="D32" s="34">
        <v>3186.7887560637878</v>
      </c>
      <c r="E32" s="34">
        <v>3970.3465192594927</v>
      </c>
      <c r="F32" s="34">
        <v>3978.7908157197699</v>
      </c>
      <c r="G32" s="34">
        <v>3732.005933633011</v>
      </c>
      <c r="H32" s="34">
        <v>4294.7597529871955</v>
      </c>
      <c r="I32" s="34">
        <v>5604.9726303854595</v>
      </c>
      <c r="J32" s="34">
        <v>5443.4171924575703</v>
      </c>
      <c r="K32" s="34">
        <v>5626.0673201386408</v>
      </c>
      <c r="L32" s="34">
        <v>5304.8243015487296</v>
      </c>
      <c r="M32" s="34">
        <v>5098.6815816149183</v>
      </c>
      <c r="N32" s="34">
        <v>7157.1134914153345</v>
      </c>
      <c r="O32" s="34">
        <v>56252.749531326408</v>
      </c>
      <c r="P32" s="34">
        <v>4237.1268659269117</v>
      </c>
      <c r="Q32" s="34">
        <v>5041.4255339636547</v>
      </c>
      <c r="R32" s="34">
        <v>4544.1042550926841</v>
      </c>
      <c r="S32" s="34">
        <v>3952.8383557776206</v>
      </c>
      <c r="T32" s="34">
        <v>4434.912525450678</v>
      </c>
      <c r="U32" s="34">
        <v>4949.013095728199</v>
      </c>
      <c r="V32" s="34">
        <v>4713.8235675944125</v>
      </c>
      <c r="W32" s="34">
        <v>5789.8477715154486</v>
      </c>
      <c r="X32" s="34">
        <v>4590.7721998754387</v>
      </c>
      <c r="Y32" s="34">
        <v>6357.6794218155037</v>
      </c>
      <c r="Z32" s="34">
        <v>5947.636268424465</v>
      </c>
      <c r="AA32" s="34">
        <v>8426.7071583707293</v>
      </c>
      <c r="AB32" s="34">
        <v>62985.887019535752</v>
      </c>
      <c r="AC32" s="34">
        <v>5077.3481697908555</v>
      </c>
      <c r="AD32" s="34">
        <v>5075.9764878192891</v>
      </c>
      <c r="AE32" s="34">
        <v>5445.9316129013932</v>
      </c>
      <c r="AF32" s="34">
        <v>7678.0900705503218</v>
      </c>
      <c r="AG32" s="34">
        <v>6598.9927224898165</v>
      </c>
      <c r="AH32" s="34">
        <v>6101.5870942815072</v>
      </c>
      <c r="AI32" s="34">
        <v>6517.44879402688</v>
      </c>
      <c r="AJ32" s="34">
        <v>6712.1451752627218</v>
      </c>
      <c r="AK32" s="34">
        <v>7388.6330839271523</v>
      </c>
      <c r="AL32" s="34">
        <v>7453.3332392039547</v>
      </c>
      <c r="AM32" s="34">
        <v>8282.840931661889</v>
      </c>
      <c r="AN32" s="34">
        <v>8697.3930703493897</v>
      </c>
      <c r="AO32" s="34">
        <v>81029.720452265174</v>
      </c>
      <c r="AP32" s="34">
        <v>7199.0963764519711</v>
      </c>
      <c r="AQ32" s="34">
        <v>17201.496384403887</v>
      </c>
      <c r="AR32" s="34">
        <v>15075.813499352305</v>
      </c>
      <c r="AS32" s="34">
        <v>16095.308696200696</v>
      </c>
      <c r="AT32" s="34">
        <v>14726.06402466586</v>
      </c>
      <c r="AU32" s="34">
        <v>14546.924630909523</v>
      </c>
      <c r="AV32" s="34">
        <v>16789.562097083526</v>
      </c>
      <c r="AW32" s="34">
        <v>12529.649279635198</v>
      </c>
      <c r="AX32" s="34">
        <v>16989.609944592503</v>
      </c>
      <c r="AY32" s="34">
        <v>14694.992288283844</v>
      </c>
      <c r="AZ32" s="34">
        <v>24940.702466423965</v>
      </c>
      <c r="BA32" s="34">
        <v>28310.650989329668</v>
      </c>
      <c r="BB32" s="34">
        <v>199099.87067733298</v>
      </c>
      <c r="BC32" s="34">
        <v>16547.207469360845</v>
      </c>
      <c r="BD32" s="34">
        <v>16576.665984358777</v>
      </c>
      <c r="BE32" s="34">
        <v>17778.25060754412</v>
      </c>
      <c r="BF32" s="34">
        <v>15168.37946025324</v>
      </c>
      <c r="BG32" s="34">
        <v>16763.98746455185</v>
      </c>
    </row>
    <row r="33" spans="1:59" s="31" customFormat="1" ht="15.75" customHeight="1" x14ac:dyDescent="0.2">
      <c r="A33" s="61" t="s">
        <v>71</v>
      </c>
      <c r="B33" s="61" t="s">
        <v>170</v>
      </c>
      <c r="C33" s="68">
        <v>12095.942320271051</v>
      </c>
      <c r="D33" s="68">
        <v>10204.965073672867</v>
      </c>
      <c r="E33" s="68">
        <v>11957.692046333616</v>
      </c>
      <c r="F33" s="68">
        <v>11382.597650081127</v>
      </c>
      <c r="G33" s="68">
        <v>11272.7149677835</v>
      </c>
      <c r="H33" s="68">
        <v>11994.266512894017</v>
      </c>
      <c r="I33" s="68">
        <v>11189.156561816892</v>
      </c>
      <c r="J33" s="68">
        <v>12405.926936178579</v>
      </c>
      <c r="K33" s="68">
        <v>11711.466689642464</v>
      </c>
      <c r="L33" s="68">
        <v>11614.540688729001</v>
      </c>
      <c r="M33" s="68">
        <v>12061.491143899902</v>
      </c>
      <c r="N33" s="68">
        <v>12351.677675253719</v>
      </c>
      <c r="O33" s="68">
        <v>140242.43826655674</v>
      </c>
      <c r="P33" s="68">
        <v>12904.389643604498</v>
      </c>
      <c r="Q33" s="68">
        <v>9566.7434398007517</v>
      </c>
      <c r="R33" s="68">
        <v>13284.244564059487</v>
      </c>
      <c r="S33" s="68">
        <v>13987.804614066194</v>
      </c>
      <c r="T33" s="68">
        <v>11190.919085287236</v>
      </c>
      <c r="U33" s="68">
        <v>11630.609171063608</v>
      </c>
      <c r="V33" s="68">
        <v>12813.271931093708</v>
      </c>
      <c r="W33" s="68">
        <v>12478.244783184284</v>
      </c>
      <c r="X33" s="68">
        <v>11569.840152321181</v>
      </c>
      <c r="Y33" s="68">
        <v>12691.570271017108</v>
      </c>
      <c r="Z33" s="68">
        <v>13076.689604696558</v>
      </c>
      <c r="AA33" s="68">
        <v>11677.989943564065</v>
      </c>
      <c r="AB33" s="68">
        <v>146872.31720375866</v>
      </c>
      <c r="AC33" s="68">
        <v>12952.951246681285</v>
      </c>
      <c r="AD33" s="68">
        <v>14710.118759385547</v>
      </c>
      <c r="AE33" s="68">
        <v>11214.484383193612</v>
      </c>
      <c r="AF33" s="68">
        <v>14625.36214036538</v>
      </c>
      <c r="AG33" s="68">
        <v>11942.677701544717</v>
      </c>
      <c r="AH33" s="68">
        <v>12889.063932717887</v>
      </c>
      <c r="AI33" s="68">
        <v>14152.990549011389</v>
      </c>
      <c r="AJ33" s="68">
        <v>12817.033729703762</v>
      </c>
      <c r="AK33" s="68">
        <v>10903.570716707205</v>
      </c>
      <c r="AL33" s="68">
        <v>13832.481697717596</v>
      </c>
      <c r="AM33" s="68">
        <v>13571.556220846645</v>
      </c>
      <c r="AN33" s="68">
        <v>13605.954997222665</v>
      </c>
      <c r="AO33" s="68">
        <v>157218.2460750977</v>
      </c>
      <c r="AP33" s="68">
        <v>13589.950498968095</v>
      </c>
      <c r="AQ33" s="68">
        <v>12096.024903402418</v>
      </c>
      <c r="AR33" s="68">
        <v>14396.419974478444</v>
      </c>
      <c r="AS33" s="68">
        <v>12939.225654516322</v>
      </c>
      <c r="AT33" s="68">
        <v>12718.292659716713</v>
      </c>
      <c r="AU33" s="68">
        <v>13267.614604630129</v>
      </c>
      <c r="AV33" s="68">
        <v>11894.120048999588</v>
      </c>
      <c r="AW33" s="68">
        <v>14134.93992496678</v>
      </c>
      <c r="AX33" s="68">
        <v>15679.491317654431</v>
      </c>
      <c r="AY33" s="68">
        <v>12983.983654372701</v>
      </c>
      <c r="AZ33" s="68">
        <v>12939.258532118971</v>
      </c>
      <c r="BA33" s="68">
        <v>16576.064477737225</v>
      </c>
      <c r="BB33" s="68">
        <v>163215.38625156184</v>
      </c>
      <c r="BC33" s="68">
        <v>12434.820866785354</v>
      </c>
      <c r="BD33" s="68">
        <v>12349.810243495742</v>
      </c>
      <c r="BE33" s="68">
        <v>14826.952800530227</v>
      </c>
      <c r="BF33" s="68">
        <v>12711.16360120321</v>
      </c>
      <c r="BG33" s="68">
        <v>14696.53199379047</v>
      </c>
    </row>
    <row r="34" spans="1:59" s="31" customFormat="1" ht="15.75" customHeight="1" x14ac:dyDescent="0.2">
      <c r="A34" s="55" t="s">
        <v>71</v>
      </c>
      <c r="B34" s="55" t="s">
        <v>171</v>
      </c>
      <c r="C34" s="34">
        <v>8487.8625610038416</v>
      </c>
      <c r="D34" s="34">
        <v>6988.8547177310311</v>
      </c>
      <c r="E34" s="34">
        <v>9678.129853426004</v>
      </c>
      <c r="F34" s="34">
        <v>11623.120805740709</v>
      </c>
      <c r="G34" s="34">
        <v>8875.0778103089888</v>
      </c>
      <c r="H34" s="34">
        <v>10304.577308921929</v>
      </c>
      <c r="I34" s="34">
        <v>8642.7010890091842</v>
      </c>
      <c r="J34" s="34">
        <v>8253.156025285718</v>
      </c>
      <c r="K34" s="34">
        <v>8172.1538298797059</v>
      </c>
      <c r="L34" s="34">
        <v>8021.1685083134007</v>
      </c>
      <c r="M34" s="34">
        <v>6545.5912598540372</v>
      </c>
      <c r="N34" s="34">
        <v>13397.84615948415</v>
      </c>
      <c r="O34" s="34">
        <v>108990.2399289587</v>
      </c>
      <c r="P34" s="34">
        <v>7831.681515908861</v>
      </c>
      <c r="Q34" s="34">
        <v>5789.6080926690756</v>
      </c>
      <c r="R34" s="34">
        <v>9468.6402494174908</v>
      </c>
      <c r="S34" s="34">
        <v>12282.433629588108</v>
      </c>
      <c r="T34" s="34">
        <v>14714.249550030145</v>
      </c>
      <c r="U34" s="34">
        <v>9088.4795178953791</v>
      </c>
      <c r="V34" s="34">
        <v>12298.785363692014</v>
      </c>
      <c r="W34" s="34">
        <v>10443.2791018801</v>
      </c>
      <c r="X34" s="34">
        <v>11858.08189111605</v>
      </c>
      <c r="Y34" s="34">
        <v>10233.687944644063</v>
      </c>
      <c r="Z34" s="34">
        <v>11302.028884123632</v>
      </c>
      <c r="AA34" s="34">
        <v>9614.4882538211223</v>
      </c>
      <c r="AB34" s="34">
        <v>124925.44399478602</v>
      </c>
      <c r="AC34" s="34">
        <v>12196.1853146953</v>
      </c>
      <c r="AD34" s="34">
        <v>10751.973280626538</v>
      </c>
      <c r="AE34" s="34">
        <v>11416.473114481616</v>
      </c>
      <c r="AF34" s="34">
        <v>12018.160663899549</v>
      </c>
      <c r="AG34" s="34">
        <v>11440.228378487887</v>
      </c>
      <c r="AH34" s="34">
        <v>10855.364244111204</v>
      </c>
      <c r="AI34" s="34">
        <v>12349.128815646669</v>
      </c>
      <c r="AJ34" s="34">
        <v>10293.832698282682</v>
      </c>
      <c r="AK34" s="34">
        <v>9713.6665147909171</v>
      </c>
      <c r="AL34" s="34">
        <v>11238.345723113704</v>
      </c>
      <c r="AM34" s="34">
        <v>9885.4456429882684</v>
      </c>
      <c r="AN34" s="34">
        <v>15094.47030927927</v>
      </c>
      <c r="AO34" s="34">
        <v>137253.27470040362</v>
      </c>
      <c r="AP34" s="34">
        <v>9299.3469632100496</v>
      </c>
      <c r="AQ34" s="34">
        <v>10245.982872854564</v>
      </c>
      <c r="AR34" s="34">
        <v>10154.920873532996</v>
      </c>
      <c r="AS34" s="34">
        <v>10287.010134898343</v>
      </c>
      <c r="AT34" s="34">
        <v>10129.999191127145</v>
      </c>
      <c r="AU34" s="34">
        <v>10679.63408200823</v>
      </c>
      <c r="AV34" s="34">
        <v>10506.444683668047</v>
      </c>
      <c r="AW34" s="34">
        <v>10949.056147074807</v>
      </c>
      <c r="AX34" s="34">
        <v>9852.1053935891305</v>
      </c>
      <c r="AY34" s="34">
        <v>11943.848175062982</v>
      </c>
      <c r="AZ34" s="34">
        <v>10187.37884677182</v>
      </c>
      <c r="BA34" s="34">
        <v>13903.202190362723</v>
      </c>
      <c r="BB34" s="34">
        <v>128138.92955416083</v>
      </c>
      <c r="BC34" s="34">
        <v>10160.741785842805</v>
      </c>
      <c r="BD34" s="34">
        <v>11306.03733207157</v>
      </c>
      <c r="BE34" s="34">
        <v>12681.321276856423</v>
      </c>
      <c r="BF34" s="34">
        <v>10847.101137463298</v>
      </c>
      <c r="BG34" s="34">
        <v>11629.23182304209</v>
      </c>
    </row>
    <row r="35" spans="1:59" s="31" customFormat="1" ht="15.75" customHeight="1" x14ac:dyDescent="0.2">
      <c r="A35" s="61" t="s">
        <v>71</v>
      </c>
      <c r="B35" s="61" t="s">
        <v>172</v>
      </c>
      <c r="C35" s="68">
        <v>4644.8032512797608</v>
      </c>
      <c r="D35" s="68">
        <v>4235.8155193034027</v>
      </c>
      <c r="E35" s="68">
        <v>5437.7657781622675</v>
      </c>
      <c r="F35" s="68">
        <v>6939.9989243291957</v>
      </c>
      <c r="G35" s="68">
        <v>7872.2023644317169</v>
      </c>
      <c r="H35" s="68">
        <v>7462.9069816744777</v>
      </c>
      <c r="I35" s="68">
        <v>6268.3949821117785</v>
      </c>
      <c r="J35" s="68">
        <v>6202.2383038966318</v>
      </c>
      <c r="K35" s="68">
        <v>5515.5766658223629</v>
      </c>
      <c r="L35" s="68">
        <v>6412.3353201420141</v>
      </c>
      <c r="M35" s="68">
        <v>5758.1321140986547</v>
      </c>
      <c r="N35" s="68">
        <v>5536.2486771877311</v>
      </c>
      <c r="O35" s="68">
        <v>72286.41888243999</v>
      </c>
      <c r="P35" s="68">
        <v>5062.3246954327306</v>
      </c>
      <c r="Q35" s="68">
        <v>4999.9861548110694</v>
      </c>
      <c r="R35" s="68">
        <v>5982.9344062230402</v>
      </c>
      <c r="S35" s="68">
        <v>5721.5499269409884</v>
      </c>
      <c r="T35" s="68">
        <v>6244.3319500058178</v>
      </c>
      <c r="U35" s="68">
        <v>5546.0652545843013</v>
      </c>
      <c r="V35" s="68">
        <v>5953.7523995583206</v>
      </c>
      <c r="W35" s="68">
        <v>6038.5022397113671</v>
      </c>
      <c r="X35" s="68">
        <v>6377.2503941795094</v>
      </c>
      <c r="Y35" s="68">
        <v>9248.791138086337</v>
      </c>
      <c r="Z35" s="68">
        <v>6355.8518221645372</v>
      </c>
      <c r="AA35" s="68">
        <v>10467.188616826035</v>
      </c>
      <c r="AB35" s="68">
        <v>77998.528998524052</v>
      </c>
      <c r="AC35" s="68">
        <v>6133.5701670018207</v>
      </c>
      <c r="AD35" s="68">
        <v>6190.4995474859643</v>
      </c>
      <c r="AE35" s="68">
        <v>6677.1590544364881</v>
      </c>
      <c r="AF35" s="68">
        <v>9327.2725110450465</v>
      </c>
      <c r="AG35" s="68">
        <v>6655.9744400048994</v>
      </c>
      <c r="AH35" s="68">
        <v>7853.1477093705216</v>
      </c>
      <c r="AI35" s="68">
        <v>6714.3235448151263</v>
      </c>
      <c r="AJ35" s="68">
        <v>8000.2076933831167</v>
      </c>
      <c r="AK35" s="68">
        <v>6180.7432805338622</v>
      </c>
      <c r="AL35" s="68">
        <v>8585.3682929871175</v>
      </c>
      <c r="AM35" s="68">
        <v>7534.2080728071396</v>
      </c>
      <c r="AN35" s="68">
        <v>9267.8519454337056</v>
      </c>
      <c r="AO35" s="68">
        <v>89120.326259304828</v>
      </c>
      <c r="AP35" s="68">
        <v>6501.4123456701363</v>
      </c>
      <c r="AQ35" s="68">
        <v>6279.9278092031109</v>
      </c>
      <c r="AR35" s="68">
        <v>7258.9559849964171</v>
      </c>
      <c r="AS35" s="68">
        <v>10423.67145921042</v>
      </c>
      <c r="AT35" s="68">
        <v>10299.902221545517</v>
      </c>
      <c r="AU35" s="68">
        <v>12590.974330799396</v>
      </c>
      <c r="AV35" s="68">
        <v>9671.911850229535</v>
      </c>
      <c r="AW35" s="68">
        <v>11087.672886279539</v>
      </c>
      <c r="AX35" s="68">
        <v>9873.8653086574741</v>
      </c>
      <c r="AY35" s="68">
        <v>11729.379047340819</v>
      </c>
      <c r="AZ35" s="68">
        <v>9509.3686253967207</v>
      </c>
      <c r="BA35" s="68">
        <v>13489.878039535761</v>
      </c>
      <c r="BB35" s="68">
        <v>118716.91990886485</v>
      </c>
      <c r="BC35" s="68">
        <v>9324.3891503112063</v>
      </c>
      <c r="BD35" s="68">
        <v>8552.3331399106555</v>
      </c>
      <c r="BE35" s="68">
        <v>10580.449086063099</v>
      </c>
      <c r="BF35" s="68">
        <v>15538.916638624118</v>
      </c>
      <c r="BG35" s="68">
        <v>10817.526166102047</v>
      </c>
    </row>
    <row r="36" spans="1:59" s="31" customFormat="1" ht="15.75" customHeight="1" x14ac:dyDescent="0.2">
      <c r="A36" s="55" t="s">
        <v>71</v>
      </c>
      <c r="B36" s="55" t="s">
        <v>173</v>
      </c>
      <c r="C36" s="34">
        <v>3728.9951132407041</v>
      </c>
      <c r="D36" s="34">
        <v>3692.8548483985069</v>
      </c>
      <c r="E36" s="34">
        <v>4184.8546164580766</v>
      </c>
      <c r="F36" s="34">
        <v>4092.4167317429929</v>
      </c>
      <c r="G36" s="34">
        <v>4054.229230478556</v>
      </c>
      <c r="H36" s="34">
        <v>4330.1667189606787</v>
      </c>
      <c r="I36" s="34">
        <v>3439.624989235755</v>
      </c>
      <c r="J36" s="34">
        <v>3758.7072726872457</v>
      </c>
      <c r="K36" s="34">
        <v>4654.3586764046167</v>
      </c>
      <c r="L36" s="34">
        <v>3390.3602010971149</v>
      </c>
      <c r="M36" s="34">
        <v>3466.3822324005541</v>
      </c>
      <c r="N36" s="34">
        <v>4149.678984980178</v>
      </c>
      <c r="O36" s="34">
        <v>46942.629616084982</v>
      </c>
      <c r="P36" s="34">
        <v>3763.9551726015766</v>
      </c>
      <c r="Q36" s="34">
        <v>3534.810396383597</v>
      </c>
      <c r="R36" s="34">
        <v>3902.3784363192517</v>
      </c>
      <c r="S36" s="34">
        <v>3982.2705024786083</v>
      </c>
      <c r="T36" s="34">
        <v>4647.2553401681262</v>
      </c>
      <c r="U36" s="34">
        <v>5272.6466934234877</v>
      </c>
      <c r="V36" s="34">
        <v>4373.8806806289404</v>
      </c>
      <c r="W36" s="34">
        <v>5360.4599030136251</v>
      </c>
      <c r="X36" s="34">
        <v>4500.2951664127531</v>
      </c>
      <c r="Y36" s="34">
        <v>4923.3046180451156</v>
      </c>
      <c r="Z36" s="34">
        <v>4092.7933792952194</v>
      </c>
      <c r="AA36" s="34">
        <v>8154.674728116277</v>
      </c>
      <c r="AB36" s="34">
        <v>56508.725016886572</v>
      </c>
      <c r="AC36" s="34">
        <v>3416.3469069711041</v>
      </c>
      <c r="AD36" s="34">
        <v>4923.5966447498522</v>
      </c>
      <c r="AE36" s="34">
        <v>4394.8009999830183</v>
      </c>
      <c r="AF36" s="34">
        <v>5586.2290055969497</v>
      </c>
      <c r="AG36" s="34">
        <v>4438.2329576965976</v>
      </c>
      <c r="AH36" s="34">
        <v>4846.6334075146542</v>
      </c>
      <c r="AI36" s="34">
        <v>3778.8761446959966</v>
      </c>
      <c r="AJ36" s="34">
        <v>3908.9350445609257</v>
      </c>
      <c r="AK36" s="34">
        <v>3691.0136228329156</v>
      </c>
      <c r="AL36" s="34">
        <v>3423.4316279441896</v>
      </c>
      <c r="AM36" s="34">
        <v>3415.9055560213933</v>
      </c>
      <c r="AN36" s="34">
        <v>6702.5485213617967</v>
      </c>
      <c r="AO36" s="34">
        <v>52526.550439929393</v>
      </c>
      <c r="AP36" s="34">
        <v>3342.7746099343985</v>
      </c>
      <c r="AQ36" s="34">
        <v>2993.7286062088924</v>
      </c>
      <c r="AR36" s="34">
        <v>3495.22872720945</v>
      </c>
      <c r="AS36" s="34">
        <v>2935.6861499067809</v>
      </c>
      <c r="AT36" s="34">
        <v>2803.2897335001817</v>
      </c>
      <c r="AU36" s="34">
        <v>3745.9289912859686</v>
      </c>
      <c r="AV36" s="34">
        <v>3570.3919798058819</v>
      </c>
      <c r="AW36" s="34">
        <v>3108.4770437050306</v>
      </c>
      <c r="AX36" s="34">
        <v>6488.6219805739256</v>
      </c>
      <c r="AY36" s="34">
        <v>4114.3356423538762</v>
      </c>
      <c r="AZ36" s="34">
        <v>3429.8991073470474</v>
      </c>
      <c r="BA36" s="34">
        <v>5027.902433392117</v>
      </c>
      <c r="BB36" s="34">
        <v>45056.265005223555</v>
      </c>
      <c r="BC36" s="34">
        <v>3228.8045165135131</v>
      </c>
      <c r="BD36" s="34">
        <v>4449.6555672097438</v>
      </c>
      <c r="BE36" s="34">
        <v>5595.9366117398604</v>
      </c>
      <c r="BF36" s="34">
        <v>5018.911294365319</v>
      </c>
      <c r="BG36" s="34">
        <v>5443.7437688714072</v>
      </c>
    </row>
    <row r="37" spans="1:59" s="31" customFormat="1" ht="15.75" customHeight="1" x14ac:dyDescent="0.2">
      <c r="A37" s="61" t="s">
        <v>71</v>
      </c>
      <c r="B37" s="61" t="s">
        <v>174</v>
      </c>
      <c r="C37" s="68">
        <v>1107.4685312542074</v>
      </c>
      <c r="D37" s="68">
        <v>1578.9477638620965</v>
      </c>
      <c r="E37" s="68">
        <v>1759.9774364675156</v>
      </c>
      <c r="F37" s="68">
        <v>1442.3274352475173</v>
      </c>
      <c r="G37" s="68">
        <v>1558.295929753132</v>
      </c>
      <c r="H37" s="68">
        <v>983.01561188233052</v>
      </c>
      <c r="I37" s="68">
        <v>1492.9406866871516</v>
      </c>
      <c r="J37" s="68">
        <v>2619.1498587090487</v>
      </c>
      <c r="K37" s="68">
        <v>1479.4764707014613</v>
      </c>
      <c r="L37" s="68">
        <v>2250.8996024693924</v>
      </c>
      <c r="M37" s="68">
        <v>1733.3000134912211</v>
      </c>
      <c r="N37" s="68">
        <v>2355.2916431812541</v>
      </c>
      <c r="O37" s="68">
        <v>20361.09098370633</v>
      </c>
      <c r="P37" s="68">
        <v>1906.9586906651716</v>
      </c>
      <c r="Q37" s="68">
        <v>2364.9966558143292</v>
      </c>
      <c r="R37" s="68">
        <v>1574.2426744510606</v>
      </c>
      <c r="S37" s="68">
        <v>1767.0954180221181</v>
      </c>
      <c r="T37" s="68">
        <v>1677.9089453695537</v>
      </c>
      <c r="U37" s="68">
        <v>1450.2217488959495</v>
      </c>
      <c r="V37" s="68">
        <v>1695.3047591995189</v>
      </c>
      <c r="W37" s="68">
        <v>2100.6431685938196</v>
      </c>
      <c r="X37" s="68">
        <v>1541.6461828723222</v>
      </c>
      <c r="Y37" s="68">
        <v>1447.9942424269511</v>
      </c>
      <c r="Z37" s="68">
        <v>2686.9229625200933</v>
      </c>
      <c r="AA37" s="68">
        <v>1625.1747609868528</v>
      </c>
      <c r="AB37" s="68">
        <v>21839.11020981774</v>
      </c>
      <c r="AC37" s="68">
        <v>2691.265190581054</v>
      </c>
      <c r="AD37" s="68">
        <v>1390.4136698866996</v>
      </c>
      <c r="AE37" s="68">
        <v>1183.2962690353991</v>
      </c>
      <c r="AF37" s="68">
        <v>883.03898180668239</v>
      </c>
      <c r="AG37" s="68">
        <v>1083.7745989482271</v>
      </c>
      <c r="AH37" s="68">
        <v>1596.0242376750557</v>
      </c>
      <c r="AI37" s="68">
        <v>2876.2832637258457</v>
      </c>
      <c r="AJ37" s="68">
        <v>1444.0007191827719</v>
      </c>
      <c r="AK37" s="68">
        <v>1780.0777156504901</v>
      </c>
      <c r="AL37" s="68">
        <v>2093.732394863358</v>
      </c>
      <c r="AM37" s="68">
        <v>2276.0583600869113</v>
      </c>
      <c r="AN37" s="68">
        <v>2564.3093870873981</v>
      </c>
      <c r="AO37" s="68">
        <v>21862.274788529889</v>
      </c>
      <c r="AP37" s="68">
        <v>2057.582421153948</v>
      </c>
      <c r="AQ37" s="68">
        <v>1197.9868942211017</v>
      </c>
      <c r="AR37" s="68">
        <v>2092.3698787726453</v>
      </c>
      <c r="AS37" s="68">
        <v>1240.6881824935883</v>
      </c>
      <c r="AT37" s="68">
        <v>1559.4785624901874</v>
      </c>
      <c r="AU37" s="68">
        <v>2342.3825024492598</v>
      </c>
      <c r="AV37" s="68">
        <v>2853.1751982874889</v>
      </c>
      <c r="AW37" s="68">
        <v>2210.3813141907663</v>
      </c>
      <c r="AX37" s="68">
        <v>3697.0964343589812</v>
      </c>
      <c r="AY37" s="68">
        <v>2723.205656550665</v>
      </c>
      <c r="AZ37" s="68">
        <v>3368.831056781014</v>
      </c>
      <c r="BA37" s="68">
        <v>2458.6445999396092</v>
      </c>
      <c r="BB37" s="68">
        <v>27801.822701689256</v>
      </c>
      <c r="BC37" s="68">
        <v>2468.846986013169</v>
      </c>
      <c r="BD37" s="68">
        <v>1864.1179051741801</v>
      </c>
      <c r="BE37" s="68">
        <v>1812.1067787485858</v>
      </c>
      <c r="BF37" s="68">
        <v>1992.7304661351247</v>
      </c>
      <c r="BG37" s="68">
        <v>2029.9732320400067</v>
      </c>
    </row>
    <row r="38" spans="1:59" s="31" customFormat="1" ht="15.75" customHeight="1" x14ac:dyDescent="0.2">
      <c r="A38" s="55" t="s">
        <v>71</v>
      </c>
      <c r="B38" s="55" t="s">
        <v>175</v>
      </c>
      <c r="C38" s="34">
        <v>2895.9059135513853</v>
      </c>
      <c r="D38" s="34">
        <v>3031.7678038971544</v>
      </c>
      <c r="E38" s="34">
        <v>3205.2090918411177</v>
      </c>
      <c r="F38" s="34">
        <v>3843.8827286815549</v>
      </c>
      <c r="G38" s="34">
        <v>1185.1788878627785</v>
      </c>
      <c r="H38" s="34">
        <v>3783.6791804821746</v>
      </c>
      <c r="I38" s="34">
        <v>1269.5223289940061</v>
      </c>
      <c r="J38" s="34">
        <v>1616.0133078053125</v>
      </c>
      <c r="K38" s="34">
        <v>644.57847494085536</v>
      </c>
      <c r="L38" s="34">
        <v>1363.6293245128909</v>
      </c>
      <c r="M38" s="34">
        <v>1311.7850887775094</v>
      </c>
      <c r="N38" s="34">
        <v>1737.599092609222</v>
      </c>
      <c r="O38" s="34">
        <v>25888.751223955962</v>
      </c>
      <c r="P38" s="34">
        <v>1362.7921879613591</v>
      </c>
      <c r="Q38" s="34">
        <v>1277.0342147930119</v>
      </c>
      <c r="R38" s="34">
        <v>1374.0421336657039</v>
      </c>
      <c r="S38" s="34">
        <v>1583.346608675377</v>
      </c>
      <c r="T38" s="34">
        <v>1306.4074201756459</v>
      </c>
      <c r="U38" s="34">
        <v>1508.0614968096509</v>
      </c>
      <c r="V38" s="34">
        <v>1638.8958563190015</v>
      </c>
      <c r="W38" s="34">
        <v>1781.5174726247462</v>
      </c>
      <c r="X38" s="34">
        <v>1438.3871328087362</v>
      </c>
      <c r="Y38" s="34">
        <v>2046.079248144875</v>
      </c>
      <c r="Z38" s="34">
        <v>1464.2914149351438</v>
      </c>
      <c r="AA38" s="34">
        <v>2464.6042006911152</v>
      </c>
      <c r="AB38" s="34">
        <v>19245.459387604365</v>
      </c>
      <c r="AC38" s="34">
        <v>2142.7213848707497</v>
      </c>
      <c r="AD38" s="34">
        <v>1863.0030142558421</v>
      </c>
      <c r="AE38" s="34">
        <v>2967.3022030812986</v>
      </c>
      <c r="AF38" s="34">
        <v>2850.8762465393429</v>
      </c>
      <c r="AG38" s="34">
        <v>2297.9655520512733</v>
      </c>
      <c r="AH38" s="34">
        <v>2133.4472148861287</v>
      </c>
      <c r="AI38" s="34">
        <v>3001.0944461198396</v>
      </c>
      <c r="AJ38" s="34">
        <v>2819.1405845216714</v>
      </c>
      <c r="AK38" s="34">
        <v>2542.7418145887941</v>
      </c>
      <c r="AL38" s="34">
        <v>2855.4829190463743</v>
      </c>
      <c r="AM38" s="34">
        <v>2503.0120693723729</v>
      </c>
      <c r="AN38" s="34">
        <v>3137.9485420033197</v>
      </c>
      <c r="AO38" s="34">
        <v>31114.735991337009</v>
      </c>
      <c r="AP38" s="34">
        <v>2434.6453529381406</v>
      </c>
      <c r="AQ38" s="34">
        <v>1502.027398587677</v>
      </c>
      <c r="AR38" s="34">
        <v>2197.3117785812337</v>
      </c>
      <c r="AS38" s="34">
        <v>2106.9696700667723</v>
      </c>
      <c r="AT38" s="34">
        <v>1370.6131732082267</v>
      </c>
      <c r="AU38" s="34">
        <v>2188.3711884555446</v>
      </c>
      <c r="AV38" s="34">
        <v>1878.6473143026828</v>
      </c>
      <c r="AW38" s="34">
        <v>1598.7543691802714</v>
      </c>
      <c r="AX38" s="34">
        <v>1830.2927021792805</v>
      </c>
      <c r="AY38" s="34">
        <v>3493.7604683812115</v>
      </c>
      <c r="AZ38" s="34">
        <v>1661.3112589194923</v>
      </c>
      <c r="BA38" s="34">
        <v>2280.8637772222769</v>
      </c>
      <c r="BB38" s="34">
        <v>24543.568452022813</v>
      </c>
      <c r="BC38" s="34">
        <v>2663.8932157605113</v>
      </c>
      <c r="BD38" s="34">
        <v>1821.5454717524531</v>
      </c>
      <c r="BE38" s="34">
        <v>2035.024653718172</v>
      </c>
      <c r="BF38" s="34">
        <v>3587.8286184379094</v>
      </c>
      <c r="BG38" s="34">
        <v>1998.0350311569982</v>
      </c>
    </row>
    <row r="39" spans="1:59" s="31" customFormat="1" ht="15.75" customHeight="1" x14ac:dyDescent="0.2">
      <c r="A39" s="61" t="s">
        <v>71</v>
      </c>
      <c r="B39" s="61" t="s">
        <v>176</v>
      </c>
      <c r="C39" s="68">
        <v>552.04247827009226</v>
      </c>
      <c r="D39" s="68">
        <v>197.18353517223616</v>
      </c>
      <c r="E39" s="68">
        <v>138.7933466810934</v>
      </c>
      <c r="F39" s="68">
        <v>104.52435577073652</v>
      </c>
      <c r="G39" s="68">
        <v>161.53127188653212</v>
      </c>
      <c r="H39" s="68">
        <v>85.207296286559881</v>
      </c>
      <c r="I39" s="68">
        <v>442.63689497007323</v>
      </c>
      <c r="J39" s="68">
        <v>1915.6195961761712</v>
      </c>
      <c r="K39" s="68">
        <v>236.65665159481424</v>
      </c>
      <c r="L39" s="68">
        <v>127.78388837869596</v>
      </c>
      <c r="M39" s="68">
        <v>478.61871550317221</v>
      </c>
      <c r="N39" s="68">
        <v>428.76349817549783</v>
      </c>
      <c r="O39" s="68">
        <v>4869.3615288656756</v>
      </c>
      <c r="P39" s="68">
        <v>93.583228228355637</v>
      </c>
      <c r="Q39" s="68">
        <v>133.34374324981985</v>
      </c>
      <c r="R39" s="68">
        <v>286.03158407390436</v>
      </c>
      <c r="S39" s="68">
        <v>176.91582997768657</v>
      </c>
      <c r="T39" s="68">
        <v>125.54643663375664</v>
      </c>
      <c r="U39" s="68">
        <v>3543.994823161529</v>
      </c>
      <c r="V39" s="68">
        <v>978.67570222987774</v>
      </c>
      <c r="W39" s="68">
        <v>2584.7281711961787</v>
      </c>
      <c r="X39" s="68">
        <v>691.34990937741793</v>
      </c>
      <c r="Y39" s="68">
        <v>1434.6090692394705</v>
      </c>
      <c r="Z39" s="68">
        <v>812.68401690467135</v>
      </c>
      <c r="AA39" s="68">
        <v>170.70179922332829</v>
      </c>
      <c r="AB39" s="68">
        <v>11032.164313495998</v>
      </c>
      <c r="AC39" s="68">
        <v>924.98395843501748</v>
      </c>
      <c r="AD39" s="68">
        <v>807.97878506602569</v>
      </c>
      <c r="AE39" s="68">
        <v>996.80553997586048</v>
      </c>
      <c r="AF39" s="68">
        <v>461.45795828067565</v>
      </c>
      <c r="AG39" s="68">
        <v>1603.1503361788134</v>
      </c>
      <c r="AH39" s="68">
        <v>846.11668604681415</v>
      </c>
      <c r="AI39" s="68">
        <v>1148.9134727209121</v>
      </c>
      <c r="AJ39" s="68">
        <v>1001.4975965616338</v>
      </c>
      <c r="AK39" s="68">
        <v>1068.2550687039231</v>
      </c>
      <c r="AL39" s="68">
        <v>1340.6314199182459</v>
      </c>
      <c r="AM39" s="68">
        <v>2091.4561418882563</v>
      </c>
      <c r="AN39" s="68">
        <v>2356.0074433051618</v>
      </c>
      <c r="AO39" s="68">
        <v>14647.25440708134</v>
      </c>
      <c r="AP39" s="68">
        <v>981.5400638890643</v>
      </c>
      <c r="AQ39" s="68">
        <v>909.18882253903314</v>
      </c>
      <c r="AR39" s="68">
        <v>1291.9058506216011</v>
      </c>
      <c r="AS39" s="68">
        <v>1313.2688201184055</v>
      </c>
      <c r="AT39" s="68">
        <v>1030.2261513353537</v>
      </c>
      <c r="AU39" s="68">
        <v>1145.1225115412947</v>
      </c>
      <c r="AV39" s="68">
        <v>1426.5317940532309</v>
      </c>
      <c r="AW39" s="68">
        <v>1297.1784197243992</v>
      </c>
      <c r="AX39" s="68">
        <v>2969.680119279637</v>
      </c>
      <c r="AY39" s="68">
        <v>2609.9347500885756</v>
      </c>
      <c r="AZ39" s="68">
        <v>1545.4164484023042</v>
      </c>
      <c r="BA39" s="68">
        <v>4909.5908704449912</v>
      </c>
      <c r="BB39" s="68">
        <v>21429.584622037892</v>
      </c>
      <c r="BC39" s="68">
        <v>1164.9152382763514</v>
      </c>
      <c r="BD39" s="68">
        <v>1083.380432336591</v>
      </c>
      <c r="BE39" s="68">
        <v>1218.5858855641259</v>
      </c>
      <c r="BF39" s="68">
        <v>2245.1401042482007</v>
      </c>
      <c r="BG39" s="68">
        <v>1239.5586993142424</v>
      </c>
    </row>
    <row r="40" spans="1:59" s="31" customFormat="1" ht="15.75" customHeight="1" x14ac:dyDescent="0.2">
      <c r="A40" s="55" t="s">
        <v>71</v>
      </c>
      <c r="B40" s="55" t="s">
        <v>177</v>
      </c>
      <c r="C40" s="34">
        <v>127.4954854538459</v>
      </c>
      <c r="D40" s="34">
        <v>272.03726926755485</v>
      </c>
      <c r="E40" s="34">
        <v>274.83504388577444</v>
      </c>
      <c r="F40" s="34">
        <v>274.01764627409233</v>
      </c>
      <c r="G40" s="34">
        <v>741.30708477129895</v>
      </c>
      <c r="H40" s="34">
        <v>340.55773682826896</v>
      </c>
      <c r="I40" s="34">
        <v>102.75617092157744</v>
      </c>
      <c r="J40" s="34">
        <v>270.18791901731817</v>
      </c>
      <c r="K40" s="34">
        <v>350.26234586348767</v>
      </c>
      <c r="L40" s="34">
        <v>299.95095392695106</v>
      </c>
      <c r="M40" s="34">
        <v>326.38558017188387</v>
      </c>
      <c r="N40" s="34">
        <v>341.88497405842941</v>
      </c>
      <c r="O40" s="34">
        <v>3721.6782104404829</v>
      </c>
      <c r="P40" s="34">
        <v>201.36414585296231</v>
      </c>
      <c r="Q40" s="34">
        <v>410.45051516074221</v>
      </c>
      <c r="R40" s="34">
        <v>349.04873240572914</v>
      </c>
      <c r="S40" s="34">
        <v>325.35482219247814</v>
      </c>
      <c r="T40" s="34">
        <v>381.38260895267405</v>
      </c>
      <c r="U40" s="34">
        <v>389.90769894978627</v>
      </c>
      <c r="V40" s="34">
        <v>277.62697488598951</v>
      </c>
      <c r="W40" s="34">
        <v>457.67914228087074</v>
      </c>
      <c r="X40" s="34">
        <v>365.70094697975463</v>
      </c>
      <c r="Y40" s="34">
        <v>292.24215849246946</v>
      </c>
      <c r="Z40" s="34">
        <v>493.43559901469149</v>
      </c>
      <c r="AA40" s="34">
        <v>1378.723636276897</v>
      </c>
      <c r="AB40" s="34">
        <v>5322.9169814450443</v>
      </c>
      <c r="AC40" s="34">
        <v>101.8208856357045</v>
      </c>
      <c r="AD40" s="34">
        <v>658.63599818724799</v>
      </c>
      <c r="AE40" s="34">
        <v>450.76921185787342</v>
      </c>
      <c r="AF40" s="34">
        <v>584.27673530493541</v>
      </c>
      <c r="AG40" s="34">
        <v>248.92787454482206</v>
      </c>
      <c r="AH40" s="34">
        <v>363.98612148965174</v>
      </c>
      <c r="AI40" s="34">
        <v>576.20782298362462</v>
      </c>
      <c r="AJ40" s="34">
        <v>257.06728786369558</v>
      </c>
      <c r="AK40" s="34">
        <v>224.12031939017209</v>
      </c>
      <c r="AL40" s="34">
        <v>243.00536302174152</v>
      </c>
      <c r="AM40" s="34">
        <v>319.01426868392269</v>
      </c>
      <c r="AN40" s="34">
        <v>333.24525500698411</v>
      </c>
      <c r="AO40" s="34">
        <v>4361.0771439703758</v>
      </c>
      <c r="AP40" s="34">
        <v>106.32752906943433</v>
      </c>
      <c r="AQ40" s="34">
        <v>134.73879286328562</v>
      </c>
      <c r="AR40" s="34">
        <v>225.3238529804141</v>
      </c>
      <c r="AS40" s="34">
        <v>154.51117455481648</v>
      </c>
      <c r="AT40" s="34">
        <v>274.62613420628173</v>
      </c>
      <c r="AU40" s="34">
        <v>123.33347109145762</v>
      </c>
      <c r="AV40" s="34">
        <v>122.39479317470352</v>
      </c>
      <c r="AW40" s="34">
        <v>1092.1958087749592</v>
      </c>
      <c r="AX40" s="34">
        <v>373.1560150241757</v>
      </c>
      <c r="AY40" s="34">
        <v>116.59465987051831</v>
      </c>
      <c r="AZ40" s="34">
        <v>681.14609699301377</v>
      </c>
      <c r="BA40" s="34">
        <v>1718.3447776644384</v>
      </c>
      <c r="BB40" s="34">
        <v>5122.6931062674976</v>
      </c>
      <c r="BC40" s="34">
        <v>61.009197688673815</v>
      </c>
      <c r="BD40" s="34">
        <v>74.974125021522013</v>
      </c>
      <c r="BE40" s="34">
        <v>80.885368020000598</v>
      </c>
      <c r="BF40" s="34">
        <v>112.78034409589787</v>
      </c>
      <c r="BG40" s="34">
        <v>1109.1778751240204</v>
      </c>
    </row>
    <row r="41" spans="1:59" s="31" customFormat="1" ht="15.75" customHeight="1" x14ac:dyDescent="0.2">
      <c r="A41" s="61" t="s">
        <v>71</v>
      </c>
      <c r="B41" s="61" t="s">
        <v>178</v>
      </c>
      <c r="C41" s="68">
        <v>2727.0032043397691</v>
      </c>
      <c r="D41" s="68">
        <v>2634.098512387096</v>
      </c>
      <c r="E41" s="68">
        <v>4339.9942214310322</v>
      </c>
      <c r="F41" s="68">
        <v>3788.7545999427375</v>
      </c>
      <c r="G41" s="68">
        <v>5514.8617489513272</v>
      </c>
      <c r="H41" s="68">
        <v>2510.7000330724277</v>
      </c>
      <c r="I41" s="68">
        <v>2926.0030244757136</v>
      </c>
      <c r="J41" s="68">
        <v>3298.9170840592546</v>
      </c>
      <c r="K41" s="68">
        <v>2932.7930863299812</v>
      </c>
      <c r="L41" s="68">
        <v>3320.0639515881576</v>
      </c>
      <c r="M41" s="68">
        <v>3082.0220890661408</v>
      </c>
      <c r="N41" s="68">
        <v>4126.8868343658178</v>
      </c>
      <c r="O41" s="68">
        <v>41202.098390009451</v>
      </c>
      <c r="P41" s="68">
        <v>1867.794742498048</v>
      </c>
      <c r="Q41" s="68">
        <v>1759.5230176265914</v>
      </c>
      <c r="R41" s="68">
        <v>2659.9132566859807</v>
      </c>
      <c r="S41" s="68">
        <v>3514.8335162040776</v>
      </c>
      <c r="T41" s="68">
        <v>2671.5376975696668</v>
      </c>
      <c r="U41" s="68">
        <v>2135.8929868051082</v>
      </c>
      <c r="V41" s="68">
        <v>2338.078138812612</v>
      </c>
      <c r="W41" s="68">
        <v>2222.0173661871008</v>
      </c>
      <c r="X41" s="68">
        <v>2168.9055252721855</v>
      </c>
      <c r="Y41" s="68">
        <v>3143.8138367397542</v>
      </c>
      <c r="Z41" s="68">
        <v>3821.0867505847818</v>
      </c>
      <c r="AA41" s="68">
        <v>6683.0033256707757</v>
      </c>
      <c r="AB41" s="68">
        <v>34986.400160656689</v>
      </c>
      <c r="AC41" s="68">
        <v>2592.7358364760585</v>
      </c>
      <c r="AD41" s="68">
        <v>3274.2579099413397</v>
      </c>
      <c r="AE41" s="68">
        <v>6049.6456315011583</v>
      </c>
      <c r="AF41" s="68">
        <v>6307.6862951384455</v>
      </c>
      <c r="AG41" s="68">
        <v>1929.7192512521888</v>
      </c>
      <c r="AH41" s="68">
        <v>3489.9118110555637</v>
      </c>
      <c r="AI41" s="68">
        <v>2760.6922249449394</v>
      </c>
      <c r="AJ41" s="68">
        <v>3318.9186645861373</v>
      </c>
      <c r="AK41" s="68">
        <v>4513.7946993103124</v>
      </c>
      <c r="AL41" s="68">
        <v>2829.3104787185225</v>
      </c>
      <c r="AM41" s="68">
        <v>3357.547132506179</v>
      </c>
      <c r="AN41" s="68">
        <v>3828.8368563070021</v>
      </c>
      <c r="AO41" s="68">
        <v>44253.056791737843</v>
      </c>
      <c r="AP41" s="68">
        <v>2692.5468300011248</v>
      </c>
      <c r="AQ41" s="68">
        <v>4135.8667135018595</v>
      </c>
      <c r="AR41" s="68">
        <v>3679.4552463205932</v>
      </c>
      <c r="AS41" s="68">
        <v>2706.002439104167</v>
      </c>
      <c r="AT41" s="68">
        <v>3288.1069520243232</v>
      </c>
      <c r="AU41" s="68">
        <v>2418.1580604304386</v>
      </c>
      <c r="AV41" s="68">
        <v>2346.6797827189826</v>
      </c>
      <c r="AW41" s="68">
        <v>8818.7225352148635</v>
      </c>
      <c r="AX41" s="68">
        <v>4813.2038757721411</v>
      </c>
      <c r="AY41" s="68">
        <v>2287.9894294461378</v>
      </c>
      <c r="AZ41" s="68">
        <v>3736.1355102543939</v>
      </c>
      <c r="BA41" s="68">
        <v>4160.8040718425409</v>
      </c>
      <c r="BB41" s="68">
        <v>45083.671446631568</v>
      </c>
      <c r="BC41" s="68">
        <v>3456.921574659139</v>
      </c>
      <c r="BD41" s="68">
        <v>4535.4239513048242</v>
      </c>
      <c r="BE41" s="68">
        <v>4304.3750658928348</v>
      </c>
      <c r="BF41" s="68">
        <v>2101.1423317493732</v>
      </c>
      <c r="BG41" s="68">
        <v>3138.4683565614505</v>
      </c>
    </row>
    <row r="42" spans="1:59" s="89" customFormat="1" ht="15.75" customHeight="1" x14ac:dyDescent="0.2">
      <c r="A42" s="221" t="s">
        <v>71</v>
      </c>
      <c r="B42" s="221" t="s">
        <v>71</v>
      </c>
      <c r="C42" s="222"/>
      <c r="D42" s="222"/>
      <c r="E42" s="222"/>
      <c r="F42" s="222"/>
      <c r="G42" s="222"/>
      <c r="H42" s="222"/>
      <c r="I42" s="222"/>
      <c r="J42" s="222"/>
      <c r="K42" s="222"/>
      <c r="L42" s="222"/>
      <c r="M42" s="222"/>
      <c r="N42" s="222"/>
      <c r="O42" s="222"/>
      <c r="P42" s="222"/>
      <c r="Q42" s="222"/>
      <c r="R42" s="222"/>
      <c r="S42" s="222"/>
      <c r="T42" s="222"/>
      <c r="U42" s="222"/>
      <c r="V42" s="222"/>
      <c r="W42" s="222"/>
      <c r="X42" s="222"/>
      <c r="Y42" s="222"/>
      <c r="Z42" s="222"/>
      <c r="AA42" s="222"/>
      <c r="AB42" s="222"/>
      <c r="AC42" s="222"/>
      <c r="AD42" s="222"/>
      <c r="AE42" s="222"/>
      <c r="AF42" s="222"/>
      <c r="AG42" s="222"/>
      <c r="AH42" s="222"/>
      <c r="AI42" s="222"/>
      <c r="AJ42" s="222"/>
      <c r="AK42" s="222"/>
      <c r="AL42" s="222"/>
      <c r="AM42" s="222"/>
      <c r="AN42" s="222"/>
      <c r="AO42" s="222"/>
      <c r="AP42" s="222"/>
      <c r="AQ42" s="222"/>
      <c r="AR42" s="222"/>
      <c r="AS42" s="222"/>
      <c r="AT42" s="222"/>
      <c r="AU42" s="222"/>
      <c r="AV42" s="222"/>
      <c r="AW42" s="222"/>
      <c r="AX42" s="222"/>
      <c r="AY42" s="222"/>
      <c r="AZ42" s="222"/>
      <c r="BA42" s="222"/>
      <c r="BB42" s="222"/>
      <c r="BC42" s="222"/>
      <c r="BD42" s="222"/>
      <c r="BE42" s="222"/>
      <c r="BF42" s="222"/>
      <c r="BG42" s="222"/>
    </row>
    <row r="43" spans="1:59" s="246" customFormat="1" ht="15.75" customHeight="1" x14ac:dyDescent="0.2">
      <c r="A43" s="273" t="s">
        <v>178</v>
      </c>
      <c r="B43" s="273" t="s">
        <v>71</v>
      </c>
      <c r="C43" s="274"/>
      <c r="D43" s="274"/>
      <c r="E43" s="274"/>
      <c r="F43" s="274"/>
      <c r="G43" s="274"/>
      <c r="H43" s="274"/>
      <c r="I43" s="274"/>
      <c r="J43" s="274"/>
      <c r="K43" s="274"/>
      <c r="L43" s="274"/>
      <c r="M43" s="274"/>
      <c r="N43" s="274"/>
      <c r="O43" s="274"/>
      <c r="P43" s="274"/>
      <c r="Q43" s="274"/>
      <c r="R43" s="274"/>
      <c r="S43" s="274"/>
      <c r="T43" s="274"/>
      <c r="U43" s="274"/>
      <c r="V43" s="274"/>
      <c r="W43" s="274"/>
      <c r="X43" s="274"/>
      <c r="Y43" s="274"/>
      <c r="Z43" s="274"/>
      <c r="AA43" s="274"/>
      <c r="AB43" s="274"/>
      <c r="AC43" s="274"/>
      <c r="AD43" s="274"/>
      <c r="AE43" s="274"/>
      <c r="AF43" s="274"/>
      <c r="AG43" s="274"/>
      <c r="AH43" s="274"/>
      <c r="AI43" s="274"/>
      <c r="AJ43" s="274"/>
      <c r="AK43" s="274"/>
      <c r="AL43" s="274"/>
      <c r="AM43" s="274"/>
      <c r="AN43" s="274"/>
      <c r="AO43" s="274"/>
      <c r="AP43" s="274"/>
      <c r="AQ43" s="274"/>
      <c r="AR43" s="274"/>
      <c r="AS43" s="274"/>
      <c r="AT43" s="274"/>
      <c r="AU43" s="274"/>
      <c r="AV43" s="274"/>
      <c r="AW43" s="274"/>
      <c r="AX43" s="274"/>
      <c r="AY43" s="274"/>
      <c r="AZ43" s="274"/>
      <c r="BA43" s="274"/>
      <c r="BB43" s="274"/>
      <c r="BC43" s="274"/>
      <c r="BD43" s="274"/>
      <c r="BE43" s="274"/>
      <c r="BF43" s="274"/>
      <c r="BG43" s="274"/>
    </row>
    <row r="44" spans="1:59" s="31" customFormat="1" ht="15.75" customHeight="1" x14ac:dyDescent="0.2">
      <c r="A44" s="55" t="s">
        <v>71</v>
      </c>
      <c r="B44" s="55" t="s">
        <v>179</v>
      </c>
      <c r="C44" s="34">
        <v>15195.909567127852</v>
      </c>
      <c r="D44" s="34">
        <v>10237.990080160875</v>
      </c>
      <c r="E44" s="34">
        <v>12230.55460306522</v>
      </c>
      <c r="F44" s="34">
        <v>17248.046260172072</v>
      </c>
      <c r="G44" s="34">
        <v>15599.563100071246</v>
      </c>
      <c r="H44" s="34">
        <v>16596.486520865295</v>
      </c>
      <c r="I44" s="34">
        <v>22248.882918846568</v>
      </c>
      <c r="J44" s="34">
        <v>20721.557666969777</v>
      </c>
      <c r="K44" s="34">
        <v>17619.341486283021</v>
      </c>
      <c r="L44" s="34">
        <v>17421.506162183177</v>
      </c>
      <c r="M44" s="34">
        <v>21963.806789480535</v>
      </c>
      <c r="N44" s="34">
        <v>33004.057794223081</v>
      </c>
      <c r="O44" s="34">
        <v>220087.70294944872</v>
      </c>
      <c r="P44" s="34">
        <v>30968.770385325861</v>
      </c>
      <c r="Q44" s="34">
        <v>22816.145364073789</v>
      </c>
      <c r="R44" s="34">
        <v>25136.399313243746</v>
      </c>
      <c r="S44" s="34">
        <v>28919.813607593718</v>
      </c>
      <c r="T44" s="34">
        <v>26046.196045892488</v>
      </c>
      <c r="U44" s="34">
        <v>32111.812555478584</v>
      </c>
      <c r="V44" s="34">
        <v>42599.547792162339</v>
      </c>
      <c r="W44" s="34">
        <v>35446.186686556211</v>
      </c>
      <c r="X44" s="34">
        <v>24554.965601566364</v>
      </c>
      <c r="Y44" s="34">
        <v>22769.843618775969</v>
      </c>
      <c r="Z44" s="34">
        <v>24053.677706682207</v>
      </c>
      <c r="AA44" s="34">
        <v>38663.182702052756</v>
      </c>
      <c r="AB44" s="34">
        <v>354086.54137940396</v>
      </c>
      <c r="AC44" s="34">
        <v>36340.884708138226</v>
      </c>
      <c r="AD44" s="34">
        <v>24908.894205625751</v>
      </c>
      <c r="AE44" s="34">
        <v>25171.732341362866</v>
      </c>
      <c r="AF44" s="34">
        <v>22570.118965730639</v>
      </c>
      <c r="AG44" s="34">
        <v>23538.244810634682</v>
      </c>
      <c r="AH44" s="34">
        <v>27976.838327354519</v>
      </c>
      <c r="AI44" s="34">
        <v>35814.044266640973</v>
      </c>
      <c r="AJ44" s="34">
        <v>34352.367039556135</v>
      </c>
      <c r="AK44" s="34">
        <v>27066.292782300105</v>
      </c>
      <c r="AL44" s="34">
        <v>25444.639233127524</v>
      </c>
      <c r="AM44" s="34">
        <v>27955.052560341228</v>
      </c>
      <c r="AN44" s="34">
        <v>47244.570079888421</v>
      </c>
      <c r="AO44" s="34">
        <v>358383.67932070105</v>
      </c>
      <c r="AP44" s="34">
        <v>42295.49079243766</v>
      </c>
      <c r="AQ44" s="34">
        <v>29025.733716306469</v>
      </c>
      <c r="AR44" s="34">
        <v>29754.861167259871</v>
      </c>
      <c r="AS44" s="34">
        <v>30418.464743893721</v>
      </c>
      <c r="AT44" s="34">
        <v>29928.828372574608</v>
      </c>
      <c r="AU44" s="34">
        <v>33390.264479664991</v>
      </c>
      <c r="AV44" s="34">
        <v>39291.364452629336</v>
      </c>
      <c r="AW44" s="34">
        <v>36959.729071096721</v>
      </c>
      <c r="AX44" s="34">
        <v>29172.49535046173</v>
      </c>
      <c r="AY44" s="34">
        <v>27469.930883423967</v>
      </c>
      <c r="AZ44" s="34">
        <v>28491.434454415237</v>
      </c>
      <c r="BA44" s="34">
        <v>40908.174342305072</v>
      </c>
      <c r="BB44" s="34">
        <v>397106.77182646934</v>
      </c>
      <c r="BC44" s="34">
        <v>40276.344200393105</v>
      </c>
      <c r="BD44" s="34">
        <v>29564.736145178209</v>
      </c>
      <c r="BE44" s="34">
        <v>32280.815455656444</v>
      </c>
      <c r="BF44" s="34">
        <v>33561.797239286345</v>
      </c>
      <c r="BG44" s="34">
        <v>36885.897428100187</v>
      </c>
    </row>
    <row r="45" spans="1:59" s="31" customFormat="1" ht="15.75" customHeight="1" x14ac:dyDescent="0.2">
      <c r="A45" s="61" t="s">
        <v>71</v>
      </c>
      <c r="B45" s="61" t="s">
        <v>180</v>
      </c>
      <c r="C45" s="68">
        <v>12819.405749422715</v>
      </c>
      <c r="D45" s="68">
        <v>13857.411223247209</v>
      </c>
      <c r="E45" s="68">
        <v>15756.145992223885</v>
      </c>
      <c r="F45" s="68">
        <v>20437.692295929694</v>
      </c>
      <c r="G45" s="68">
        <v>18957.466940350478</v>
      </c>
      <c r="H45" s="68">
        <v>18078.835002501633</v>
      </c>
      <c r="I45" s="68">
        <v>20928.213169408595</v>
      </c>
      <c r="J45" s="68">
        <v>21208.694492507435</v>
      </c>
      <c r="K45" s="68">
        <v>19210.912857146399</v>
      </c>
      <c r="L45" s="68">
        <v>17619.878947531452</v>
      </c>
      <c r="M45" s="68">
        <v>16976.902745889689</v>
      </c>
      <c r="N45" s="68">
        <v>23733.813308133118</v>
      </c>
      <c r="O45" s="68">
        <v>219585.37272429228</v>
      </c>
      <c r="P45" s="68">
        <v>17170.520345578039</v>
      </c>
      <c r="Q45" s="68">
        <v>16398.350028236906</v>
      </c>
      <c r="R45" s="68">
        <v>18801.131030808494</v>
      </c>
      <c r="S45" s="68">
        <v>16248.764402584309</v>
      </c>
      <c r="T45" s="68">
        <v>16217.951999804463</v>
      </c>
      <c r="U45" s="68">
        <v>17304.454125122244</v>
      </c>
      <c r="V45" s="68">
        <v>16586.393040849907</v>
      </c>
      <c r="W45" s="68">
        <v>18726.256377208825</v>
      </c>
      <c r="X45" s="68">
        <v>22924.162375821565</v>
      </c>
      <c r="Y45" s="68">
        <v>16779.688332631085</v>
      </c>
      <c r="Z45" s="68">
        <v>16477.013743505282</v>
      </c>
      <c r="AA45" s="68">
        <v>25475.951428502642</v>
      </c>
      <c r="AB45" s="68">
        <v>219110.63723065375</v>
      </c>
      <c r="AC45" s="68">
        <v>20363.804987663876</v>
      </c>
      <c r="AD45" s="68">
        <v>19380.594321471421</v>
      </c>
      <c r="AE45" s="68">
        <v>19010.781434433749</v>
      </c>
      <c r="AF45" s="68">
        <v>18729.67554257084</v>
      </c>
      <c r="AG45" s="68">
        <v>17625.850101699045</v>
      </c>
      <c r="AH45" s="68">
        <v>18631.332960818974</v>
      </c>
      <c r="AI45" s="68">
        <v>20151.38659521706</v>
      </c>
      <c r="AJ45" s="68">
        <v>18509.907313971366</v>
      </c>
      <c r="AK45" s="68">
        <v>20531.59038303695</v>
      </c>
      <c r="AL45" s="68">
        <v>19656.22795313297</v>
      </c>
      <c r="AM45" s="68">
        <v>19021.419395209006</v>
      </c>
      <c r="AN45" s="68">
        <v>24444.329735829018</v>
      </c>
      <c r="AO45" s="68">
        <v>236056.90072505429</v>
      </c>
      <c r="AP45" s="68">
        <v>23598.808353700708</v>
      </c>
      <c r="AQ45" s="68">
        <v>20785.996196659366</v>
      </c>
      <c r="AR45" s="68">
        <v>20535.860433866314</v>
      </c>
      <c r="AS45" s="68">
        <v>19897.764154513992</v>
      </c>
      <c r="AT45" s="68">
        <v>21482.558797919759</v>
      </c>
      <c r="AU45" s="68">
        <v>26243.108921066567</v>
      </c>
      <c r="AV45" s="68">
        <v>28803.580434549756</v>
      </c>
      <c r="AW45" s="68">
        <v>24642.004295816863</v>
      </c>
      <c r="AX45" s="68">
        <v>24415.703553410414</v>
      </c>
      <c r="AY45" s="68">
        <v>21226.484130295044</v>
      </c>
      <c r="AZ45" s="68">
        <v>26131.321613591077</v>
      </c>
      <c r="BA45" s="68">
        <v>30571.57852474181</v>
      </c>
      <c r="BB45" s="68">
        <v>288334.76941013162</v>
      </c>
      <c r="BC45" s="68">
        <v>24020.285847030154</v>
      </c>
      <c r="BD45" s="68">
        <v>23326.980008394963</v>
      </c>
      <c r="BE45" s="68">
        <v>26554.847278661375</v>
      </c>
      <c r="BF45" s="68">
        <v>25607.943912642095</v>
      </c>
      <c r="BG45" s="68">
        <v>24111.970956287758</v>
      </c>
    </row>
    <row r="46" spans="1:59" s="199" customFormat="1" ht="15.75" customHeight="1" x14ac:dyDescent="0.2">
      <c r="A46" s="231" t="s">
        <v>71</v>
      </c>
      <c r="B46" s="65" t="s">
        <v>181</v>
      </c>
      <c r="C46" s="30">
        <v>4345.3670150603139</v>
      </c>
      <c r="D46" s="30">
        <v>4239.5778714631333</v>
      </c>
      <c r="E46" s="30">
        <v>4439.9779109541178</v>
      </c>
      <c r="F46" s="30">
        <v>4593.0761074004549</v>
      </c>
      <c r="G46" s="30">
        <v>5285.9436513545961</v>
      </c>
      <c r="H46" s="30">
        <v>5253.6631530744644</v>
      </c>
      <c r="I46" s="30">
        <v>5933.2875929879292</v>
      </c>
      <c r="J46" s="30">
        <v>5325.2989743002499</v>
      </c>
      <c r="K46" s="30">
        <v>6495.2956869917334</v>
      </c>
      <c r="L46" s="30">
        <v>6408.4423531325465</v>
      </c>
      <c r="M46" s="30">
        <v>7886.1303078718229</v>
      </c>
      <c r="N46" s="30">
        <v>9500.9543447625547</v>
      </c>
      <c r="O46" s="30">
        <v>69707.014969353913</v>
      </c>
      <c r="P46" s="30">
        <v>4293.9314087058929</v>
      </c>
      <c r="Q46" s="30">
        <v>5511.3737186043445</v>
      </c>
      <c r="R46" s="30">
        <v>7506.8320105623279</v>
      </c>
      <c r="S46" s="34">
        <v>6789.7942350112053</v>
      </c>
      <c r="T46" s="30">
        <v>8891.8709992613512</v>
      </c>
      <c r="U46" s="30">
        <v>8094.1348954183759</v>
      </c>
      <c r="V46" s="30">
        <v>8007.2199387640449</v>
      </c>
      <c r="W46" s="34">
        <v>8541.384778028465</v>
      </c>
      <c r="X46" s="34">
        <v>8809.6806134943017</v>
      </c>
      <c r="Y46" s="30">
        <v>9380.26050958624</v>
      </c>
      <c r="Z46" s="30">
        <v>11002.252711336962</v>
      </c>
      <c r="AA46" s="30">
        <v>13107.370540712722</v>
      </c>
      <c r="AB46" s="30">
        <v>99936.106359486235</v>
      </c>
      <c r="AC46" s="30">
        <v>5463.0563067728408</v>
      </c>
      <c r="AD46" s="30">
        <v>8085.0696322179665</v>
      </c>
      <c r="AE46" s="30">
        <v>8309.2324039869054</v>
      </c>
      <c r="AF46" s="30">
        <v>8407.6120444064218</v>
      </c>
      <c r="AG46" s="30">
        <v>9183.0981560105774</v>
      </c>
      <c r="AH46" s="30">
        <v>7915.0316524657937</v>
      </c>
      <c r="AI46" s="30">
        <v>10183.631899999193</v>
      </c>
      <c r="AJ46" s="30">
        <v>9549.6048223966118</v>
      </c>
      <c r="AK46" s="30">
        <v>10413.091111028414</v>
      </c>
      <c r="AL46" s="30">
        <v>9526.1378477786675</v>
      </c>
      <c r="AM46" s="30">
        <v>10140.286622638774</v>
      </c>
      <c r="AN46" s="30">
        <v>16807.804222772149</v>
      </c>
      <c r="AO46" s="30">
        <v>113983.6567224743</v>
      </c>
      <c r="AP46" s="30">
        <v>21205.675293569977</v>
      </c>
      <c r="AQ46" s="30">
        <v>8614.8337552538214</v>
      </c>
      <c r="AR46" s="30">
        <v>10075.507289108869</v>
      </c>
      <c r="AS46" s="30">
        <v>16567.927415624279</v>
      </c>
      <c r="AT46" s="30">
        <v>13139.539846504482</v>
      </c>
      <c r="AU46" s="30">
        <v>12051.982136822982</v>
      </c>
      <c r="AV46" s="30">
        <v>16494.857765074186</v>
      </c>
      <c r="AW46" s="30">
        <v>9793.2614201222696</v>
      </c>
      <c r="AX46" s="30">
        <v>20814.24665469383</v>
      </c>
      <c r="AY46" s="30">
        <v>17422.865228017017</v>
      </c>
      <c r="AZ46" s="30">
        <v>9172.1575377138834</v>
      </c>
      <c r="BA46" s="30">
        <v>34061.24178965242</v>
      </c>
      <c r="BB46" s="30">
        <v>189414.09613215801</v>
      </c>
      <c r="BC46" s="30">
        <v>7054.71798616666</v>
      </c>
      <c r="BD46" s="30">
        <v>12429.45764786299</v>
      </c>
      <c r="BE46" s="30">
        <v>12916.430288033356</v>
      </c>
      <c r="BF46" s="30">
        <v>14059.805426217699</v>
      </c>
      <c r="BG46" s="30">
        <v>13142.365581835853</v>
      </c>
    </row>
    <row r="47" spans="1:59" s="31" customFormat="1" ht="15.75" customHeight="1" x14ac:dyDescent="0.2">
      <c r="A47" s="61" t="s">
        <v>71</v>
      </c>
      <c r="B47" s="61" t="s">
        <v>182</v>
      </c>
      <c r="C47" s="68">
        <v>5734.3545630588706</v>
      </c>
      <c r="D47" s="68">
        <v>6042.3289299604157</v>
      </c>
      <c r="E47" s="68">
        <v>6357.5256286312033</v>
      </c>
      <c r="F47" s="68">
        <v>2846.2713506154269</v>
      </c>
      <c r="G47" s="68">
        <v>3654.6183101153156</v>
      </c>
      <c r="H47" s="68">
        <v>13799.810943476281</v>
      </c>
      <c r="I47" s="68">
        <v>6363.9598992570127</v>
      </c>
      <c r="J47" s="68">
        <v>5477.8576911121909</v>
      </c>
      <c r="K47" s="68">
        <v>5488.1647202271897</v>
      </c>
      <c r="L47" s="68">
        <v>4180.7617531547576</v>
      </c>
      <c r="M47" s="68">
        <v>5720.7729346355081</v>
      </c>
      <c r="N47" s="68">
        <v>8464.4511190508492</v>
      </c>
      <c r="O47" s="68">
        <v>74130.87784329502</v>
      </c>
      <c r="P47" s="68">
        <v>4414.5361620870653</v>
      </c>
      <c r="Q47" s="68">
        <v>5539.1480003851711</v>
      </c>
      <c r="R47" s="68">
        <v>17729.989730330133</v>
      </c>
      <c r="S47" s="68">
        <v>4757.3071310490222</v>
      </c>
      <c r="T47" s="68">
        <v>5381.5962256246821</v>
      </c>
      <c r="U47" s="68">
        <v>19264.167548149344</v>
      </c>
      <c r="V47" s="68">
        <v>6920.0613994576488</v>
      </c>
      <c r="W47" s="68">
        <v>5519.7907284560542</v>
      </c>
      <c r="X47" s="68">
        <v>23464.827833743206</v>
      </c>
      <c r="Y47" s="68">
        <v>5505.3090852751693</v>
      </c>
      <c r="Z47" s="68">
        <v>20443.266114402482</v>
      </c>
      <c r="AA47" s="68">
        <v>11039.708023605299</v>
      </c>
      <c r="AB47" s="68">
        <v>129979.70798256526</v>
      </c>
      <c r="AC47" s="68">
        <v>7034.5062931823186</v>
      </c>
      <c r="AD47" s="68">
        <v>21491.022467024184</v>
      </c>
      <c r="AE47" s="68">
        <v>7692.9911491591492</v>
      </c>
      <c r="AF47" s="68">
        <v>8951.1376437802483</v>
      </c>
      <c r="AG47" s="68">
        <v>6456.9678579621532</v>
      </c>
      <c r="AH47" s="68">
        <v>8587.1640231408946</v>
      </c>
      <c r="AI47" s="68">
        <v>9014.0839716496721</v>
      </c>
      <c r="AJ47" s="68">
        <v>7648.1042248443691</v>
      </c>
      <c r="AK47" s="68">
        <v>8677.8604710932796</v>
      </c>
      <c r="AL47" s="68">
        <v>7526.2878697856404</v>
      </c>
      <c r="AM47" s="68">
        <v>7849.1112995516478</v>
      </c>
      <c r="AN47" s="68">
        <v>15404.092446096671</v>
      </c>
      <c r="AO47" s="68">
        <v>116333.32971727024</v>
      </c>
      <c r="AP47" s="68">
        <v>6212.5941285702474</v>
      </c>
      <c r="AQ47" s="68">
        <v>8784.8073969620327</v>
      </c>
      <c r="AR47" s="68">
        <v>9969.4683737253308</v>
      </c>
      <c r="AS47" s="68">
        <v>13416.205487362738</v>
      </c>
      <c r="AT47" s="68">
        <v>14787.560490446849</v>
      </c>
      <c r="AU47" s="68">
        <v>19667.10254152475</v>
      </c>
      <c r="AV47" s="68">
        <v>12604.120915154001</v>
      </c>
      <c r="AW47" s="68">
        <v>12380.788462494867</v>
      </c>
      <c r="AX47" s="68">
        <v>17552.264385504906</v>
      </c>
      <c r="AY47" s="68">
        <v>15441.212707191287</v>
      </c>
      <c r="AZ47" s="68">
        <v>16463.426493698578</v>
      </c>
      <c r="BA47" s="68">
        <v>22001.408007086877</v>
      </c>
      <c r="BB47" s="68">
        <v>169280.95938972244</v>
      </c>
      <c r="BC47" s="68">
        <v>36612.628255894073</v>
      </c>
      <c r="BD47" s="68">
        <v>13806.244157968153</v>
      </c>
      <c r="BE47" s="68">
        <v>13321.866396245441</v>
      </c>
      <c r="BF47" s="68">
        <v>18433.52469284576</v>
      </c>
      <c r="BG47" s="68">
        <v>9953.6925471088416</v>
      </c>
    </row>
    <row r="48" spans="1:59" s="31" customFormat="1" ht="15.75" customHeight="1" x14ac:dyDescent="0.2">
      <c r="A48" s="55" t="s">
        <v>71</v>
      </c>
      <c r="B48" s="55" t="s">
        <v>183</v>
      </c>
      <c r="C48" s="34">
        <v>2343.1636181214199</v>
      </c>
      <c r="D48" s="34">
        <v>2073.8145527557085</v>
      </c>
      <c r="E48" s="34">
        <v>2080.9724772352361</v>
      </c>
      <c r="F48" s="34">
        <v>3138.0602386196424</v>
      </c>
      <c r="G48" s="34">
        <v>2667.0926482441077</v>
      </c>
      <c r="H48" s="34">
        <v>2955.8190514149037</v>
      </c>
      <c r="I48" s="34">
        <v>3978.9845132495348</v>
      </c>
      <c r="J48" s="34">
        <v>4194.0408391111532</v>
      </c>
      <c r="K48" s="34">
        <v>3987.6866717745716</v>
      </c>
      <c r="L48" s="34">
        <v>4890.1372550657325</v>
      </c>
      <c r="M48" s="34">
        <v>3838.7050133078606</v>
      </c>
      <c r="N48" s="34">
        <v>4441.5129058445991</v>
      </c>
      <c r="O48" s="34">
        <v>40589.989784744466</v>
      </c>
      <c r="P48" s="34">
        <v>3382.5211881509981</v>
      </c>
      <c r="Q48" s="34">
        <v>3010.4586102163275</v>
      </c>
      <c r="R48" s="34">
        <v>2280.5190101917046</v>
      </c>
      <c r="S48" s="34">
        <v>2650.610216903804</v>
      </c>
      <c r="T48" s="34">
        <v>2965.0702354095401</v>
      </c>
      <c r="U48" s="34">
        <v>4065.6907570367939</v>
      </c>
      <c r="V48" s="34">
        <v>4638.7089307950801</v>
      </c>
      <c r="W48" s="34">
        <v>4099.2864650171759</v>
      </c>
      <c r="X48" s="34">
        <v>3119.3500808461899</v>
      </c>
      <c r="Y48" s="34">
        <v>3585.0081722363261</v>
      </c>
      <c r="Z48" s="34">
        <v>3193.3534955144301</v>
      </c>
      <c r="AA48" s="34">
        <v>3433.489372903291</v>
      </c>
      <c r="AB48" s="34">
        <v>40424.06653522166</v>
      </c>
      <c r="AC48" s="34">
        <v>2638.8862399230634</v>
      </c>
      <c r="AD48" s="34">
        <v>2165.6291302668014</v>
      </c>
      <c r="AE48" s="34">
        <v>2651.3698677404327</v>
      </c>
      <c r="AF48" s="34">
        <v>3104.5704703735878</v>
      </c>
      <c r="AG48" s="34">
        <v>2828.2820747207084</v>
      </c>
      <c r="AH48" s="34">
        <v>3269.3197308694967</v>
      </c>
      <c r="AI48" s="34">
        <v>4256.1925334680936</v>
      </c>
      <c r="AJ48" s="34">
        <v>3480.2485147812549</v>
      </c>
      <c r="AK48" s="34">
        <v>3325.4072890958632</v>
      </c>
      <c r="AL48" s="34">
        <v>3462.45931845618</v>
      </c>
      <c r="AM48" s="34">
        <v>4427.8637833164048</v>
      </c>
      <c r="AN48" s="34">
        <v>5395.7110948752352</v>
      </c>
      <c r="AO48" s="34">
        <v>41005.940047887125</v>
      </c>
      <c r="AP48" s="34">
        <v>4207.5882361266831</v>
      </c>
      <c r="AQ48" s="34">
        <v>2375.9604646374105</v>
      </c>
      <c r="AR48" s="34">
        <v>3731.7064151891868</v>
      </c>
      <c r="AS48" s="34">
        <v>3723.8487846999915</v>
      </c>
      <c r="AT48" s="34">
        <v>4590.3790692194716</v>
      </c>
      <c r="AU48" s="34">
        <v>7770.3713877996624</v>
      </c>
      <c r="AV48" s="34">
        <v>5394.7567962186131</v>
      </c>
      <c r="AW48" s="34">
        <v>4531.4877640161421</v>
      </c>
      <c r="AX48" s="34">
        <v>5087.1342430590139</v>
      </c>
      <c r="AY48" s="34">
        <v>5767.9600216914614</v>
      </c>
      <c r="AZ48" s="34">
        <v>4360.6137078913298</v>
      </c>
      <c r="BA48" s="34">
        <v>5901.0385872319412</v>
      </c>
      <c r="BB48" s="34">
        <v>57442.845477780909</v>
      </c>
      <c r="BC48" s="34">
        <v>6487.3832566563806</v>
      </c>
      <c r="BD48" s="34">
        <v>4841.0016853974612</v>
      </c>
      <c r="BE48" s="34">
        <v>3990.7310563636552</v>
      </c>
      <c r="BF48" s="34">
        <v>5328.6680476449792</v>
      </c>
      <c r="BG48" s="34">
        <v>8332.7731252308859</v>
      </c>
    </row>
    <row r="49" spans="1:59" s="31" customFormat="1" ht="15.75" customHeight="1" x14ac:dyDescent="0.2">
      <c r="A49" s="61" t="s">
        <v>71</v>
      </c>
      <c r="B49" s="61" t="s">
        <v>184</v>
      </c>
      <c r="C49" s="68">
        <v>1579.0337863069108</v>
      </c>
      <c r="D49" s="68">
        <v>1683.1906819571805</v>
      </c>
      <c r="E49" s="68">
        <v>1719.5119566387036</v>
      </c>
      <c r="F49" s="68">
        <v>1872.6806507386532</v>
      </c>
      <c r="G49" s="68">
        <v>2071.7810549010946</v>
      </c>
      <c r="H49" s="68">
        <v>3905.1119706052077</v>
      </c>
      <c r="I49" s="68">
        <v>3555.2168956465798</v>
      </c>
      <c r="J49" s="68">
        <v>2433.990882601081</v>
      </c>
      <c r="K49" s="68">
        <v>4687.2863921855787</v>
      </c>
      <c r="L49" s="68">
        <v>3025.8169382023584</v>
      </c>
      <c r="M49" s="68">
        <v>3770.0489757024088</v>
      </c>
      <c r="N49" s="68">
        <v>3573.152015508153</v>
      </c>
      <c r="O49" s="68">
        <v>33876.822200993913</v>
      </c>
      <c r="P49" s="68">
        <v>2800.4277993795231</v>
      </c>
      <c r="Q49" s="68">
        <v>2896.7343571486199</v>
      </c>
      <c r="R49" s="68">
        <v>1989.0016262002625</v>
      </c>
      <c r="S49" s="68">
        <v>2118.4730169592472</v>
      </c>
      <c r="T49" s="68">
        <v>2575.3779093148391</v>
      </c>
      <c r="U49" s="68">
        <v>3497.4233052593468</v>
      </c>
      <c r="V49" s="68">
        <v>4757.8227662888139</v>
      </c>
      <c r="W49" s="68">
        <v>3646.815408896839</v>
      </c>
      <c r="X49" s="68">
        <v>3065.158279414989</v>
      </c>
      <c r="Y49" s="68">
        <v>3216.6302214080661</v>
      </c>
      <c r="Z49" s="68">
        <v>2740.2921584441397</v>
      </c>
      <c r="AA49" s="68">
        <v>4071.3828147461641</v>
      </c>
      <c r="AB49" s="68">
        <v>37375.539663460848</v>
      </c>
      <c r="AC49" s="68">
        <v>3409.4315491536072</v>
      </c>
      <c r="AD49" s="68">
        <v>2285.5015346241676</v>
      </c>
      <c r="AE49" s="68">
        <v>4093.0341341134886</v>
      </c>
      <c r="AF49" s="68">
        <v>3173.7392155034681</v>
      </c>
      <c r="AG49" s="68">
        <v>2477.8706679521779</v>
      </c>
      <c r="AH49" s="68">
        <v>3370.4445214538359</v>
      </c>
      <c r="AI49" s="68">
        <v>4670.1544645401345</v>
      </c>
      <c r="AJ49" s="68">
        <v>3713.0337039959877</v>
      </c>
      <c r="AK49" s="68">
        <v>4411.9126327342219</v>
      </c>
      <c r="AL49" s="68">
        <v>3915.9610492602592</v>
      </c>
      <c r="AM49" s="68">
        <v>3398.7340923071552</v>
      </c>
      <c r="AN49" s="68">
        <v>4154.2023329329841</v>
      </c>
      <c r="AO49" s="68">
        <v>43074.019898571481</v>
      </c>
      <c r="AP49" s="68">
        <v>4581.4140740612602</v>
      </c>
      <c r="AQ49" s="68">
        <v>3119.9541901364091</v>
      </c>
      <c r="AR49" s="68">
        <v>3188.884350650605</v>
      </c>
      <c r="AS49" s="68">
        <v>3197.4506221584656</v>
      </c>
      <c r="AT49" s="68">
        <v>4038.3941018894325</v>
      </c>
      <c r="AU49" s="68">
        <v>4000.6765544586215</v>
      </c>
      <c r="AV49" s="68">
        <v>5150.9078535456638</v>
      </c>
      <c r="AW49" s="68">
        <v>3965.1084532241107</v>
      </c>
      <c r="AX49" s="68">
        <v>3522.4839962755727</v>
      </c>
      <c r="AY49" s="68">
        <v>4359.4260995819195</v>
      </c>
      <c r="AZ49" s="68">
        <v>3791.28550739311</v>
      </c>
      <c r="BA49" s="68">
        <v>4889.1837123071673</v>
      </c>
      <c r="BB49" s="68">
        <v>47805.169515682348</v>
      </c>
      <c r="BC49" s="68">
        <v>2929.7828053166777</v>
      </c>
      <c r="BD49" s="68">
        <v>3151.1609062983521</v>
      </c>
      <c r="BE49" s="68">
        <v>3923.9684886803811</v>
      </c>
      <c r="BF49" s="68">
        <v>3308.2838295582364</v>
      </c>
      <c r="BG49" s="68">
        <v>2798.7734963083376</v>
      </c>
    </row>
    <row r="50" spans="1:59" s="31" customFormat="1" ht="15.75" customHeight="1" x14ac:dyDescent="0.2">
      <c r="A50" s="55" t="s">
        <v>71</v>
      </c>
      <c r="B50" s="55" t="s">
        <v>185</v>
      </c>
      <c r="C50" s="34">
        <v>1264.6706175834622</v>
      </c>
      <c r="D50" s="34">
        <v>1471.5680278466903</v>
      </c>
      <c r="E50" s="34">
        <v>2937.2053671213007</v>
      </c>
      <c r="F50" s="34">
        <v>1796.6634168050359</v>
      </c>
      <c r="G50" s="34">
        <v>1965.0380852748654</v>
      </c>
      <c r="H50" s="34">
        <v>2351.6671896067764</v>
      </c>
      <c r="I50" s="34">
        <v>1198.4555248010413</v>
      </c>
      <c r="J50" s="34">
        <v>2246.0228640214959</v>
      </c>
      <c r="K50" s="34">
        <v>2542.286030181443</v>
      </c>
      <c r="L50" s="34">
        <v>1804.5193519072168</v>
      </c>
      <c r="M50" s="34">
        <v>1473.9543661149289</v>
      </c>
      <c r="N50" s="34">
        <v>1898.6548525863877</v>
      </c>
      <c r="O50" s="34">
        <v>22950.705693850643</v>
      </c>
      <c r="P50" s="34">
        <v>1366.8870268120995</v>
      </c>
      <c r="Q50" s="34">
        <v>233.70741368227371</v>
      </c>
      <c r="R50" s="34">
        <v>2769.0564844024793</v>
      </c>
      <c r="S50" s="34">
        <v>2003.2283479415921</v>
      </c>
      <c r="T50" s="34">
        <v>1434.6040251022505</v>
      </c>
      <c r="U50" s="34">
        <v>3075.808905759342</v>
      </c>
      <c r="V50" s="34">
        <v>1527.4326053986131</v>
      </c>
      <c r="W50" s="34">
        <v>822.01496488236228</v>
      </c>
      <c r="X50" s="34">
        <v>2607.6444271898645</v>
      </c>
      <c r="Y50" s="34">
        <v>2875.1277642007772</v>
      </c>
      <c r="Z50" s="34">
        <v>1440.435346629786</v>
      </c>
      <c r="AA50" s="34">
        <v>9213.2160455803951</v>
      </c>
      <c r="AB50" s="34">
        <v>29369.163357581834</v>
      </c>
      <c r="AC50" s="34">
        <v>1592.5350060810642</v>
      </c>
      <c r="AD50" s="34">
        <v>1485.6139352721104</v>
      </c>
      <c r="AE50" s="34">
        <v>3739.245661280007</v>
      </c>
      <c r="AF50" s="34">
        <v>1352.3930607623777</v>
      </c>
      <c r="AG50" s="34">
        <v>2600.2122773884603</v>
      </c>
      <c r="AH50" s="34">
        <v>2235.0926845943509</v>
      </c>
      <c r="AI50" s="34">
        <v>2013.9819718920303</v>
      </c>
      <c r="AJ50" s="34">
        <v>2117.7416375563225</v>
      </c>
      <c r="AK50" s="34">
        <v>2190.4817654652065</v>
      </c>
      <c r="AL50" s="34">
        <v>6669.3578257994459</v>
      </c>
      <c r="AM50" s="34">
        <v>2691.7130457932112</v>
      </c>
      <c r="AN50" s="34">
        <v>2555.4627087719341</v>
      </c>
      <c r="AO50" s="34">
        <v>31243.831580656519</v>
      </c>
      <c r="AP50" s="34">
        <v>1671.5958913716652</v>
      </c>
      <c r="AQ50" s="34">
        <v>2308.7256386341933</v>
      </c>
      <c r="AR50" s="34">
        <v>2680.7597494247948</v>
      </c>
      <c r="AS50" s="34">
        <v>3114.7222364996514</v>
      </c>
      <c r="AT50" s="34">
        <v>2170.119760763956</v>
      </c>
      <c r="AU50" s="34">
        <v>3074.19587746658</v>
      </c>
      <c r="AV50" s="34">
        <v>1846.3922194587751</v>
      </c>
      <c r="AW50" s="34">
        <v>2198.7778489414504</v>
      </c>
      <c r="AX50" s="34">
        <v>2768.0834182344074</v>
      </c>
      <c r="AY50" s="34">
        <v>2430.1575725592193</v>
      </c>
      <c r="AZ50" s="34">
        <v>1867.8783823639496</v>
      </c>
      <c r="BA50" s="34">
        <v>2911.2147439886935</v>
      </c>
      <c r="BB50" s="34">
        <v>29042.623339707334</v>
      </c>
      <c r="BC50" s="34">
        <v>1949.7312683869081</v>
      </c>
      <c r="BD50" s="34">
        <v>1980.8956182186287</v>
      </c>
      <c r="BE50" s="34">
        <v>2896.7911839722469</v>
      </c>
      <c r="BF50" s="34">
        <v>1755.8425903418718</v>
      </c>
      <c r="BG50" s="34">
        <v>2315.9607653481712</v>
      </c>
    </row>
    <row r="51" spans="1:59" s="31" customFormat="1" ht="15.75" customHeight="1" x14ac:dyDescent="0.2">
      <c r="A51" s="61" t="s">
        <v>71</v>
      </c>
      <c r="B51" s="61" t="s">
        <v>186</v>
      </c>
      <c r="C51" s="68">
        <v>2430.5865078987399</v>
      </c>
      <c r="D51" s="68">
        <v>1991.8748060404673</v>
      </c>
      <c r="E51" s="68">
        <v>3113.8068398938162</v>
      </c>
      <c r="F51" s="68">
        <v>1307.1952358329147</v>
      </c>
      <c r="G51" s="68">
        <v>2529.5867790617422</v>
      </c>
      <c r="H51" s="68">
        <v>3369.8120807645655</v>
      </c>
      <c r="I51" s="68">
        <v>1980.7084800384748</v>
      </c>
      <c r="J51" s="68">
        <v>1676.1166836011826</v>
      </c>
      <c r="K51" s="68">
        <v>1969.7556257811004</v>
      </c>
      <c r="L51" s="68">
        <v>1872.1739528108869</v>
      </c>
      <c r="M51" s="68">
        <v>1627.1997489577457</v>
      </c>
      <c r="N51" s="68">
        <v>2270.7217797297694</v>
      </c>
      <c r="O51" s="68">
        <v>26139.53852041141</v>
      </c>
      <c r="P51" s="68">
        <v>1800.5732588308008</v>
      </c>
      <c r="Q51" s="68">
        <v>2526.9628808402881</v>
      </c>
      <c r="R51" s="68">
        <v>2961.228375421339</v>
      </c>
      <c r="S51" s="68">
        <v>2038.2326181868077</v>
      </c>
      <c r="T51" s="68">
        <v>3007.9077531235002</v>
      </c>
      <c r="U51" s="68">
        <v>2953.2975807391881</v>
      </c>
      <c r="V51" s="68">
        <v>2848.7497371747249</v>
      </c>
      <c r="W51" s="68">
        <v>2030.188399804596</v>
      </c>
      <c r="X51" s="68">
        <v>2616.3356047107418</v>
      </c>
      <c r="Y51" s="68">
        <v>2358.6205838161968</v>
      </c>
      <c r="Z51" s="68">
        <v>2173.495062152876</v>
      </c>
      <c r="AA51" s="68">
        <v>2273.2173146225023</v>
      </c>
      <c r="AB51" s="68">
        <v>29588.809169423563</v>
      </c>
      <c r="AC51" s="68">
        <v>2799.3281604162662</v>
      </c>
      <c r="AD51" s="68">
        <v>2366.2350855335653</v>
      </c>
      <c r="AE51" s="68">
        <v>2293.7209207479718</v>
      </c>
      <c r="AF51" s="68">
        <v>2534.6507197145493</v>
      </c>
      <c r="AG51" s="68">
        <v>2979.0090999575991</v>
      </c>
      <c r="AH51" s="68">
        <v>3278.7950904713666</v>
      </c>
      <c r="AI51" s="68">
        <v>3192.3132925286054</v>
      </c>
      <c r="AJ51" s="68">
        <v>3257.8712495225527</v>
      </c>
      <c r="AK51" s="68">
        <v>3379.3143397782337</v>
      </c>
      <c r="AL51" s="68">
        <v>3782.7903159095354</v>
      </c>
      <c r="AM51" s="68">
        <v>4284.872705936772</v>
      </c>
      <c r="AN51" s="68">
        <v>2825.7385891081303</v>
      </c>
      <c r="AO51" s="68">
        <v>36974.639569625149</v>
      </c>
      <c r="AP51" s="68">
        <v>2543.5812114542759</v>
      </c>
      <c r="AQ51" s="68">
        <v>2446.0703254642144</v>
      </c>
      <c r="AR51" s="68">
        <v>2261.5390750372194</v>
      </c>
      <c r="AS51" s="68">
        <v>1687.8374210912411</v>
      </c>
      <c r="AT51" s="68">
        <v>2488.3650776280056</v>
      </c>
      <c r="AU51" s="68">
        <v>1422.0438119455737</v>
      </c>
      <c r="AV51" s="68">
        <v>1260.2365838870533</v>
      </c>
      <c r="AW51" s="68">
        <v>2333.9640005687429</v>
      </c>
      <c r="AX51" s="68">
        <v>1340.9757045259166</v>
      </c>
      <c r="AY51" s="68">
        <v>1944.989630505605</v>
      </c>
      <c r="AZ51" s="68">
        <v>1435.5086696805495</v>
      </c>
      <c r="BA51" s="68">
        <v>1686.93481287334</v>
      </c>
      <c r="BB51" s="68">
        <v>22852.046324661736</v>
      </c>
      <c r="BC51" s="68">
        <v>2171.3835002265387</v>
      </c>
      <c r="BD51" s="68">
        <v>1229.2994536619258</v>
      </c>
      <c r="BE51" s="68">
        <v>1699.015440763179</v>
      </c>
      <c r="BF51" s="68">
        <v>1516.4585190806667</v>
      </c>
      <c r="BG51" s="68">
        <v>2147.9311885388506</v>
      </c>
    </row>
    <row r="52" spans="1:59" s="31" customFormat="1" ht="15.75" customHeight="1" x14ac:dyDescent="0.2">
      <c r="A52" s="55" t="s">
        <v>71</v>
      </c>
      <c r="B52" s="55" t="s">
        <v>187</v>
      </c>
      <c r="C52" s="34">
        <v>5689.0734675343838</v>
      </c>
      <c r="D52" s="34">
        <v>7176.2692984064042</v>
      </c>
      <c r="E52" s="34">
        <v>5915.8149688660551</v>
      </c>
      <c r="F52" s="34">
        <v>6837.9704939279964</v>
      </c>
      <c r="G52" s="34">
        <v>6919.2958249305393</v>
      </c>
      <c r="H52" s="34">
        <v>6416.0454008887036</v>
      </c>
      <c r="I52" s="34">
        <v>7331.6737096458955</v>
      </c>
      <c r="J52" s="34">
        <v>6399.5863774104646</v>
      </c>
      <c r="K52" s="34">
        <v>7674.9342697474376</v>
      </c>
      <c r="L52" s="34">
        <v>7782.1093905429816</v>
      </c>
      <c r="M52" s="34">
        <v>8391.1338322333504</v>
      </c>
      <c r="N52" s="34">
        <v>9463.196518048886</v>
      </c>
      <c r="O52" s="34">
        <v>85997.103552183093</v>
      </c>
      <c r="P52" s="34">
        <v>8982.1051557856917</v>
      </c>
      <c r="Q52" s="34">
        <v>6479.648561219421</v>
      </c>
      <c r="R52" s="34">
        <v>5798.4368024793384</v>
      </c>
      <c r="S52" s="34">
        <v>7024.761331852761</v>
      </c>
      <c r="T52" s="34">
        <v>6162.1776139674957</v>
      </c>
      <c r="U52" s="34">
        <v>6977.3533076436097</v>
      </c>
      <c r="V52" s="34">
        <v>5207.8207728056295</v>
      </c>
      <c r="W52" s="34">
        <v>5960.3586688624137</v>
      </c>
      <c r="X52" s="34">
        <v>5214.1286655864396</v>
      </c>
      <c r="Y52" s="34">
        <v>5425.9342362067173</v>
      </c>
      <c r="Z52" s="34">
        <v>5134.5894915772878</v>
      </c>
      <c r="AA52" s="34">
        <v>6629.9587380904868</v>
      </c>
      <c r="AB52" s="34">
        <v>74997.273346077287</v>
      </c>
      <c r="AC52" s="34">
        <v>6214.4235344859499</v>
      </c>
      <c r="AD52" s="34">
        <v>5732.2245560636675</v>
      </c>
      <c r="AE52" s="34">
        <v>5711.6500825032927</v>
      </c>
      <c r="AF52" s="34">
        <v>4974.5981661724272</v>
      </c>
      <c r="AG52" s="34">
        <v>6535.3515762436091</v>
      </c>
      <c r="AH52" s="34">
        <v>5194.155432488943</v>
      </c>
      <c r="AI52" s="34">
        <v>5078.9258072543007</v>
      </c>
      <c r="AJ52" s="34">
        <v>6194.7133797987999</v>
      </c>
      <c r="AK52" s="34">
        <v>5018.0138938821256</v>
      </c>
      <c r="AL52" s="34">
        <v>3167.8764645944093</v>
      </c>
      <c r="AM52" s="34">
        <v>3282.2372702406356</v>
      </c>
      <c r="AN52" s="34">
        <v>3864.4750126590666</v>
      </c>
      <c r="AO52" s="34">
        <v>60968.645176387225</v>
      </c>
      <c r="AP52" s="34">
        <v>2837.4806033403024</v>
      </c>
      <c r="AQ52" s="34">
        <v>2396.7613464310371</v>
      </c>
      <c r="AR52" s="34">
        <v>2606.7972873687677</v>
      </c>
      <c r="AS52" s="34">
        <v>3523.9842906739295</v>
      </c>
      <c r="AT52" s="34">
        <v>3593.9879335201667</v>
      </c>
      <c r="AU52" s="34">
        <v>2644.035356838112</v>
      </c>
      <c r="AV52" s="34">
        <v>2326.7475902347287</v>
      </c>
      <c r="AW52" s="34">
        <v>2295.0196047238796</v>
      </c>
      <c r="AX52" s="34">
        <v>2985.0706693059942</v>
      </c>
      <c r="AY52" s="34">
        <v>2141.0820559707308</v>
      </c>
      <c r="AZ52" s="34">
        <v>2052.449212267411</v>
      </c>
      <c r="BA52" s="34">
        <v>2822.7026817314891</v>
      </c>
      <c r="BB52" s="34">
        <v>32226.118632406549</v>
      </c>
      <c r="BC52" s="34">
        <v>2652.6913310105401</v>
      </c>
      <c r="BD52" s="34">
        <v>1709.5989245049841</v>
      </c>
      <c r="BE52" s="34">
        <v>2091.1003059391928</v>
      </c>
      <c r="BF52" s="34">
        <v>2272.3720022513712</v>
      </c>
      <c r="BG52" s="34">
        <v>2003.5343914559728</v>
      </c>
    </row>
    <row r="53" spans="1:59" s="31" customFormat="1" ht="15.75" customHeight="1" x14ac:dyDescent="0.2">
      <c r="A53" s="290" t="s">
        <v>71</v>
      </c>
      <c r="B53" s="290" t="s">
        <v>188</v>
      </c>
      <c r="C53" s="302">
        <v>312.99353728301344</v>
      </c>
      <c r="D53" s="302">
        <v>337.32607160940631</v>
      </c>
      <c r="E53" s="302">
        <v>230.80917758762533</v>
      </c>
      <c r="F53" s="302">
        <v>80.511323280732697</v>
      </c>
      <c r="G53" s="302">
        <v>221.32705564249744</v>
      </c>
      <c r="H53" s="302">
        <v>621.53549349999503</v>
      </c>
      <c r="I53" s="302">
        <v>387.54058101661406</v>
      </c>
      <c r="J53" s="302">
        <v>260.08906199450661</v>
      </c>
      <c r="K53" s="302">
        <v>551.77098964262177</v>
      </c>
      <c r="L53" s="302">
        <v>112.49407633798077</v>
      </c>
      <c r="M53" s="302">
        <v>285.58289177889418</v>
      </c>
      <c r="N53" s="302">
        <v>391.97904707126736</v>
      </c>
      <c r="O53" s="302">
        <v>3793.9593067451551</v>
      </c>
      <c r="P53" s="302">
        <v>497.80965239966349</v>
      </c>
      <c r="Q53" s="302">
        <v>509.55333650835735</v>
      </c>
      <c r="R53" s="302">
        <v>216.90970784975298</v>
      </c>
      <c r="S53" s="302">
        <v>150.59367011634794</v>
      </c>
      <c r="T53" s="302">
        <v>253.0503238674587</v>
      </c>
      <c r="U53" s="302">
        <v>597.3915180071798</v>
      </c>
      <c r="V53" s="302">
        <v>392.15321048232937</v>
      </c>
      <c r="W53" s="302">
        <v>769.33147692015712</v>
      </c>
      <c r="X53" s="302">
        <v>352.28386052363135</v>
      </c>
      <c r="Y53" s="302">
        <v>842.15967662125388</v>
      </c>
      <c r="Z53" s="302">
        <v>968.31174636323863</v>
      </c>
      <c r="AA53" s="302">
        <v>1000.1383479114889</v>
      </c>
      <c r="AB53" s="302">
        <v>6549.6865275708606</v>
      </c>
      <c r="AC53" s="302">
        <v>1494.1775461888594</v>
      </c>
      <c r="AD53" s="302">
        <v>838.76802322802109</v>
      </c>
      <c r="AE53" s="302">
        <v>1613.9536224612568</v>
      </c>
      <c r="AF53" s="302">
        <v>619.14846751005348</v>
      </c>
      <c r="AG53" s="302">
        <v>609.80166100115662</v>
      </c>
      <c r="AH53" s="302">
        <v>923.16532341346783</v>
      </c>
      <c r="AI53" s="302">
        <v>852.42421205936353</v>
      </c>
      <c r="AJ53" s="302">
        <v>1118.8040904551676</v>
      </c>
      <c r="AK53" s="302">
        <v>1444.3854598715282</v>
      </c>
      <c r="AL53" s="302">
        <v>1391.5340030639111</v>
      </c>
      <c r="AM53" s="302">
        <v>1114.1547639993098</v>
      </c>
      <c r="AN53" s="302">
        <v>1266.6386861048084</v>
      </c>
      <c r="AO53" s="302">
        <v>13286.955859356904</v>
      </c>
      <c r="AP53" s="302">
        <v>952.89257262855983</v>
      </c>
      <c r="AQ53" s="302">
        <v>997.95346358361917</v>
      </c>
      <c r="AR53" s="302">
        <v>1154.0981902902117</v>
      </c>
      <c r="AS53" s="302">
        <v>1713.035189451108</v>
      </c>
      <c r="AT53" s="302">
        <v>1551.3260756819523</v>
      </c>
      <c r="AU53" s="302">
        <v>2525.9356410250189</v>
      </c>
      <c r="AV53" s="302">
        <v>1993.8272888129977</v>
      </c>
      <c r="AW53" s="302">
        <v>2184.7182460538711</v>
      </c>
      <c r="AX53" s="302">
        <v>2529.8120040426229</v>
      </c>
      <c r="AY53" s="302">
        <v>3833.0499589936844</v>
      </c>
      <c r="AZ53" s="302">
        <v>2093.4136839649409</v>
      </c>
      <c r="BA53" s="302">
        <v>2130.5989171113474</v>
      </c>
      <c r="BB53" s="302">
        <v>23660.661231639933</v>
      </c>
      <c r="BC53" s="302">
        <v>2071.9038631024141</v>
      </c>
      <c r="BD53" s="302">
        <v>2114.8580869655821</v>
      </c>
      <c r="BE53" s="302">
        <v>3656.0885191004677</v>
      </c>
      <c r="BF53" s="302">
        <v>3021.8168881137294</v>
      </c>
      <c r="BG53" s="302">
        <v>1624.017756600641</v>
      </c>
    </row>
    <row r="54" spans="1:59" s="31" customFormat="1" ht="15.75" customHeight="1" x14ac:dyDescent="0.2">
      <c r="A54" s="98"/>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27"/>
      <c r="AV54" s="127"/>
      <c r="AW54" s="127"/>
      <c r="AX54" s="127"/>
    </row>
    <row r="55" spans="1:59" ht="15" customHeight="1" x14ac:dyDescent="0.15">
      <c r="A55" s="39" t="s">
        <v>59</v>
      </c>
      <c r="B55" s="71"/>
      <c r="C55" s="132"/>
      <c r="D55" s="132"/>
      <c r="E55" s="132"/>
      <c r="F55" s="132"/>
      <c r="G55" s="132"/>
      <c r="H55" s="132"/>
      <c r="I55" s="132"/>
      <c r="J55" s="132"/>
      <c r="K55" s="132"/>
      <c r="L55" s="132"/>
      <c r="M55" s="132"/>
      <c r="N55" s="132"/>
      <c r="O55" s="132"/>
      <c r="P55" s="158"/>
      <c r="Q55" s="129"/>
      <c r="R55" s="129"/>
    </row>
    <row r="56" spans="1:59" ht="15" customHeight="1" x14ac:dyDescent="0.15">
      <c r="A56" s="203" t="s">
        <v>60</v>
      </c>
      <c r="B56" s="72"/>
      <c r="C56" s="123"/>
      <c r="D56" s="123"/>
      <c r="E56" s="123"/>
      <c r="F56" s="123"/>
      <c r="G56" s="123"/>
      <c r="H56" s="123"/>
      <c r="I56" s="123"/>
      <c r="J56" s="123"/>
      <c r="K56" s="123"/>
      <c r="L56" s="123"/>
      <c r="M56" s="123"/>
      <c r="N56" s="123"/>
      <c r="O56" s="123"/>
      <c r="P56" s="159"/>
      <c r="Q56" s="129"/>
      <c r="R56" s="129"/>
    </row>
    <row r="57" spans="1:59" ht="15" customHeight="1" x14ac:dyDescent="0.2">
      <c r="A57" s="176" t="s">
        <v>189</v>
      </c>
      <c r="B57" s="73"/>
      <c r="C57" s="123"/>
      <c r="D57" s="123"/>
      <c r="E57" s="123"/>
      <c r="F57" s="123"/>
      <c r="G57" s="123"/>
      <c r="H57" s="123"/>
      <c r="I57" s="123"/>
      <c r="J57" s="123"/>
      <c r="K57" s="123"/>
      <c r="L57" s="123"/>
      <c r="M57" s="123"/>
      <c r="N57" s="123"/>
      <c r="O57" s="123"/>
      <c r="P57" s="152"/>
    </row>
    <row r="58" spans="1:59" ht="15" customHeight="1" x14ac:dyDescent="0.2">
      <c r="A58" s="177" t="s">
        <v>190</v>
      </c>
      <c r="B58" s="74"/>
      <c r="C58" s="123"/>
      <c r="D58" s="123"/>
      <c r="E58" s="123"/>
      <c r="F58" s="123"/>
      <c r="G58" s="123"/>
      <c r="H58" s="123"/>
      <c r="I58" s="123"/>
      <c r="J58" s="123"/>
      <c r="K58" s="123"/>
      <c r="L58" s="123"/>
      <c r="M58" s="123"/>
      <c r="N58" s="123"/>
      <c r="O58" s="123"/>
      <c r="P58" s="152"/>
    </row>
    <row r="59" spans="1:59" ht="15" customHeight="1" x14ac:dyDescent="0.2">
      <c r="A59" s="107" t="s">
        <v>191</v>
      </c>
      <c r="B59" s="73"/>
      <c r="C59" s="123"/>
      <c r="D59" s="123"/>
      <c r="E59" s="123"/>
      <c r="F59" s="123"/>
      <c r="G59" s="123"/>
      <c r="H59" s="123"/>
      <c r="I59" s="123"/>
      <c r="J59" s="123"/>
      <c r="K59" s="123"/>
      <c r="L59" s="123"/>
      <c r="M59" s="123"/>
      <c r="N59" s="123"/>
      <c r="O59" s="123"/>
      <c r="P59" s="152"/>
    </row>
    <row r="60" spans="1:59" s="11" customFormat="1" ht="15" customHeight="1" x14ac:dyDescent="0.15">
      <c r="A60" s="186" t="s">
        <v>67</v>
      </c>
      <c r="B60" s="142"/>
      <c r="C60" s="143"/>
      <c r="D60" s="143"/>
      <c r="E60" s="143"/>
      <c r="F60" s="143"/>
      <c r="G60" s="143"/>
      <c r="H60" s="143"/>
      <c r="I60" s="143"/>
      <c r="J60" s="143"/>
      <c r="K60" s="143"/>
      <c r="L60" s="143"/>
      <c r="M60" s="143"/>
      <c r="N60" s="143"/>
      <c r="O60" s="160"/>
      <c r="P60" s="153"/>
      <c r="Q60" s="127"/>
      <c r="R60" s="127"/>
      <c r="S60" s="127"/>
      <c r="T60" s="127"/>
      <c r="U60" s="127"/>
      <c r="V60" s="127"/>
      <c r="W60" s="127"/>
      <c r="X60" s="127"/>
      <c r="Y60" s="127"/>
      <c r="Z60" s="127"/>
      <c r="AA60" s="127"/>
      <c r="AB60" s="127"/>
      <c r="AC60" s="127"/>
      <c r="AD60" s="127"/>
      <c r="AE60" s="127"/>
      <c r="AF60" s="127"/>
      <c r="AG60" s="127"/>
      <c r="AH60" s="127"/>
      <c r="AI60" s="127"/>
      <c r="AJ60" s="127"/>
      <c r="AK60" s="127"/>
      <c r="AL60" s="127"/>
      <c r="AM60" s="127"/>
      <c r="AN60" s="127"/>
      <c r="AO60" s="127"/>
      <c r="AP60" s="127"/>
      <c r="AQ60" s="127"/>
      <c r="AR60" s="127"/>
      <c r="AS60" s="127"/>
      <c r="AT60" s="127"/>
      <c r="AU60" s="127"/>
      <c r="AV60" s="127"/>
      <c r="AW60" s="127"/>
      <c r="AX60" s="127"/>
    </row>
    <row r="61" spans="1:59" ht="15" customHeight="1" x14ac:dyDescent="0.2">
      <c r="A61" s="37"/>
      <c r="B61" s="37"/>
      <c r="C61" s="123"/>
      <c r="D61" s="123"/>
      <c r="E61" s="123"/>
      <c r="F61" s="123"/>
      <c r="G61" s="123"/>
      <c r="H61" s="123"/>
      <c r="I61" s="123"/>
      <c r="J61" s="123"/>
      <c r="K61" s="123"/>
      <c r="L61" s="123"/>
      <c r="M61" s="123"/>
      <c r="N61" s="123"/>
      <c r="O61" s="123"/>
      <c r="P61" s="129"/>
      <c r="Q61" s="129"/>
      <c r="R61" s="129"/>
    </row>
    <row r="62" spans="1:59" s="76" customFormat="1" ht="15" customHeight="1" x14ac:dyDescent="0.2">
      <c r="A62" s="393"/>
      <c r="B62" s="393"/>
      <c r="C62" s="393"/>
      <c r="D62" s="393"/>
      <c r="E62" s="393"/>
      <c r="F62" s="393"/>
      <c r="G62" s="393"/>
      <c r="H62" s="393"/>
      <c r="I62" s="393"/>
      <c r="J62" s="393"/>
      <c r="K62" s="393"/>
      <c r="L62" s="393"/>
      <c r="M62" s="393"/>
      <c r="N62" s="393"/>
      <c r="O62" s="130"/>
      <c r="P62" s="151"/>
      <c r="Q62" s="151"/>
      <c r="R62" s="151"/>
      <c r="S62" s="151"/>
      <c r="T62" s="151"/>
      <c r="U62" s="151"/>
      <c r="V62" s="151"/>
      <c r="W62" s="151"/>
      <c r="X62" s="151"/>
      <c r="Y62" s="151"/>
      <c r="Z62" s="151"/>
      <c r="AA62" s="151"/>
      <c r="AB62" s="151"/>
      <c r="AC62" s="151"/>
      <c r="AD62" s="151"/>
      <c r="AE62" s="151"/>
      <c r="AF62" s="151"/>
      <c r="AG62" s="151"/>
      <c r="AH62" s="151"/>
      <c r="AI62" s="151"/>
      <c r="AJ62" s="151"/>
      <c r="AK62" s="151"/>
      <c r="AL62" s="151"/>
      <c r="AM62" s="151"/>
      <c r="AN62" s="151"/>
      <c r="AO62" s="151"/>
      <c r="AP62" s="151"/>
      <c r="AQ62" s="151"/>
      <c r="AR62" s="151"/>
      <c r="AS62" s="151"/>
      <c r="AT62" s="151"/>
      <c r="AU62" s="127"/>
      <c r="AV62" s="127"/>
      <c r="AW62" s="127"/>
      <c r="AX62" s="127"/>
    </row>
    <row r="63" spans="1:59" ht="16.5" x14ac:dyDescent="0.2">
      <c r="A63" s="391"/>
      <c r="B63" s="391"/>
      <c r="C63" s="391"/>
      <c r="D63" s="391"/>
      <c r="E63" s="391"/>
      <c r="F63" s="391"/>
      <c r="G63" s="391"/>
      <c r="H63" s="391"/>
      <c r="I63" s="391"/>
      <c r="J63" s="391"/>
      <c r="K63" s="391"/>
      <c r="L63" s="391"/>
      <c r="M63" s="391"/>
      <c r="N63" s="391"/>
      <c r="O63" s="123"/>
      <c r="P63" s="129"/>
      <c r="Q63" s="129"/>
      <c r="R63" s="129"/>
    </row>
    <row r="64" spans="1:59" ht="16.5" x14ac:dyDescent="0.2">
      <c r="A64" s="391"/>
      <c r="B64" s="391"/>
      <c r="C64" s="391"/>
      <c r="D64" s="391"/>
      <c r="E64" s="391"/>
      <c r="F64" s="391"/>
      <c r="G64" s="391"/>
      <c r="H64" s="391"/>
      <c r="I64" s="391"/>
      <c r="J64" s="391"/>
      <c r="K64" s="391"/>
      <c r="L64" s="391"/>
      <c r="M64" s="391"/>
      <c r="N64" s="391"/>
      <c r="O64" s="123"/>
      <c r="P64" s="129"/>
      <c r="Q64" s="129"/>
      <c r="R64" s="129"/>
    </row>
    <row r="65" spans="1:18" ht="16.5" x14ac:dyDescent="0.2">
      <c r="A65" s="391"/>
      <c r="B65" s="391"/>
      <c r="C65" s="391"/>
      <c r="D65" s="391"/>
      <c r="E65" s="391"/>
      <c r="F65" s="391"/>
      <c r="G65" s="391"/>
      <c r="H65" s="391"/>
      <c r="I65" s="391"/>
      <c r="J65" s="391"/>
      <c r="K65" s="391"/>
      <c r="L65" s="391"/>
      <c r="M65" s="391"/>
      <c r="N65" s="391"/>
      <c r="O65" s="123"/>
      <c r="P65" s="129"/>
      <c r="Q65" s="129"/>
      <c r="R65" s="129"/>
    </row>
    <row r="66" spans="1:18" ht="17.25" x14ac:dyDescent="0.2">
      <c r="A66" s="393"/>
      <c r="B66" s="393"/>
      <c r="C66" s="393"/>
      <c r="D66" s="393"/>
      <c r="E66" s="393"/>
      <c r="F66" s="393"/>
      <c r="G66" s="393"/>
      <c r="H66" s="393"/>
      <c r="I66" s="393"/>
      <c r="J66" s="393"/>
      <c r="K66" s="393"/>
      <c r="L66" s="393"/>
      <c r="M66" s="393"/>
      <c r="N66" s="393"/>
      <c r="O66" s="130"/>
      <c r="P66" s="129"/>
      <c r="Q66" s="129"/>
      <c r="R66" s="129"/>
    </row>
    <row r="67" spans="1:18" ht="16.5" x14ac:dyDescent="0.2">
      <c r="A67" s="391"/>
      <c r="B67" s="391"/>
      <c r="C67" s="391"/>
      <c r="D67" s="391"/>
      <c r="E67" s="391"/>
      <c r="F67" s="391"/>
      <c r="G67" s="391"/>
      <c r="H67" s="391"/>
      <c r="I67" s="391"/>
      <c r="J67" s="391"/>
      <c r="K67" s="391"/>
      <c r="L67" s="391"/>
      <c r="M67" s="391"/>
      <c r="N67" s="391"/>
      <c r="O67" s="123"/>
      <c r="P67" s="129"/>
      <c r="Q67" s="129"/>
      <c r="R67" s="129"/>
    </row>
    <row r="68" spans="1:18" ht="16.5" x14ac:dyDescent="0.2">
      <c r="A68" s="391"/>
      <c r="B68" s="391"/>
      <c r="C68" s="391"/>
      <c r="D68" s="391"/>
      <c r="E68" s="391"/>
      <c r="F68" s="391"/>
      <c r="G68" s="391"/>
      <c r="H68" s="391"/>
      <c r="I68" s="391"/>
      <c r="J68" s="391"/>
      <c r="K68" s="391"/>
      <c r="L68" s="391"/>
      <c r="M68" s="391"/>
      <c r="N68" s="391"/>
      <c r="O68" s="123"/>
      <c r="P68" s="129"/>
      <c r="Q68" s="129"/>
      <c r="R68" s="129"/>
    </row>
    <row r="69" spans="1:18" ht="16.5" x14ac:dyDescent="0.2">
      <c r="A69" s="391"/>
      <c r="B69" s="391"/>
      <c r="C69" s="391"/>
      <c r="D69" s="391"/>
      <c r="E69" s="391"/>
      <c r="F69" s="391"/>
      <c r="G69" s="391"/>
      <c r="H69" s="391"/>
      <c r="I69" s="391"/>
      <c r="J69" s="391"/>
      <c r="K69" s="391"/>
      <c r="L69" s="391"/>
      <c r="M69" s="391"/>
      <c r="N69" s="391"/>
      <c r="O69" s="123"/>
      <c r="P69" s="129"/>
      <c r="Q69" s="129"/>
      <c r="R69" s="129"/>
    </row>
    <row r="70" spans="1:18" ht="17.25" x14ac:dyDescent="0.2">
      <c r="A70" s="393"/>
      <c r="B70" s="393"/>
      <c r="C70" s="393"/>
      <c r="D70" s="393"/>
      <c r="E70" s="393"/>
      <c r="F70" s="393"/>
      <c r="G70" s="393"/>
      <c r="H70" s="393"/>
      <c r="I70" s="393"/>
      <c r="J70" s="393"/>
      <c r="K70" s="393"/>
      <c r="L70" s="393"/>
      <c r="M70" s="393"/>
      <c r="N70" s="393"/>
      <c r="O70" s="130"/>
      <c r="P70" s="129"/>
      <c r="Q70" s="129"/>
      <c r="R70" s="129"/>
    </row>
    <row r="71" spans="1:18" ht="16.5" x14ac:dyDescent="0.2">
      <c r="A71" s="391"/>
      <c r="B71" s="391"/>
      <c r="C71" s="391"/>
      <c r="D71" s="391"/>
      <c r="E71" s="391"/>
      <c r="F71" s="391"/>
      <c r="G71" s="391"/>
      <c r="H71" s="391"/>
      <c r="I71" s="391"/>
      <c r="J71" s="391"/>
      <c r="K71" s="391"/>
      <c r="L71" s="391"/>
      <c r="M71" s="391"/>
      <c r="N71" s="391"/>
      <c r="O71" s="123"/>
      <c r="P71" s="129"/>
      <c r="Q71" s="129"/>
      <c r="R71" s="129"/>
    </row>
    <row r="72" spans="1:18" ht="16.5" x14ac:dyDescent="0.2">
      <c r="A72" s="391"/>
      <c r="B72" s="391"/>
      <c r="C72" s="391"/>
      <c r="D72" s="391"/>
      <c r="E72" s="391"/>
      <c r="F72" s="391"/>
      <c r="G72" s="391"/>
      <c r="H72" s="391"/>
      <c r="I72" s="391"/>
      <c r="J72" s="391"/>
      <c r="K72" s="391"/>
      <c r="L72" s="391"/>
      <c r="M72" s="391"/>
      <c r="N72" s="391"/>
      <c r="O72" s="123"/>
      <c r="P72" s="129"/>
      <c r="Q72" s="129"/>
      <c r="R72" s="129"/>
    </row>
    <row r="73" spans="1:18" ht="16.5" x14ac:dyDescent="0.2">
      <c r="A73" s="391"/>
      <c r="B73" s="391"/>
      <c r="C73" s="391"/>
      <c r="D73" s="391"/>
      <c r="E73" s="391"/>
      <c r="F73" s="391"/>
      <c r="G73" s="391"/>
      <c r="H73" s="391"/>
      <c r="I73" s="391"/>
      <c r="J73" s="391"/>
      <c r="K73" s="391"/>
      <c r="L73" s="391"/>
      <c r="M73" s="391"/>
      <c r="N73" s="391"/>
      <c r="O73" s="123"/>
      <c r="P73" s="129"/>
      <c r="Q73" s="129"/>
      <c r="R73" s="129"/>
    </row>
    <row r="74" spans="1:18" ht="17.25" x14ac:dyDescent="0.2">
      <c r="A74" s="393"/>
      <c r="B74" s="393"/>
      <c r="C74" s="393"/>
      <c r="D74" s="393"/>
      <c r="E74" s="393"/>
      <c r="F74" s="393"/>
      <c r="G74" s="393"/>
      <c r="H74" s="393"/>
      <c r="I74" s="393"/>
      <c r="J74" s="393"/>
      <c r="K74" s="393"/>
      <c r="L74" s="393"/>
      <c r="M74" s="393"/>
      <c r="N74" s="393"/>
      <c r="O74" s="130"/>
      <c r="P74" s="129"/>
      <c r="Q74" s="129"/>
      <c r="R74" s="129"/>
    </row>
    <row r="75" spans="1:18" ht="16.5" x14ac:dyDescent="0.2">
      <c r="A75" s="391"/>
      <c r="B75" s="391"/>
      <c r="C75" s="391"/>
      <c r="D75" s="391"/>
      <c r="E75" s="391"/>
      <c r="F75" s="391"/>
      <c r="G75" s="391"/>
      <c r="H75" s="391"/>
      <c r="I75" s="391"/>
      <c r="J75" s="391"/>
      <c r="K75" s="391"/>
      <c r="L75" s="391"/>
      <c r="M75" s="391"/>
      <c r="N75" s="391"/>
      <c r="O75" s="123"/>
      <c r="P75" s="129"/>
      <c r="Q75" s="129"/>
      <c r="R75" s="129"/>
    </row>
    <row r="76" spans="1:18" ht="16.5" x14ac:dyDescent="0.2">
      <c r="A76" s="391"/>
      <c r="B76" s="391"/>
      <c r="C76" s="391"/>
      <c r="D76" s="391"/>
      <c r="E76" s="391"/>
      <c r="F76" s="391"/>
      <c r="G76" s="391"/>
      <c r="H76" s="391"/>
      <c r="I76" s="391"/>
      <c r="J76" s="391"/>
      <c r="K76" s="391"/>
      <c r="L76" s="391"/>
      <c r="M76" s="391"/>
      <c r="N76" s="391"/>
      <c r="O76" s="123"/>
      <c r="P76" s="129"/>
      <c r="Q76" s="129"/>
      <c r="R76" s="129"/>
    </row>
    <row r="77" spans="1:18" ht="16.5" x14ac:dyDescent="0.2">
      <c r="A77" s="391"/>
      <c r="B77" s="391"/>
      <c r="C77" s="391"/>
      <c r="D77" s="391"/>
      <c r="E77" s="391"/>
      <c r="F77" s="391"/>
      <c r="G77" s="391"/>
      <c r="H77" s="391"/>
      <c r="I77" s="391"/>
      <c r="J77" s="391"/>
      <c r="K77" s="391"/>
      <c r="L77" s="391"/>
      <c r="M77" s="391"/>
      <c r="N77" s="391"/>
      <c r="O77" s="123"/>
      <c r="P77" s="129"/>
      <c r="Q77" s="129"/>
      <c r="R77" s="129"/>
    </row>
    <row r="78" spans="1:18" ht="17.25" x14ac:dyDescent="0.2">
      <c r="A78" s="393"/>
      <c r="B78" s="393"/>
      <c r="C78" s="393"/>
      <c r="D78" s="393"/>
      <c r="E78" s="393"/>
      <c r="F78" s="393"/>
      <c r="G78" s="393"/>
      <c r="H78" s="393"/>
      <c r="I78" s="393"/>
      <c r="J78" s="393"/>
      <c r="K78" s="393"/>
      <c r="L78" s="393"/>
      <c r="M78" s="393"/>
      <c r="N78" s="393"/>
      <c r="O78" s="130"/>
      <c r="P78" s="129"/>
      <c r="Q78" s="129"/>
      <c r="R78" s="129"/>
    </row>
    <row r="79" spans="1:18" ht="16.5" x14ac:dyDescent="0.2">
      <c r="A79" s="391"/>
      <c r="B79" s="391"/>
      <c r="C79" s="391"/>
      <c r="D79" s="391"/>
      <c r="E79" s="391"/>
      <c r="F79" s="391"/>
      <c r="G79" s="391"/>
      <c r="H79" s="391"/>
      <c r="I79" s="391"/>
      <c r="J79" s="391"/>
      <c r="K79" s="391"/>
      <c r="L79" s="391"/>
      <c r="M79" s="391"/>
      <c r="N79" s="391"/>
      <c r="O79" s="123"/>
      <c r="P79" s="129"/>
      <c r="Q79" s="129"/>
      <c r="R79" s="129"/>
    </row>
    <row r="80" spans="1:18" ht="16.5" x14ac:dyDescent="0.2">
      <c r="A80" s="391"/>
      <c r="B80" s="391"/>
      <c r="C80" s="391"/>
      <c r="D80" s="391"/>
      <c r="E80" s="391"/>
      <c r="F80" s="391"/>
      <c r="G80" s="391"/>
      <c r="H80" s="391"/>
      <c r="I80" s="391"/>
      <c r="J80" s="391"/>
      <c r="K80" s="391"/>
      <c r="L80" s="391"/>
      <c r="M80" s="391"/>
      <c r="N80" s="391"/>
      <c r="O80" s="123"/>
      <c r="P80" s="129"/>
      <c r="Q80" s="129"/>
      <c r="R80" s="129"/>
    </row>
    <row r="81" spans="1:18" ht="16.5" x14ac:dyDescent="0.2">
      <c r="A81" s="391"/>
      <c r="B81" s="391"/>
      <c r="C81" s="391"/>
      <c r="D81" s="391"/>
      <c r="E81" s="391"/>
      <c r="F81" s="391"/>
      <c r="G81" s="391"/>
      <c r="H81" s="391"/>
      <c r="I81" s="391"/>
      <c r="J81" s="391"/>
      <c r="K81" s="391"/>
      <c r="L81" s="391"/>
      <c r="M81" s="391"/>
      <c r="N81" s="391"/>
      <c r="O81" s="123"/>
      <c r="P81" s="129"/>
      <c r="Q81" s="129"/>
      <c r="R81" s="129"/>
    </row>
  </sheetData>
  <mergeCells count="19">
    <mergeCell ref="A75:N77"/>
    <mergeCell ref="A78:N78"/>
    <mergeCell ref="A79:N81"/>
    <mergeCell ref="A63:N65"/>
    <mergeCell ref="A66:N66"/>
    <mergeCell ref="A67:N69"/>
    <mergeCell ref="A70:N70"/>
    <mergeCell ref="A71:N73"/>
    <mergeCell ref="BC5:BG5"/>
    <mergeCell ref="A62:N62"/>
    <mergeCell ref="AP5:BB5"/>
    <mergeCell ref="A74:N74"/>
    <mergeCell ref="A3:G3"/>
    <mergeCell ref="A5:A6"/>
    <mergeCell ref="B5:B6"/>
    <mergeCell ref="C5:O5"/>
    <mergeCell ref="P5:AB5"/>
    <mergeCell ref="A4:G4"/>
    <mergeCell ref="AC5:AO5"/>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W119"/>
  <sheetViews>
    <sheetView showGridLines="0" zoomScaleNormal="100" workbookViewId="0"/>
  </sheetViews>
  <sheetFormatPr baseColWidth="10" defaultColWidth="11.42578125" defaultRowHeight="14.25" x14ac:dyDescent="0.2"/>
  <cols>
    <col min="1" max="1" width="53.85546875" style="38" customWidth="1"/>
    <col min="2" max="2" width="25.42578125" style="38" customWidth="1"/>
    <col min="3" max="3" width="13.140625" style="38" customWidth="1"/>
    <col min="4" max="4" width="12" style="11" customWidth="1"/>
    <col min="5" max="5" width="14.28515625" style="38" bestFit="1" customWidth="1"/>
    <col min="6" max="6" width="18.28515625" style="11" customWidth="1"/>
    <col min="7" max="16384" width="11.42578125" style="11"/>
  </cols>
  <sheetData>
    <row r="1" spans="1:12" s="19" customFormat="1" ht="60" customHeight="1" x14ac:dyDescent="0.2">
      <c r="E1" s="45"/>
    </row>
    <row r="2" spans="1:12" s="19" customFormat="1" ht="30.75" customHeight="1" x14ac:dyDescent="0.2">
      <c r="E2" s="45"/>
    </row>
    <row r="3" spans="1:12" ht="22.5" customHeight="1" x14ac:dyDescent="0.2">
      <c r="A3" s="377" t="s">
        <v>0</v>
      </c>
      <c r="B3" s="378"/>
      <c r="C3" s="378"/>
      <c r="D3" s="378"/>
      <c r="E3" s="378"/>
      <c r="F3" s="378"/>
    </row>
    <row r="4" spans="1:12" ht="54" customHeight="1" x14ac:dyDescent="0.2">
      <c r="A4" s="381" t="s">
        <v>192</v>
      </c>
      <c r="B4" s="382"/>
      <c r="C4" s="382"/>
      <c r="D4" s="382"/>
      <c r="E4" s="382"/>
      <c r="F4" s="382"/>
    </row>
    <row r="5" spans="1:12" s="15" customFormat="1" ht="35.25" customHeight="1" x14ac:dyDescent="0.2">
      <c r="A5" s="379" t="s">
        <v>33</v>
      </c>
      <c r="B5" s="388" t="s">
        <v>147</v>
      </c>
      <c r="C5" s="376" t="s">
        <v>141</v>
      </c>
      <c r="D5" s="387"/>
      <c r="E5" s="396" t="s">
        <v>142</v>
      </c>
      <c r="F5" s="394" t="s">
        <v>143</v>
      </c>
    </row>
    <row r="6" spans="1:12" s="15" customFormat="1" ht="18.75" customHeight="1" x14ac:dyDescent="0.2">
      <c r="A6" s="380"/>
      <c r="B6" s="389"/>
      <c r="C6" s="48">
        <v>2025</v>
      </c>
      <c r="D6" s="48">
        <v>2026</v>
      </c>
      <c r="E6" s="397"/>
      <c r="F6" s="395"/>
    </row>
    <row r="7" spans="1:12" s="27" customFormat="1" ht="15.75" customHeight="1" x14ac:dyDescent="0.2">
      <c r="A7" s="49" t="s">
        <v>52</v>
      </c>
      <c r="B7" s="50" t="s">
        <v>71</v>
      </c>
      <c r="C7" s="51">
        <v>250617.44226831885</v>
      </c>
      <c r="D7" s="52">
        <v>269994.3893134208</v>
      </c>
      <c r="E7" s="53">
        <v>7.7316833456293921</v>
      </c>
      <c r="F7" s="54">
        <v>7.7316833456293894</v>
      </c>
    </row>
    <row r="8" spans="1:12" s="31" customFormat="1" ht="15.75" customHeight="1" x14ac:dyDescent="0.2">
      <c r="A8" s="32" t="s">
        <v>71</v>
      </c>
      <c r="B8" s="55" t="s">
        <v>164</v>
      </c>
      <c r="C8" s="33">
        <v>118441.40544483188</v>
      </c>
      <c r="D8" s="35">
        <v>126347.0331119841</v>
      </c>
      <c r="E8" s="56">
        <v>6.6747161919102211</v>
      </c>
      <c r="F8" s="64">
        <v>3.154460278422365</v>
      </c>
      <c r="G8" s="92"/>
      <c r="H8" s="92"/>
      <c r="I8" s="92"/>
      <c r="J8" s="92"/>
      <c r="K8" s="92"/>
      <c r="L8" s="92"/>
    </row>
    <row r="9" spans="1:12" s="27" customFormat="1" ht="15.75" customHeight="1" x14ac:dyDescent="0.2">
      <c r="A9" s="220" t="s">
        <v>71</v>
      </c>
      <c r="B9" s="220" t="s">
        <v>155</v>
      </c>
      <c r="C9" s="24">
        <v>11714.529269397512</v>
      </c>
      <c r="D9" s="58">
        <v>15114.333658117905</v>
      </c>
      <c r="E9" s="59">
        <v>29.022116984263988</v>
      </c>
      <c r="F9" s="60">
        <v>1.3565713375529771</v>
      </c>
    </row>
    <row r="10" spans="1:12" s="31" customFormat="1" ht="15.75" customHeight="1" x14ac:dyDescent="0.2">
      <c r="A10" s="55" t="s">
        <v>71</v>
      </c>
      <c r="B10" s="55" t="s">
        <v>183</v>
      </c>
      <c r="C10" s="33">
        <v>1823.0676265291277</v>
      </c>
      <c r="D10" s="34">
        <v>5034.2203717166039</v>
      </c>
      <c r="E10" s="56">
        <v>176.14007831958889</v>
      </c>
      <c r="F10" s="56">
        <v>1.2812965913799073</v>
      </c>
    </row>
    <row r="11" spans="1:12" s="31" customFormat="1" ht="15.75" customHeight="1" x14ac:dyDescent="0.2">
      <c r="A11" s="220" t="s">
        <v>71</v>
      </c>
      <c r="B11" s="220" t="s">
        <v>165</v>
      </c>
      <c r="C11" s="24">
        <v>6828.0617027249473</v>
      </c>
      <c r="D11" s="58">
        <v>9575.3639742113464</v>
      </c>
      <c r="E11" s="59">
        <v>40.235463460882386</v>
      </c>
      <c r="F11" s="60">
        <v>1.096213514359089</v>
      </c>
    </row>
    <row r="12" spans="1:12" s="31" customFormat="1" ht="15.75" customHeight="1" x14ac:dyDescent="0.2">
      <c r="A12" s="55" t="s">
        <v>71</v>
      </c>
      <c r="B12" s="55" t="s">
        <v>173</v>
      </c>
      <c r="C12" s="33">
        <v>1926.3821020226578</v>
      </c>
      <c r="D12" s="34">
        <v>3524.4998922452155</v>
      </c>
      <c r="E12" s="56">
        <v>82.959543101265837</v>
      </c>
      <c r="F12" s="56">
        <v>0.63767221297852172</v>
      </c>
    </row>
    <row r="13" spans="1:12" s="31" customFormat="1" ht="15.75" customHeight="1" x14ac:dyDescent="0.2">
      <c r="A13" s="220" t="s">
        <v>71</v>
      </c>
      <c r="B13" s="220" t="s">
        <v>157</v>
      </c>
      <c r="C13" s="24">
        <v>10520.866540736266</v>
      </c>
      <c r="D13" s="58">
        <v>11824.022154825445</v>
      </c>
      <c r="E13" s="59">
        <v>12.386390503514377</v>
      </c>
      <c r="F13" s="60">
        <v>0.51997802000308502</v>
      </c>
    </row>
    <row r="14" spans="1:12" s="31" customFormat="1" ht="15.75" customHeight="1" x14ac:dyDescent="0.2">
      <c r="A14" s="55" t="s">
        <v>71</v>
      </c>
      <c r="B14" s="55" t="s">
        <v>193</v>
      </c>
      <c r="C14" s="33">
        <v>1791.4642501986536</v>
      </c>
      <c r="D14" s="34">
        <v>766.92615758889417</v>
      </c>
      <c r="E14" s="56">
        <v>-57.189982579677462</v>
      </c>
      <c r="F14" s="56">
        <v>-0.40880558166133429</v>
      </c>
    </row>
    <row r="15" spans="1:12" s="31" customFormat="1" ht="15.75" customHeight="1" x14ac:dyDescent="0.2">
      <c r="A15" s="61" t="s">
        <v>71</v>
      </c>
      <c r="B15" s="61" t="s">
        <v>187</v>
      </c>
      <c r="C15" s="62">
        <v>1858.7498632053237</v>
      </c>
      <c r="D15" s="68">
        <v>687.18181708771442</v>
      </c>
      <c r="E15" s="63">
        <v>-63.029892795650142</v>
      </c>
      <c r="F15" s="63">
        <v>-0.46747266890677625</v>
      </c>
    </row>
    <row r="16" spans="1:12" s="31" customFormat="1" ht="15.75" customHeight="1" x14ac:dyDescent="0.2">
      <c r="A16" s="55" t="s">
        <v>71</v>
      </c>
      <c r="B16" s="55" t="s">
        <v>151</v>
      </c>
      <c r="C16" s="33">
        <v>5646.8610974977273</v>
      </c>
      <c r="D16" s="34">
        <v>4067.4747459145374</v>
      </c>
      <c r="E16" s="56">
        <v>-27.969279291871686</v>
      </c>
      <c r="F16" s="56">
        <v>-0.63019809686360517</v>
      </c>
    </row>
    <row r="17" spans="1:6" s="31" customFormat="1" ht="15.75" customHeight="1" x14ac:dyDescent="0.2">
      <c r="A17" s="220" t="s">
        <v>71</v>
      </c>
      <c r="B17" s="220" t="s">
        <v>182</v>
      </c>
      <c r="C17" s="24">
        <v>10291.271551545302</v>
      </c>
      <c r="D17" s="58">
        <v>7588.0586219611996</v>
      </c>
      <c r="E17" s="59">
        <v>-26.267045000655898</v>
      </c>
      <c r="F17" s="60">
        <v>-1.0786212264866857</v>
      </c>
    </row>
    <row r="18" spans="1:6" s="31" customFormat="1" ht="15.75" customHeight="1" x14ac:dyDescent="0.2">
      <c r="A18" s="55" t="s">
        <v>71</v>
      </c>
      <c r="B18" s="55" t="s">
        <v>178</v>
      </c>
      <c r="C18" s="33">
        <v>79774.782819629443</v>
      </c>
      <c r="D18" s="34">
        <v>85465.274807767652</v>
      </c>
      <c r="E18" s="56">
        <v>7.133196465109009</v>
      </c>
      <c r="F18" s="56">
        <v>2.2705889648517723</v>
      </c>
    </row>
    <row r="19" spans="1:6" s="31" customFormat="1" ht="15.75" customHeight="1" x14ac:dyDescent="0.2">
      <c r="A19" s="49" t="s">
        <v>53</v>
      </c>
      <c r="B19" s="50" t="s">
        <v>71</v>
      </c>
      <c r="C19" s="51">
        <v>234451.87896407192</v>
      </c>
      <c r="D19" s="52">
        <v>263319.66656893439</v>
      </c>
      <c r="E19" s="285">
        <v>12.312883877243848</v>
      </c>
      <c r="F19" s="286">
        <v>12.312883877243848</v>
      </c>
    </row>
    <row r="20" spans="1:6" s="31" customFormat="1" ht="15.75" customHeight="1" x14ac:dyDescent="0.2">
      <c r="A20" s="65" t="s">
        <v>71</v>
      </c>
      <c r="B20" s="65" t="s">
        <v>164</v>
      </c>
      <c r="C20" s="29">
        <v>62751.183095508961</v>
      </c>
      <c r="D20" s="30">
        <v>70950.673465446889</v>
      </c>
      <c r="E20" s="66">
        <v>13.06667056373756</v>
      </c>
      <c r="F20" s="66">
        <v>3.4973020502831806</v>
      </c>
    </row>
    <row r="21" spans="1:6" s="31" customFormat="1" ht="15.75" customHeight="1" x14ac:dyDescent="0.2">
      <c r="A21" s="220" t="s">
        <v>71</v>
      </c>
      <c r="B21" s="220" t="s">
        <v>179</v>
      </c>
      <c r="C21" s="24">
        <v>27850.974691795665</v>
      </c>
      <c r="D21" s="58">
        <v>34657.825606800419</v>
      </c>
      <c r="E21" s="59">
        <v>24.440261033341557</v>
      </c>
      <c r="F21" s="60">
        <v>2.9033040575664808</v>
      </c>
    </row>
    <row r="22" spans="1:6" s="31" customFormat="1" ht="15.75" customHeight="1" x14ac:dyDescent="0.2">
      <c r="A22" s="55" t="s">
        <v>71</v>
      </c>
      <c r="B22" s="55" t="s">
        <v>150</v>
      </c>
      <c r="C22" s="33">
        <v>12711.044207280804</v>
      </c>
      <c r="D22" s="34">
        <v>17858.596453105234</v>
      </c>
      <c r="E22" s="56">
        <v>40.496690609225851</v>
      </c>
      <c r="F22" s="56">
        <v>2.1955687745259045</v>
      </c>
    </row>
    <row r="23" spans="1:6" s="31" customFormat="1" ht="15.75" customHeight="1" x14ac:dyDescent="0.2">
      <c r="A23" s="220" t="s">
        <v>71</v>
      </c>
      <c r="B23" s="220" t="s">
        <v>154</v>
      </c>
      <c r="C23" s="24">
        <v>17889.359515437573</v>
      </c>
      <c r="D23" s="58">
        <v>21959.461660645018</v>
      </c>
      <c r="E23" s="59">
        <v>22.751525238760848</v>
      </c>
      <c r="F23" s="60">
        <v>1.7360074754748114</v>
      </c>
    </row>
    <row r="24" spans="1:6" s="31" customFormat="1" ht="15.75" customHeight="1" x14ac:dyDescent="0.2">
      <c r="A24" s="55" t="s">
        <v>71</v>
      </c>
      <c r="B24" s="55" t="s">
        <v>155</v>
      </c>
      <c r="C24" s="33">
        <v>5799.2506030860895</v>
      </c>
      <c r="D24" s="34">
        <v>9559.705857446037</v>
      </c>
      <c r="E24" s="56">
        <v>64.84381365341946</v>
      </c>
      <c r="F24" s="56">
        <v>1.6039347907875843</v>
      </c>
    </row>
    <row r="25" spans="1:6" s="31" customFormat="1" ht="15.75" customHeight="1" x14ac:dyDescent="0.2">
      <c r="A25" s="220" t="s">
        <v>71</v>
      </c>
      <c r="B25" s="220" t="s">
        <v>180</v>
      </c>
      <c r="C25" s="24">
        <v>7845.712498037291</v>
      </c>
      <c r="D25" s="58">
        <v>9165.082075639255</v>
      </c>
      <c r="E25" s="59">
        <v>16.816440545482919</v>
      </c>
      <c r="F25" s="60">
        <v>0.56274642943004438</v>
      </c>
    </row>
    <row r="26" spans="1:6" s="31" customFormat="1" ht="15.75" customHeight="1" x14ac:dyDescent="0.2">
      <c r="A26" s="55" t="s">
        <v>71</v>
      </c>
      <c r="B26" s="55" t="s">
        <v>184</v>
      </c>
      <c r="C26" s="33">
        <v>861.35134106362045</v>
      </c>
      <c r="D26" s="34">
        <v>207.83649212743359</v>
      </c>
      <c r="E26" s="56">
        <v>-75.870880763848191</v>
      </c>
      <c r="F26" s="56">
        <v>-0.2787415702632664</v>
      </c>
    </row>
    <row r="27" spans="1:6" s="31" customFormat="1" ht="15.75" customHeight="1" x14ac:dyDescent="0.2">
      <c r="A27" s="220" t="s">
        <v>71</v>
      </c>
      <c r="B27" s="220" t="s">
        <v>187</v>
      </c>
      <c r="C27" s="24">
        <v>1248.5820934581222</v>
      </c>
      <c r="D27" s="58">
        <v>456.44895780722817</v>
      </c>
      <c r="E27" s="59">
        <v>-63.442615411612294</v>
      </c>
      <c r="F27" s="60">
        <v>-0.33786597878888519</v>
      </c>
    </row>
    <row r="28" spans="1:6" s="31" customFormat="1" ht="15.75" customHeight="1" x14ac:dyDescent="0.2">
      <c r="A28" s="55" t="s">
        <v>71</v>
      </c>
      <c r="B28" s="55" t="s">
        <v>182</v>
      </c>
      <c r="C28" s="33">
        <v>2585.7614586356681</v>
      </c>
      <c r="D28" s="34">
        <v>1200.9636021823148</v>
      </c>
      <c r="E28" s="56">
        <v>-53.554741170286356</v>
      </c>
      <c r="F28" s="56">
        <v>-0.59065334113426482</v>
      </c>
    </row>
    <row r="29" spans="1:6" s="31" customFormat="1" ht="15.75" customHeight="1" x14ac:dyDescent="0.2">
      <c r="A29" s="220" t="s">
        <v>71</v>
      </c>
      <c r="B29" s="220" t="s">
        <v>158</v>
      </c>
      <c r="C29" s="24">
        <v>8440.1305615956699</v>
      </c>
      <c r="D29" s="58">
        <v>6379.9687909681652</v>
      </c>
      <c r="E29" s="59">
        <v>-24.409122057917727</v>
      </c>
      <c r="F29" s="60">
        <v>-0.8787141223735766</v>
      </c>
    </row>
    <row r="30" spans="1:6" s="31" customFormat="1" ht="15.75" customHeight="1" x14ac:dyDescent="0.2">
      <c r="A30" s="55" t="s">
        <v>71</v>
      </c>
      <c r="B30" s="55" t="s">
        <v>178</v>
      </c>
      <c r="C30" s="33">
        <v>86468.52889817243</v>
      </c>
      <c r="D30" s="34">
        <v>90923.103606766439</v>
      </c>
      <c r="E30" s="56">
        <v>5.1516716721754676</v>
      </c>
      <c r="F30" s="56">
        <v>1.8999953117358643</v>
      </c>
    </row>
    <row r="31" spans="1:6" s="31" customFormat="1" ht="15.75" customHeight="1" x14ac:dyDescent="0.2">
      <c r="A31" s="49" t="s">
        <v>54</v>
      </c>
      <c r="B31" s="50" t="s">
        <v>71</v>
      </c>
      <c r="C31" s="51">
        <v>167659.46589296815</v>
      </c>
      <c r="D31" s="52">
        <v>187978.60650706451</v>
      </c>
      <c r="E31" s="285">
        <v>12.119292224793242</v>
      </c>
      <c r="F31" s="286">
        <v>12.119292224793242</v>
      </c>
    </row>
    <row r="32" spans="1:6" s="31" customFormat="1" ht="15.75" customHeight="1" x14ac:dyDescent="0.2">
      <c r="A32" s="65" t="s">
        <v>71</v>
      </c>
      <c r="B32" s="65" t="s">
        <v>154</v>
      </c>
      <c r="C32" s="29">
        <v>15121.802454215371</v>
      </c>
      <c r="D32" s="30">
        <v>18858.380305491275</v>
      </c>
      <c r="E32" s="66">
        <v>24.709870814601814</v>
      </c>
      <c r="F32" s="66">
        <v>2.2286709738544035</v>
      </c>
    </row>
    <row r="33" spans="1:6" s="31" customFormat="1" ht="15.75" customHeight="1" x14ac:dyDescent="0.2">
      <c r="A33" s="220" t="s">
        <v>71</v>
      </c>
      <c r="B33" s="220" t="s">
        <v>164</v>
      </c>
      <c r="C33" s="24">
        <v>48144.824188813553</v>
      </c>
      <c r="D33" s="58">
        <v>51299.518311470893</v>
      </c>
      <c r="E33" s="59">
        <v>6.5525093835327084</v>
      </c>
      <c r="F33" s="60">
        <v>1.8816081190854206</v>
      </c>
    </row>
    <row r="34" spans="1:6" s="31" customFormat="1" ht="15.75" customHeight="1" x14ac:dyDescent="0.2">
      <c r="A34" s="55" t="s">
        <v>71</v>
      </c>
      <c r="B34" s="55" t="s">
        <v>169</v>
      </c>
      <c r="C34" s="33">
        <v>1175.1017038668876</v>
      </c>
      <c r="D34" s="34">
        <v>3505.228191513153</v>
      </c>
      <c r="E34" s="56">
        <v>198.29147383401431</v>
      </c>
      <c r="F34" s="56">
        <v>1.3897971553445072</v>
      </c>
    </row>
    <row r="35" spans="1:6" s="31" customFormat="1" ht="15.75" customHeight="1" x14ac:dyDescent="0.2">
      <c r="A35" s="220" t="s">
        <v>71</v>
      </c>
      <c r="B35" s="220" t="s">
        <v>156</v>
      </c>
      <c r="C35" s="24">
        <v>26865.606012304401</v>
      </c>
      <c r="D35" s="58">
        <v>28586.589561004679</v>
      </c>
      <c r="E35" s="59">
        <v>6.4058988578633631</v>
      </c>
      <c r="F35" s="60">
        <v>1.0264756239882897</v>
      </c>
    </row>
    <row r="36" spans="1:6" s="31" customFormat="1" ht="15.75" customHeight="1" x14ac:dyDescent="0.2">
      <c r="A36" s="55" t="s">
        <v>71</v>
      </c>
      <c r="B36" s="55" t="s">
        <v>155</v>
      </c>
      <c r="C36" s="33">
        <v>15726.102473150329</v>
      </c>
      <c r="D36" s="34">
        <v>16954.015207730627</v>
      </c>
      <c r="E36" s="56">
        <v>7.8081186147473716</v>
      </c>
      <c r="F36" s="56">
        <v>0.73238497333886432</v>
      </c>
    </row>
    <row r="37" spans="1:6" s="31" customFormat="1" ht="15.75" customHeight="1" x14ac:dyDescent="0.2">
      <c r="A37" s="220" t="s">
        <v>71</v>
      </c>
      <c r="B37" s="220" t="s">
        <v>173</v>
      </c>
      <c r="C37" s="24">
        <v>728.63481293625568</v>
      </c>
      <c r="D37" s="58">
        <v>1776.5354738994711</v>
      </c>
      <c r="E37" s="59">
        <v>143.81699067333619</v>
      </c>
      <c r="F37" s="60">
        <v>0.62501729644789816</v>
      </c>
    </row>
    <row r="38" spans="1:6" s="31" customFormat="1" ht="15.75" customHeight="1" x14ac:dyDescent="0.2">
      <c r="A38" s="55" t="s">
        <v>71</v>
      </c>
      <c r="B38" s="55" t="s">
        <v>180</v>
      </c>
      <c r="C38" s="33">
        <v>5120.2425191155717</v>
      </c>
      <c r="D38" s="34">
        <v>4886.2680522327591</v>
      </c>
      <c r="E38" s="56">
        <v>-4.5695973581194238</v>
      </c>
      <c r="F38" s="56">
        <v>-0.13955338914903803</v>
      </c>
    </row>
    <row r="39" spans="1:6" s="31" customFormat="1" ht="15.75" customHeight="1" x14ac:dyDescent="0.2">
      <c r="A39" s="220" t="s">
        <v>71</v>
      </c>
      <c r="B39" s="220" t="s">
        <v>166</v>
      </c>
      <c r="C39" s="24">
        <v>1071.1329929723215</v>
      </c>
      <c r="D39" s="58">
        <v>760.29490618660589</v>
      </c>
      <c r="E39" s="59">
        <v>-29.01956048643045</v>
      </c>
      <c r="F39" s="60">
        <v>-0.18539847131813664</v>
      </c>
    </row>
    <row r="40" spans="1:6" s="31" customFormat="1" ht="15.75" customHeight="1" x14ac:dyDescent="0.2">
      <c r="A40" s="55" t="s">
        <v>71</v>
      </c>
      <c r="B40" s="55" t="s">
        <v>181</v>
      </c>
      <c r="C40" s="33">
        <v>1694.6847536982141</v>
      </c>
      <c r="D40" s="34">
        <v>1362.8912134808454</v>
      </c>
      <c r="E40" s="56">
        <v>-19.578481454637185</v>
      </c>
      <c r="F40" s="56">
        <v>-0.19789729046923113</v>
      </c>
    </row>
    <row r="41" spans="1:6" s="31" customFormat="1" ht="15.75" customHeight="1" x14ac:dyDescent="0.2">
      <c r="A41" s="220" t="s">
        <v>71</v>
      </c>
      <c r="B41" s="220" t="s">
        <v>171</v>
      </c>
      <c r="C41" s="24">
        <v>987.73463260518895</v>
      </c>
      <c r="D41" s="58">
        <v>138.31424336635411</v>
      </c>
      <c r="E41" s="59">
        <v>-85.996821534793725</v>
      </c>
      <c r="F41" s="60">
        <v>-0.50663431659808267</v>
      </c>
    </row>
    <row r="42" spans="1:6" s="31" customFormat="1" ht="15.75" customHeight="1" x14ac:dyDescent="0.2">
      <c r="A42" s="55" t="s">
        <v>71</v>
      </c>
      <c r="B42" s="55" t="s">
        <v>178</v>
      </c>
      <c r="C42" s="33">
        <v>51023.599349290009</v>
      </c>
      <c r="D42" s="34">
        <v>59850.57104068793</v>
      </c>
      <c r="E42" s="56">
        <v>17.2997824613891</v>
      </c>
      <c r="F42" s="56">
        <v>5.2648215502684215</v>
      </c>
    </row>
    <row r="43" spans="1:6" s="31" customFormat="1" ht="15.75" customHeight="1" x14ac:dyDescent="0.2">
      <c r="A43" s="49" t="s">
        <v>55</v>
      </c>
      <c r="B43" s="50" t="s">
        <v>71</v>
      </c>
      <c r="C43" s="287">
        <v>13910.09235424824</v>
      </c>
      <c r="D43" s="288">
        <v>19735.447547719141</v>
      </c>
      <c r="E43" s="289">
        <v>41.878623413249983</v>
      </c>
      <c r="F43" s="289">
        <v>41.878623413249997</v>
      </c>
    </row>
    <row r="44" spans="1:6" s="31" customFormat="1" ht="15.75" customHeight="1" x14ac:dyDescent="0.2">
      <c r="A44" s="55" t="s">
        <v>71</v>
      </c>
      <c r="B44" s="95" t="s">
        <v>164</v>
      </c>
      <c r="C44" s="232">
        <v>6410.5643553521177</v>
      </c>
      <c r="D44" s="34">
        <v>10522.10403210502</v>
      </c>
      <c r="E44" s="66">
        <v>64.136937855092555</v>
      </c>
      <c r="F44" s="66">
        <v>29.557961026025897</v>
      </c>
    </row>
    <row r="45" spans="1:6" s="31" customFormat="1" ht="15.75" customHeight="1" x14ac:dyDescent="0.2">
      <c r="A45" s="220" t="s">
        <v>71</v>
      </c>
      <c r="B45" s="96" t="s">
        <v>180</v>
      </c>
      <c r="C45" s="24">
        <v>141.266314251864</v>
      </c>
      <c r="D45" s="58">
        <v>862.39712371557982</v>
      </c>
      <c r="E45" s="59">
        <v>510.47612679836061</v>
      </c>
      <c r="F45" s="60">
        <v>5.184227330047003</v>
      </c>
    </row>
    <row r="46" spans="1:6" s="31" customFormat="1" ht="15.75" customHeight="1" x14ac:dyDescent="0.2">
      <c r="A46" s="55" t="s">
        <v>71</v>
      </c>
      <c r="B46" s="95" t="s">
        <v>171</v>
      </c>
      <c r="C46" s="33">
        <v>3559.9484224600228</v>
      </c>
      <c r="D46" s="34">
        <v>4117.5561831299283</v>
      </c>
      <c r="E46" s="66">
        <v>15.663366276654742</v>
      </c>
      <c r="F46" s="66">
        <v>4.0086560640239615</v>
      </c>
    </row>
    <row r="47" spans="1:6" s="31" customFormat="1" ht="15.75" customHeight="1" x14ac:dyDescent="0.2">
      <c r="A47" s="61" t="s">
        <v>71</v>
      </c>
      <c r="B47" s="97" t="s">
        <v>156</v>
      </c>
      <c r="C47" s="62">
        <v>22.368189409475274</v>
      </c>
      <c r="D47" s="68">
        <v>299.96788108532064</v>
      </c>
      <c r="E47" s="59" t="s">
        <v>194</v>
      </c>
      <c r="F47" s="60">
        <v>1.9956710897829837</v>
      </c>
    </row>
    <row r="48" spans="1:6" s="31" customFormat="1" ht="15.75" customHeight="1" x14ac:dyDescent="0.2">
      <c r="A48" s="55" t="s">
        <v>71</v>
      </c>
      <c r="B48" s="95" t="s">
        <v>150</v>
      </c>
      <c r="C48" s="33">
        <v>679.85835208808066</v>
      </c>
      <c r="D48" s="34">
        <v>803.9585737221596</v>
      </c>
      <c r="E48" s="66">
        <v>18.253834972082657</v>
      </c>
      <c r="F48" s="66">
        <v>0.89215958078220703</v>
      </c>
    </row>
    <row r="49" spans="1:6" s="31" customFormat="1" ht="15.75" customHeight="1" x14ac:dyDescent="0.2">
      <c r="A49" s="61" t="s">
        <v>71</v>
      </c>
      <c r="B49" s="97" t="s">
        <v>166</v>
      </c>
      <c r="C49" s="62">
        <v>1.781185617288948</v>
      </c>
      <c r="D49" s="68">
        <v>119.46997710941029</v>
      </c>
      <c r="E49" s="59" t="s">
        <v>194</v>
      </c>
      <c r="F49" s="60">
        <v>0.84606764998349093</v>
      </c>
    </row>
    <row r="50" spans="1:6" s="31" customFormat="1" ht="15.75" customHeight="1" x14ac:dyDescent="0.2">
      <c r="A50" s="55" t="s">
        <v>71</v>
      </c>
      <c r="B50" s="95" t="s">
        <v>175</v>
      </c>
      <c r="C50" s="33">
        <v>50.213161788846129</v>
      </c>
      <c r="D50" s="34">
        <v>0</v>
      </c>
      <c r="E50" s="66">
        <v>-100</v>
      </c>
      <c r="F50" s="66">
        <v>-0.36098366933926701</v>
      </c>
    </row>
    <row r="51" spans="1:6" s="31" customFormat="1" ht="15.75" customHeight="1" x14ac:dyDescent="0.2">
      <c r="A51" s="61" t="s">
        <v>71</v>
      </c>
      <c r="B51" s="97" t="s">
        <v>170</v>
      </c>
      <c r="C51" s="62">
        <v>78.015787294986382</v>
      </c>
      <c r="D51" s="68">
        <v>26.20717568516519</v>
      </c>
      <c r="E51" s="59">
        <v>-66.407855904763295</v>
      </c>
      <c r="F51" s="60">
        <v>-0.37245339779500802</v>
      </c>
    </row>
    <row r="52" spans="1:6" s="31" customFormat="1" ht="15.75" customHeight="1" x14ac:dyDescent="0.2">
      <c r="A52" s="55" t="s">
        <v>71</v>
      </c>
      <c r="B52" s="95" t="s">
        <v>184</v>
      </c>
      <c r="C52" s="33">
        <v>233.18829132745552</v>
      </c>
      <c r="D52" s="34">
        <v>158.14450297977191</v>
      </c>
      <c r="E52" s="66">
        <v>-32.181627954168206</v>
      </c>
      <c r="F52" s="66">
        <v>-0.53949166142498473</v>
      </c>
    </row>
    <row r="53" spans="1:6" s="31" customFormat="1" ht="15.75" customHeight="1" x14ac:dyDescent="0.2">
      <c r="A53" s="61" t="s">
        <v>71</v>
      </c>
      <c r="B53" s="97" t="s">
        <v>155</v>
      </c>
      <c r="C53" s="62">
        <v>778.69999857257687</v>
      </c>
      <c r="D53" s="68">
        <v>607.70146954023005</v>
      </c>
      <c r="E53" s="59">
        <v>-21.959487523539451</v>
      </c>
      <c r="F53" s="60">
        <v>-1.2293126794382689</v>
      </c>
    </row>
    <row r="54" spans="1:6" s="31" customFormat="1" ht="15.75" customHeight="1" x14ac:dyDescent="0.2">
      <c r="A54" s="55" t="s">
        <v>71</v>
      </c>
      <c r="B54" s="55" t="s">
        <v>178</v>
      </c>
      <c r="C54" s="33">
        <v>1954.1882960855307</v>
      </c>
      <c r="D54" s="34">
        <v>2217.9406286465469</v>
      </c>
      <c r="E54" s="56">
        <v>13.49677168210161</v>
      </c>
      <c r="F54" s="56">
        <v>1.8961220806018901</v>
      </c>
    </row>
    <row r="55" spans="1:6" s="31" customFormat="1" ht="15.75" customHeight="1" x14ac:dyDescent="0.2">
      <c r="A55" s="67" t="s">
        <v>56</v>
      </c>
      <c r="B55" s="290" t="s">
        <v>71</v>
      </c>
      <c r="C55" s="287">
        <v>11669.008274293536</v>
      </c>
      <c r="D55" s="288">
        <v>16663.597631121476</v>
      </c>
      <c r="E55" s="289">
        <v>42.802175124263698</v>
      </c>
      <c r="F55" s="289">
        <v>42.802175124263705</v>
      </c>
    </row>
    <row r="56" spans="1:6" s="31" customFormat="1" ht="15.75" customHeight="1" x14ac:dyDescent="0.2">
      <c r="A56" s="55" t="s">
        <v>71</v>
      </c>
      <c r="B56" s="55" t="s">
        <v>164</v>
      </c>
      <c r="C56" s="33">
        <v>5367.31487517188</v>
      </c>
      <c r="D56" s="34">
        <v>11301.566782892902</v>
      </c>
      <c r="E56" s="56">
        <v>110.56276826931989</v>
      </c>
      <c r="F56" s="56">
        <v>50.854809322519678</v>
      </c>
    </row>
    <row r="57" spans="1:6" s="31" customFormat="1" ht="15.75" customHeight="1" x14ac:dyDescent="0.2">
      <c r="A57" s="220" t="s">
        <v>71</v>
      </c>
      <c r="B57" s="61" t="s">
        <v>180</v>
      </c>
      <c r="C57" s="24">
        <v>140.71176053556903</v>
      </c>
      <c r="D57" s="58">
        <v>940.55069433919391</v>
      </c>
      <c r="E57" s="59">
        <v>568.42365610331638</v>
      </c>
      <c r="F57" s="60">
        <v>6.8543865511317303</v>
      </c>
    </row>
    <row r="58" spans="1:6" s="31" customFormat="1" ht="15.75" customHeight="1" x14ac:dyDescent="0.2">
      <c r="A58" s="55" t="s">
        <v>71</v>
      </c>
      <c r="B58" s="55" t="s">
        <v>171</v>
      </c>
      <c r="C58" s="33">
        <v>281.02265319814012</v>
      </c>
      <c r="D58" s="34">
        <v>607.30674909768686</v>
      </c>
      <c r="E58" s="56">
        <v>116.10597657744489</v>
      </c>
      <c r="F58" s="56">
        <v>2.7961596069679762</v>
      </c>
    </row>
    <row r="59" spans="1:6" s="31" customFormat="1" ht="15.75" customHeight="1" x14ac:dyDescent="0.2">
      <c r="A59" s="220" t="s">
        <v>71</v>
      </c>
      <c r="B59" s="61" t="s">
        <v>195</v>
      </c>
      <c r="C59" s="24">
        <v>64.979135838301602</v>
      </c>
      <c r="D59" s="58">
        <v>284.79268404429052</v>
      </c>
      <c r="E59" s="59">
        <v>338.28327411584473</v>
      </c>
      <c r="F59" s="60">
        <v>1.8837380438767137</v>
      </c>
    </row>
    <row r="60" spans="1:6" s="31" customFormat="1" ht="15.75" customHeight="1" x14ac:dyDescent="0.2">
      <c r="A60" s="55" t="s">
        <v>71</v>
      </c>
      <c r="B60" s="55" t="s">
        <v>157</v>
      </c>
      <c r="C60" s="33">
        <v>21.335211187187461</v>
      </c>
      <c r="D60" s="34">
        <v>161.13075429507964</v>
      </c>
      <c r="E60" s="56">
        <v>655.23393174492821</v>
      </c>
      <c r="F60" s="56">
        <v>1.1980070612843545</v>
      </c>
    </row>
    <row r="61" spans="1:6" s="31" customFormat="1" ht="15.75" customHeight="1" x14ac:dyDescent="0.2">
      <c r="A61" s="220" t="s">
        <v>71</v>
      </c>
      <c r="B61" s="61" t="s">
        <v>174</v>
      </c>
      <c r="C61" s="24">
        <v>0.731554130247562</v>
      </c>
      <c r="D61" s="58">
        <v>89.543920965582529</v>
      </c>
      <c r="E61" s="59" t="s">
        <v>194</v>
      </c>
      <c r="F61" s="60">
        <v>0.76109609958016622</v>
      </c>
    </row>
    <row r="62" spans="1:6" s="31" customFormat="1" ht="15.75" customHeight="1" x14ac:dyDescent="0.2">
      <c r="A62" s="55" t="s">
        <v>71</v>
      </c>
      <c r="B62" s="55" t="s">
        <v>196</v>
      </c>
      <c r="C62" s="33">
        <v>975.74975376958571</v>
      </c>
      <c r="D62" s="34">
        <v>612.19444363621199</v>
      </c>
      <c r="E62" s="56">
        <v>-37.259072700644921</v>
      </c>
      <c r="F62" s="56">
        <v>-3.1155630503260063</v>
      </c>
    </row>
    <row r="63" spans="1:6" s="31" customFormat="1" ht="15.75" customHeight="1" x14ac:dyDescent="0.2">
      <c r="A63" s="61" t="s">
        <v>71</v>
      </c>
      <c r="B63" s="61" t="s">
        <v>151</v>
      </c>
      <c r="C63" s="62">
        <v>423.80679358040402</v>
      </c>
      <c r="D63" s="68">
        <v>18.225260597048759</v>
      </c>
      <c r="E63" s="63">
        <v>-95.699629908459428</v>
      </c>
      <c r="F63" s="63">
        <v>-3.475715531686089</v>
      </c>
    </row>
    <row r="64" spans="1:6" s="31" customFormat="1" ht="15.75" customHeight="1" x14ac:dyDescent="0.2">
      <c r="A64" s="55" t="s">
        <v>71</v>
      </c>
      <c r="B64" s="55" t="s">
        <v>182</v>
      </c>
      <c r="C64" s="33">
        <v>477.45933034843392</v>
      </c>
      <c r="D64" s="34">
        <v>61.694051269535272</v>
      </c>
      <c r="E64" s="56">
        <v>-87.078679303530834</v>
      </c>
      <c r="F64" s="56">
        <v>-3.5629872676910916</v>
      </c>
    </row>
    <row r="65" spans="1:6" s="31" customFormat="1" ht="15.75" customHeight="1" x14ac:dyDescent="0.2">
      <c r="A65" s="220" t="s">
        <v>71</v>
      </c>
      <c r="B65" s="61" t="s">
        <v>197</v>
      </c>
      <c r="C65" s="24">
        <v>875.93508081591494</v>
      </c>
      <c r="D65" s="58">
        <v>0</v>
      </c>
      <c r="E65" s="59">
        <v>-100</v>
      </c>
      <c r="F65" s="60">
        <v>-7.5065083529469501</v>
      </c>
    </row>
    <row r="66" spans="1:6" s="31" customFormat="1" ht="15.75" customHeight="1" x14ac:dyDescent="0.2">
      <c r="A66" s="55" t="s">
        <v>71</v>
      </c>
      <c r="B66" s="55" t="s">
        <v>178</v>
      </c>
      <c r="C66" s="33">
        <v>3039.9621257178737</v>
      </c>
      <c r="D66" s="34">
        <v>2586.5922899839456</v>
      </c>
      <c r="E66" s="56">
        <v>-14.913667242708385</v>
      </c>
      <c r="F66" s="56">
        <v>-3.8852473584467999</v>
      </c>
    </row>
    <row r="67" spans="1:6" s="31" customFormat="1" ht="15.75" customHeight="1" x14ac:dyDescent="0.2">
      <c r="A67" s="49" t="s">
        <v>57</v>
      </c>
      <c r="B67" s="50" t="s">
        <v>71</v>
      </c>
      <c r="C67" s="51">
        <v>5027.5026288367944</v>
      </c>
      <c r="D67" s="52">
        <v>10862.788707194448</v>
      </c>
      <c r="E67" s="53">
        <v>116.0672904453111</v>
      </c>
      <c r="F67" s="54">
        <v>116.0672904453111</v>
      </c>
    </row>
    <row r="68" spans="1:6" s="31" customFormat="1" ht="15.75" customHeight="1" x14ac:dyDescent="0.2">
      <c r="A68" s="55" t="s">
        <v>71</v>
      </c>
      <c r="B68" s="55" t="s">
        <v>150</v>
      </c>
      <c r="C68" s="33">
        <v>764.87731301952317</v>
      </c>
      <c r="D68" s="34">
        <v>6810.0431364493725</v>
      </c>
      <c r="E68" s="56">
        <v>790.34450630588231</v>
      </c>
      <c r="F68" s="56">
        <v>120.24192267460853</v>
      </c>
    </row>
    <row r="69" spans="1:6" s="31" customFormat="1" ht="15.75" customHeight="1" x14ac:dyDescent="0.2">
      <c r="A69" s="61" t="s">
        <v>71</v>
      </c>
      <c r="B69" s="61" t="s">
        <v>159</v>
      </c>
      <c r="C69" s="62">
        <v>382.57473747317624</v>
      </c>
      <c r="D69" s="68">
        <v>1603.234621375929</v>
      </c>
      <c r="E69" s="63">
        <v>319.06442436971884</v>
      </c>
      <c r="F69" s="63">
        <v>24.279646854907266</v>
      </c>
    </row>
    <row r="70" spans="1:6" s="31" customFormat="1" ht="15.75" customHeight="1" x14ac:dyDescent="0.2">
      <c r="A70" s="55" t="s">
        <v>71</v>
      </c>
      <c r="B70" s="55" t="s">
        <v>195</v>
      </c>
      <c r="C70" s="33">
        <v>0</v>
      </c>
      <c r="D70" s="34">
        <v>250.36907655514682</v>
      </c>
      <c r="E70" s="56" t="s">
        <v>198</v>
      </c>
      <c r="F70" s="56">
        <v>4.9799889734334029</v>
      </c>
    </row>
    <row r="71" spans="1:6" s="31" customFormat="1" ht="15.75" customHeight="1" x14ac:dyDescent="0.2">
      <c r="A71" s="61" t="s">
        <v>71</v>
      </c>
      <c r="B71" s="61" t="s">
        <v>164</v>
      </c>
      <c r="C71" s="62">
        <v>230.68744676902898</v>
      </c>
      <c r="D71" s="68">
        <v>383.58221218202692</v>
      </c>
      <c r="E71" s="63">
        <v>66.277887052120633</v>
      </c>
      <c r="F71" s="63">
        <v>3.0411672892227402</v>
      </c>
    </row>
    <row r="72" spans="1:6" s="31" customFormat="1" ht="15.75" customHeight="1" x14ac:dyDescent="0.2">
      <c r="A72" s="55" t="s">
        <v>71</v>
      </c>
      <c r="B72" s="55" t="s">
        <v>199</v>
      </c>
      <c r="C72" s="33">
        <v>0</v>
      </c>
      <c r="D72" s="34">
        <v>140.66129527470699</v>
      </c>
      <c r="E72" s="56">
        <v>0</v>
      </c>
      <c r="F72" s="56">
        <v>2.7978363346425854</v>
      </c>
    </row>
    <row r="73" spans="1:6" s="31" customFormat="1" ht="15.75" customHeight="1" x14ac:dyDescent="0.2">
      <c r="A73" s="61" t="s">
        <v>71</v>
      </c>
      <c r="B73" s="61" t="s">
        <v>200</v>
      </c>
      <c r="C73" s="62">
        <v>18.451103635645602</v>
      </c>
      <c r="D73" s="68">
        <v>132.28503117865401</v>
      </c>
      <c r="E73" s="63">
        <v>616.94915269508965</v>
      </c>
      <c r="F73" s="63">
        <v>2.264224127702664</v>
      </c>
    </row>
    <row r="74" spans="1:6" s="31" customFormat="1" ht="15.75" customHeight="1" x14ac:dyDescent="0.2">
      <c r="A74" s="55" t="s">
        <v>71</v>
      </c>
      <c r="B74" s="55" t="s">
        <v>201</v>
      </c>
      <c r="C74" s="33">
        <v>456.49929342576729</v>
      </c>
      <c r="D74" s="34">
        <v>173.58732536217201</v>
      </c>
      <c r="E74" s="56">
        <v>-61.974240078336599</v>
      </c>
      <c r="F74" s="56">
        <v>-5.6272863278253951</v>
      </c>
    </row>
    <row r="75" spans="1:6" s="31" customFormat="1" ht="15.75" customHeight="1" x14ac:dyDescent="0.2">
      <c r="A75" s="220" t="s">
        <v>71</v>
      </c>
      <c r="B75" s="220" t="s">
        <v>182</v>
      </c>
      <c r="C75" s="24">
        <v>367.75166651599397</v>
      </c>
      <c r="D75" s="58">
        <v>0</v>
      </c>
      <c r="E75" s="59">
        <v>-100</v>
      </c>
      <c r="F75" s="60">
        <v>-7.3147980949157674</v>
      </c>
    </row>
    <row r="76" spans="1:6" s="31" customFormat="1" ht="15.75" customHeight="1" x14ac:dyDescent="0.2">
      <c r="A76" s="55" t="s">
        <v>71</v>
      </c>
      <c r="B76" s="55" t="s">
        <v>155</v>
      </c>
      <c r="C76" s="33">
        <v>388.74025189252416</v>
      </c>
      <c r="D76" s="34">
        <v>3.91731767977755</v>
      </c>
      <c r="E76" s="56">
        <v>-98.992304588807912</v>
      </c>
      <c r="F76" s="56">
        <v>-7.654355703475435</v>
      </c>
    </row>
    <row r="77" spans="1:6" s="31" customFormat="1" ht="15.75" customHeight="1" x14ac:dyDescent="0.2">
      <c r="A77" s="220" t="s">
        <v>71</v>
      </c>
      <c r="B77" s="220" t="s">
        <v>202</v>
      </c>
      <c r="C77" s="24">
        <v>422.89276724921399</v>
      </c>
      <c r="D77" s="58">
        <v>4.8166125488721301</v>
      </c>
      <c r="E77" s="59">
        <v>-98.861032176028289</v>
      </c>
      <c r="F77" s="60">
        <v>-8.3157819212731372</v>
      </c>
    </row>
    <row r="78" spans="1:6" s="31" customFormat="1" ht="15.75" customHeight="1" x14ac:dyDescent="0.2">
      <c r="A78" s="55" t="s">
        <v>71</v>
      </c>
      <c r="B78" s="55" t="s">
        <v>178</v>
      </c>
      <c r="C78" s="33">
        <v>1995.0280488559215</v>
      </c>
      <c r="D78" s="34">
        <v>1360.2920785877939</v>
      </c>
      <c r="E78" s="56">
        <v>-31.81589204382999</v>
      </c>
      <c r="F78" s="56">
        <v>-12.625273761716272</v>
      </c>
    </row>
    <row r="79" spans="1:6" s="31" customFormat="1" ht="15.75" customHeight="1" x14ac:dyDescent="0.2">
      <c r="A79" s="67" t="s">
        <v>58</v>
      </c>
      <c r="B79" s="290" t="s">
        <v>71</v>
      </c>
      <c r="C79" s="287">
        <v>3186.8836507762858</v>
      </c>
      <c r="D79" s="288">
        <v>1852.7216350594763</v>
      </c>
      <c r="E79" s="289">
        <v>-41.864158278631351</v>
      </c>
      <c r="F79" s="289">
        <v>-41.864158278631351</v>
      </c>
    </row>
    <row r="80" spans="1:6" s="31" customFormat="1" ht="15.75" customHeight="1" x14ac:dyDescent="0.2">
      <c r="A80" s="221" t="s">
        <v>71</v>
      </c>
      <c r="B80" s="55" t="s">
        <v>195</v>
      </c>
      <c r="C80" s="33">
        <v>614.40436030052001</v>
      </c>
      <c r="D80" s="34">
        <v>0</v>
      </c>
      <c r="E80" s="56">
        <v>-100</v>
      </c>
      <c r="F80" s="56">
        <v>-19.279158815567634</v>
      </c>
    </row>
    <row r="81" spans="1:49" s="31" customFormat="1" ht="15.75" customHeight="1" x14ac:dyDescent="0.2">
      <c r="A81" s="225" t="s">
        <v>71</v>
      </c>
      <c r="B81" s="61" t="s">
        <v>169</v>
      </c>
      <c r="C81" s="62">
        <v>352.10758960646001</v>
      </c>
      <c r="D81" s="68">
        <v>0</v>
      </c>
      <c r="E81" s="63">
        <v>-100</v>
      </c>
      <c r="F81" s="63">
        <v>-11.048649031184144</v>
      </c>
    </row>
    <row r="82" spans="1:49" s="31" customFormat="1" ht="15.75" customHeight="1" x14ac:dyDescent="0.2">
      <c r="A82" s="221" t="s">
        <v>71</v>
      </c>
      <c r="B82" s="55" t="s">
        <v>164</v>
      </c>
      <c r="C82" s="33">
        <v>1761.4431719235513</v>
      </c>
      <c r="D82" s="34">
        <v>1508.0641839793716</v>
      </c>
      <c r="E82" s="56">
        <v>-14.384738150109143</v>
      </c>
      <c r="F82" s="56">
        <v>-7.9506820991867606</v>
      </c>
    </row>
    <row r="83" spans="1:49" s="31" customFormat="1" ht="15.75" customHeight="1" x14ac:dyDescent="0.2">
      <c r="A83" s="225" t="s">
        <v>71</v>
      </c>
      <c r="B83" s="61" t="s">
        <v>165</v>
      </c>
      <c r="C83" s="62">
        <v>92.994923133287998</v>
      </c>
      <c r="D83" s="68">
        <v>0</v>
      </c>
      <c r="E83" s="63">
        <v>-100</v>
      </c>
      <c r="F83" s="63">
        <v>-2.9180520321360204</v>
      </c>
    </row>
    <row r="84" spans="1:49" s="31" customFormat="1" ht="15.75" customHeight="1" x14ac:dyDescent="0.2">
      <c r="A84" s="55" t="s">
        <v>71</v>
      </c>
      <c r="B84" s="55" t="s">
        <v>179</v>
      </c>
      <c r="C84" s="33">
        <v>121.124904243728</v>
      </c>
      <c r="D84" s="34">
        <v>55.849173120342101</v>
      </c>
      <c r="E84" s="56">
        <v>-53.891255089901094</v>
      </c>
      <c r="F84" s="56">
        <v>-2.0482621355657442</v>
      </c>
    </row>
    <row r="85" spans="1:49" s="31" customFormat="1" ht="15.75" customHeight="1" x14ac:dyDescent="0.2">
      <c r="A85" s="61" t="s">
        <v>71</v>
      </c>
      <c r="B85" s="61" t="s">
        <v>174</v>
      </c>
      <c r="C85" s="62">
        <v>44.6730964128868</v>
      </c>
      <c r="D85" s="68">
        <v>4.2143003865474</v>
      </c>
      <c r="E85" s="63">
        <v>-90.566357103172038</v>
      </c>
      <c r="F85" s="63">
        <v>-1.2695410457323766</v>
      </c>
    </row>
    <row r="86" spans="1:49" s="31" customFormat="1" ht="15.75" customHeight="1" x14ac:dyDescent="0.2">
      <c r="A86" s="55" t="s">
        <v>71</v>
      </c>
      <c r="B86" s="55" t="s">
        <v>159</v>
      </c>
      <c r="C86" s="33">
        <v>40.669889469902799</v>
      </c>
      <c r="D86" s="34">
        <v>50.082646709743798</v>
      </c>
      <c r="E86" s="56">
        <v>23.144290192395985</v>
      </c>
      <c r="F86" s="56">
        <v>0.29535929990880483</v>
      </c>
    </row>
    <row r="87" spans="1:49" s="31" customFormat="1" ht="15.75" customHeight="1" x14ac:dyDescent="0.2">
      <c r="A87" s="61" t="s">
        <v>71</v>
      </c>
      <c r="B87" s="61" t="s">
        <v>152</v>
      </c>
      <c r="C87" s="62">
        <v>2.9397770365753302</v>
      </c>
      <c r="D87" s="68">
        <v>23.469172833721199</v>
      </c>
      <c r="E87" s="63">
        <v>698.33172862188974</v>
      </c>
      <c r="F87" s="63">
        <v>0.64418403828910298</v>
      </c>
    </row>
    <row r="88" spans="1:49" s="31" customFormat="1" ht="15.75" customHeight="1" x14ac:dyDescent="0.2">
      <c r="A88" s="55" t="s">
        <v>71</v>
      </c>
      <c r="B88" s="55" t="s">
        <v>203</v>
      </c>
      <c r="C88" s="33">
        <v>0</v>
      </c>
      <c r="D88" s="34">
        <v>40.761213066613699</v>
      </c>
      <c r="E88" s="56" t="s">
        <v>198</v>
      </c>
      <c r="F88" s="56">
        <v>1.2790304740709553</v>
      </c>
    </row>
    <row r="89" spans="1:49" s="31" customFormat="1" ht="15.75" customHeight="1" x14ac:dyDescent="0.2">
      <c r="A89" s="61" t="s">
        <v>71</v>
      </c>
      <c r="B89" s="61" t="s">
        <v>166</v>
      </c>
      <c r="C89" s="62">
        <v>81.361428183985296</v>
      </c>
      <c r="D89" s="68">
        <v>147.14160333140342</v>
      </c>
      <c r="E89" s="63">
        <v>80.849336861033493</v>
      </c>
      <c r="F89" s="63">
        <v>2.0640908911561575</v>
      </c>
    </row>
    <row r="90" spans="1:49" s="31" customFormat="1" ht="15.75" customHeight="1" x14ac:dyDescent="0.2">
      <c r="A90" s="82" t="s">
        <v>71</v>
      </c>
      <c r="B90" s="82" t="s">
        <v>178</v>
      </c>
      <c r="C90" s="99">
        <v>75.164510465387409</v>
      </c>
      <c r="D90" s="90">
        <v>23.139341631732961</v>
      </c>
      <c r="E90" s="93">
        <v>-69.21507039896386</v>
      </c>
      <c r="F90" s="93">
        <v>-1.6324778226836663</v>
      </c>
    </row>
    <row r="91" spans="1:49" s="38" customFormat="1" ht="15.75" customHeight="1" x14ac:dyDescent="0.2">
      <c r="A91" s="70"/>
      <c r="B91" s="70"/>
      <c r="C91" s="100"/>
      <c r="D91" s="100"/>
      <c r="E91" s="101"/>
      <c r="F91" s="101"/>
    </row>
    <row r="92" spans="1:49" s="38" customFormat="1" ht="15" customHeight="1" x14ac:dyDescent="0.15">
      <c r="A92" s="181" t="s">
        <v>59</v>
      </c>
      <c r="B92" s="188"/>
      <c r="C92" s="189"/>
      <c r="D92" s="190"/>
      <c r="E92" s="190"/>
      <c r="F92" s="190"/>
      <c r="G92" s="190"/>
      <c r="H92" s="190"/>
      <c r="I92" s="190"/>
      <c r="J92" s="190"/>
      <c r="K92" s="190"/>
      <c r="L92" s="190"/>
      <c r="M92" s="190"/>
      <c r="N92" s="190"/>
      <c r="O92" s="190"/>
      <c r="P92" s="41"/>
      <c r="Q92" s="41"/>
      <c r="R92" s="154"/>
    </row>
    <row r="93" spans="1:49" s="38" customFormat="1" ht="15" customHeight="1" x14ac:dyDescent="0.15">
      <c r="A93" s="211" t="s">
        <v>204</v>
      </c>
      <c r="B93" s="72"/>
      <c r="C93" s="37"/>
      <c r="M93" s="11"/>
      <c r="N93" s="11"/>
      <c r="O93" s="11"/>
      <c r="P93" s="11"/>
      <c r="Q93" s="11"/>
      <c r="R93" s="44"/>
      <c r="S93" s="11"/>
    </row>
    <row r="94" spans="1:49" s="38" customFormat="1" ht="15" customHeight="1" x14ac:dyDescent="0.15">
      <c r="A94" s="211" t="s">
        <v>205</v>
      </c>
      <c r="B94" s="72"/>
      <c r="C94" s="37"/>
      <c r="M94" s="11"/>
      <c r="N94" s="11"/>
      <c r="O94" s="11"/>
      <c r="P94" s="11"/>
      <c r="Q94" s="11"/>
      <c r="R94" s="44"/>
      <c r="S94" s="11"/>
    </row>
    <row r="95" spans="1:49" s="38" customFormat="1" ht="15" customHeight="1" x14ac:dyDescent="0.15">
      <c r="A95" s="204" t="s">
        <v>60</v>
      </c>
      <c r="B95" s="72"/>
      <c r="C95" s="37"/>
      <c r="M95" s="11"/>
      <c r="N95" s="11"/>
      <c r="O95" s="11"/>
      <c r="P95" s="11"/>
      <c r="Q95" s="11"/>
      <c r="R95" s="44"/>
      <c r="S95" s="11"/>
    </row>
    <row r="96" spans="1:49" s="38" customFormat="1" ht="15" customHeight="1" x14ac:dyDescent="0.2">
      <c r="A96" s="198" t="s">
        <v>61</v>
      </c>
      <c r="B96" s="123"/>
      <c r="C96" s="123"/>
      <c r="D96" s="123"/>
      <c r="E96" s="123"/>
      <c r="F96" s="123"/>
      <c r="G96" s="123"/>
      <c r="H96" s="123"/>
      <c r="I96" s="123"/>
      <c r="J96" s="123"/>
      <c r="K96" s="123"/>
      <c r="L96" s="123"/>
      <c r="M96" s="123"/>
      <c r="N96" s="123"/>
      <c r="O96" s="127"/>
      <c r="P96" s="127"/>
      <c r="Q96" s="127"/>
      <c r="R96" s="152"/>
      <c r="S96" s="127"/>
      <c r="T96" s="127"/>
      <c r="U96" s="127"/>
      <c r="V96" s="127"/>
      <c r="W96" s="127"/>
      <c r="X96" s="127"/>
      <c r="Y96" s="127"/>
      <c r="Z96" s="127"/>
      <c r="AA96" s="127"/>
      <c r="AB96" s="127"/>
      <c r="AC96" s="127"/>
      <c r="AD96" s="127"/>
      <c r="AE96" s="127"/>
      <c r="AF96" s="127"/>
      <c r="AG96" s="127"/>
      <c r="AH96" s="127"/>
      <c r="AI96" s="127"/>
      <c r="AJ96" s="127"/>
      <c r="AK96" s="127"/>
      <c r="AL96" s="127"/>
      <c r="AM96" s="127"/>
      <c r="AN96" s="127"/>
      <c r="AO96" s="127"/>
      <c r="AP96" s="127"/>
      <c r="AQ96" s="127"/>
      <c r="AR96" s="127"/>
      <c r="AS96" s="127"/>
      <c r="AT96" s="127"/>
      <c r="AU96" s="127"/>
      <c r="AV96" s="127"/>
      <c r="AW96" s="127"/>
    </row>
    <row r="97" spans="1:18" ht="15" customHeight="1" x14ac:dyDescent="0.2">
      <c r="A97" s="185" t="s">
        <v>62</v>
      </c>
      <c r="B97" s="73"/>
      <c r="C97" s="37"/>
      <c r="R97" s="44"/>
    </row>
    <row r="98" spans="1:18" ht="15" customHeight="1" x14ac:dyDescent="0.2">
      <c r="A98" s="184" t="s">
        <v>63</v>
      </c>
      <c r="B98" s="74"/>
      <c r="C98" s="37"/>
      <c r="R98" s="44"/>
    </row>
    <row r="99" spans="1:18" ht="15" customHeight="1" x14ac:dyDescent="0.2">
      <c r="A99" s="185" t="s">
        <v>144</v>
      </c>
      <c r="B99" s="73"/>
      <c r="C99" s="37"/>
      <c r="R99" s="44"/>
    </row>
    <row r="100" spans="1:18" ht="15" customHeight="1" x14ac:dyDescent="0.15">
      <c r="A100" s="186" t="s">
        <v>67</v>
      </c>
      <c r="B100" s="191"/>
      <c r="C100" s="191"/>
      <c r="D100" s="191"/>
      <c r="E100" s="191"/>
      <c r="F100" s="191"/>
      <c r="G100" s="191"/>
      <c r="H100" s="191"/>
      <c r="I100" s="191"/>
      <c r="J100" s="191"/>
      <c r="K100" s="192"/>
      <c r="L100" s="192"/>
      <c r="M100" s="192"/>
      <c r="N100" s="192"/>
      <c r="O100" s="192"/>
      <c r="P100" s="148"/>
      <c r="Q100" s="148"/>
      <c r="R100" s="149"/>
    </row>
    <row r="101" spans="1:18" x14ac:dyDescent="0.2">
      <c r="A101" s="390"/>
      <c r="B101" s="391"/>
      <c r="C101" s="391"/>
    </row>
    <row r="102" spans="1:18" x14ac:dyDescent="0.2">
      <c r="A102" s="390"/>
      <c r="B102" s="391"/>
      <c r="C102" s="391"/>
    </row>
    <row r="103" spans="1:18" x14ac:dyDescent="0.2">
      <c r="A103" s="390"/>
      <c r="B103" s="391"/>
      <c r="C103" s="391"/>
    </row>
    <row r="104" spans="1:18" ht="17.25" x14ac:dyDescent="0.2">
      <c r="A104" s="392"/>
      <c r="B104" s="393"/>
      <c r="C104" s="393"/>
    </row>
    <row r="105" spans="1:18" x14ac:dyDescent="0.2">
      <c r="A105" s="390"/>
      <c r="B105" s="391"/>
      <c r="C105" s="391"/>
    </row>
    <row r="106" spans="1:18" x14ac:dyDescent="0.2">
      <c r="A106" s="390"/>
      <c r="B106" s="391"/>
      <c r="C106" s="391"/>
    </row>
    <row r="107" spans="1:18" x14ac:dyDescent="0.2">
      <c r="A107" s="390"/>
      <c r="B107" s="391"/>
      <c r="C107" s="391"/>
    </row>
    <row r="108" spans="1:18" ht="17.25" x14ac:dyDescent="0.2">
      <c r="A108" s="392"/>
      <c r="B108" s="393"/>
      <c r="C108" s="393"/>
    </row>
    <row r="109" spans="1:18" x14ac:dyDescent="0.2">
      <c r="A109" s="390"/>
      <c r="B109" s="391"/>
      <c r="C109" s="391"/>
    </row>
    <row r="110" spans="1:18" x14ac:dyDescent="0.2">
      <c r="A110" s="390"/>
      <c r="B110" s="391"/>
      <c r="C110" s="391"/>
    </row>
    <row r="111" spans="1:18" x14ac:dyDescent="0.2">
      <c r="A111" s="390"/>
      <c r="B111" s="391"/>
      <c r="C111" s="391"/>
    </row>
    <row r="112" spans="1:18" ht="17.25" x14ac:dyDescent="0.2">
      <c r="A112" s="392"/>
      <c r="B112" s="393"/>
      <c r="C112" s="393"/>
    </row>
    <row r="113" spans="1:3" x14ac:dyDescent="0.2">
      <c r="A113" s="390"/>
      <c r="B113" s="391"/>
      <c r="C113" s="391"/>
    </row>
    <row r="114" spans="1:3" x14ac:dyDescent="0.2">
      <c r="A114" s="390"/>
      <c r="B114" s="391"/>
      <c r="C114" s="391"/>
    </row>
    <row r="115" spans="1:3" x14ac:dyDescent="0.2">
      <c r="A115" s="390"/>
      <c r="B115" s="391"/>
      <c r="C115" s="391"/>
    </row>
    <row r="116" spans="1:3" ht="17.25" x14ac:dyDescent="0.2">
      <c r="A116" s="392"/>
      <c r="B116" s="393"/>
      <c r="C116" s="393"/>
    </row>
    <row r="117" spans="1:3" x14ac:dyDescent="0.2">
      <c r="A117" s="390"/>
      <c r="B117" s="391"/>
      <c r="C117" s="391"/>
    </row>
    <row r="118" spans="1:3" x14ac:dyDescent="0.2">
      <c r="A118" s="390"/>
      <c r="B118" s="391"/>
      <c r="C118" s="391"/>
    </row>
    <row r="119" spans="1:3" x14ac:dyDescent="0.2">
      <c r="A119" s="390"/>
      <c r="B119" s="391"/>
      <c r="C119" s="391"/>
    </row>
  </sheetData>
  <mergeCells count="16">
    <mergeCell ref="A112:C112"/>
    <mergeCell ref="A113:C115"/>
    <mergeCell ref="A116:C116"/>
    <mergeCell ref="A117:C119"/>
    <mergeCell ref="A101:C103"/>
    <mergeCell ref="A104:C104"/>
    <mergeCell ref="A105:C107"/>
    <mergeCell ref="A108:C108"/>
    <mergeCell ref="A109:C111"/>
    <mergeCell ref="A3:F3"/>
    <mergeCell ref="A5:A6"/>
    <mergeCell ref="B5:B6"/>
    <mergeCell ref="C5:D5"/>
    <mergeCell ref="E5:E6"/>
    <mergeCell ref="F5:F6"/>
    <mergeCell ref="A4:F4"/>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BH154"/>
  <sheetViews>
    <sheetView showGridLines="0" zoomScaleNormal="100" workbookViewId="0">
      <pane xSplit="3" ySplit="6" topLeftCell="D7" activePane="bottomRight" state="frozen"/>
      <selection pane="topRight" activeCell="D1" sqref="D1"/>
      <selection pane="bottomLeft" activeCell="A7" sqref="A7"/>
      <selection pane="bottomRight" activeCell="D7" sqref="D7"/>
    </sheetView>
  </sheetViews>
  <sheetFormatPr baseColWidth="10" defaultColWidth="11.42578125" defaultRowHeight="14.25" x14ac:dyDescent="0.2"/>
  <cols>
    <col min="1" max="1" width="22.42578125" style="38" customWidth="1"/>
    <col min="2" max="2" width="75.7109375" style="38" bestFit="1" customWidth="1"/>
    <col min="3" max="3" width="23.140625" style="38" bestFit="1" customWidth="1"/>
    <col min="4" max="16" width="14.7109375" style="129" customWidth="1"/>
    <col min="17" max="19" width="14.7109375" style="127" customWidth="1"/>
    <col min="20" max="51" width="14.7109375" style="129" customWidth="1"/>
    <col min="52" max="52" width="13.85546875" style="38" customWidth="1"/>
    <col min="53" max="56" width="13.85546875" style="38" bestFit="1" customWidth="1"/>
    <col min="57" max="16384" width="11.42578125" style="38"/>
  </cols>
  <sheetData>
    <row r="1" spans="1:60" s="45" customFormat="1" ht="60" customHeight="1" x14ac:dyDescent="0.2">
      <c r="A1" s="19"/>
      <c r="B1" s="19"/>
      <c r="C1" s="19"/>
      <c r="D1" s="125"/>
      <c r="E1" s="125"/>
      <c r="F1" s="125"/>
      <c r="G1" s="125"/>
      <c r="H1" s="125"/>
      <c r="I1" s="125"/>
      <c r="J1" s="125"/>
      <c r="K1" s="125"/>
      <c r="L1" s="125"/>
      <c r="M1" s="125"/>
      <c r="N1" s="125"/>
      <c r="O1" s="125"/>
      <c r="P1" s="125"/>
      <c r="Q1" s="125"/>
      <c r="R1" s="125"/>
      <c r="S1" s="125"/>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c r="AX1" s="129"/>
      <c r="AY1" s="129"/>
    </row>
    <row r="2" spans="1:60" s="45" customFormat="1" ht="30.75" customHeight="1" x14ac:dyDescent="0.2">
      <c r="A2" s="19"/>
      <c r="B2" s="19"/>
      <c r="C2" s="19"/>
      <c r="D2" s="125"/>
      <c r="E2" s="125"/>
      <c r="F2" s="125"/>
      <c r="G2" s="125"/>
      <c r="H2" s="125"/>
      <c r="I2" s="125"/>
      <c r="J2" s="125"/>
      <c r="K2" s="125"/>
      <c r="L2" s="125"/>
      <c r="M2" s="125"/>
      <c r="N2" s="125"/>
      <c r="O2" s="125"/>
      <c r="P2" s="125"/>
      <c r="Q2" s="125"/>
      <c r="R2" s="125"/>
      <c r="S2" s="125"/>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c r="AX2" s="129"/>
      <c r="AY2" s="129"/>
    </row>
    <row r="3" spans="1:60" ht="22.5" customHeight="1" x14ac:dyDescent="0.2">
      <c r="A3" s="377" t="s">
        <v>0</v>
      </c>
      <c r="B3" s="378"/>
      <c r="C3" s="378"/>
      <c r="D3" s="378"/>
      <c r="E3" s="126"/>
      <c r="F3" s="126"/>
      <c r="G3" s="126"/>
      <c r="H3" s="126"/>
      <c r="I3" s="126"/>
      <c r="J3" s="126"/>
      <c r="K3" s="126"/>
      <c r="L3" s="126"/>
      <c r="M3" s="126"/>
      <c r="N3" s="126"/>
      <c r="O3" s="126"/>
      <c r="P3" s="126"/>
    </row>
    <row r="4" spans="1:60" ht="54" customHeight="1" x14ac:dyDescent="0.2">
      <c r="A4" s="381" t="s">
        <v>206</v>
      </c>
      <c r="B4" s="382"/>
      <c r="C4" s="382"/>
      <c r="D4" s="150"/>
      <c r="E4" s="121"/>
      <c r="F4" s="121"/>
      <c r="G4" s="121"/>
      <c r="H4" s="121"/>
      <c r="I4" s="121"/>
      <c r="J4" s="121"/>
      <c r="K4" s="121"/>
      <c r="L4" s="121"/>
      <c r="M4" s="121"/>
      <c r="N4" s="121"/>
      <c r="O4" s="121"/>
      <c r="P4" s="121"/>
      <c r="Q4" s="128"/>
      <c r="R4" s="128"/>
      <c r="V4" s="128"/>
      <c r="W4" s="128"/>
      <c r="X4" s="128"/>
      <c r="Y4" s="128"/>
      <c r="AL4" s="128"/>
      <c r="AM4" s="128"/>
      <c r="AN4" s="128"/>
      <c r="AP4" s="128"/>
      <c r="AQ4" s="128"/>
      <c r="AR4" s="128"/>
      <c r="AS4" s="128"/>
      <c r="AT4" s="128"/>
      <c r="AU4" s="128"/>
      <c r="AV4" s="128"/>
      <c r="AW4" s="128"/>
      <c r="AX4" s="128"/>
      <c r="AY4" s="128"/>
      <c r="AZ4" s="128"/>
      <c r="BA4" s="128"/>
      <c r="BB4" s="128"/>
      <c r="BC4" s="128"/>
      <c r="BD4" s="128"/>
      <c r="BE4" s="22"/>
      <c r="BF4" s="22"/>
      <c r="BH4" s="22" t="s">
        <v>32</v>
      </c>
    </row>
    <row r="5" spans="1:60" s="76" customFormat="1" ht="20.25" customHeight="1" x14ac:dyDescent="0.2">
      <c r="A5" s="388" t="s">
        <v>69</v>
      </c>
      <c r="B5" s="388" t="s">
        <v>70</v>
      </c>
      <c r="C5" s="388" t="s">
        <v>147</v>
      </c>
      <c r="D5" s="376" t="s">
        <v>34</v>
      </c>
      <c r="E5" s="376"/>
      <c r="F5" s="376"/>
      <c r="G5" s="376"/>
      <c r="H5" s="376"/>
      <c r="I5" s="376"/>
      <c r="J5" s="376"/>
      <c r="K5" s="376"/>
      <c r="L5" s="376"/>
      <c r="M5" s="376"/>
      <c r="N5" s="376"/>
      <c r="O5" s="376"/>
      <c r="P5" s="376"/>
      <c r="Q5" s="376" t="s">
        <v>35</v>
      </c>
      <c r="R5" s="376"/>
      <c r="S5" s="376"/>
      <c r="T5" s="376"/>
      <c r="U5" s="376"/>
      <c r="V5" s="376"/>
      <c r="W5" s="376"/>
      <c r="X5" s="376"/>
      <c r="Y5" s="376"/>
      <c r="Z5" s="376"/>
      <c r="AA5" s="376"/>
      <c r="AB5" s="376"/>
      <c r="AC5" s="376"/>
      <c r="AD5" s="376" t="s">
        <v>36</v>
      </c>
      <c r="AE5" s="376"/>
      <c r="AF5" s="376"/>
      <c r="AG5" s="376"/>
      <c r="AH5" s="376"/>
      <c r="AI5" s="376"/>
      <c r="AJ5" s="376"/>
      <c r="AK5" s="376"/>
      <c r="AL5" s="376"/>
      <c r="AM5" s="376"/>
      <c r="AN5" s="376"/>
      <c r="AO5" s="376"/>
      <c r="AP5" s="376"/>
      <c r="AQ5" s="376" t="s">
        <v>37</v>
      </c>
      <c r="AR5" s="376"/>
      <c r="AS5" s="376"/>
      <c r="AT5" s="376"/>
      <c r="AU5" s="376"/>
      <c r="AV5" s="376"/>
      <c r="AW5" s="376"/>
      <c r="AX5" s="376"/>
      <c r="AY5" s="376"/>
      <c r="AZ5" s="376"/>
      <c r="BA5" s="376"/>
      <c r="BB5" s="376"/>
      <c r="BC5" s="376"/>
      <c r="BD5" s="376" t="s">
        <v>38</v>
      </c>
      <c r="BE5" s="376"/>
      <c r="BF5" s="376"/>
      <c r="BG5" s="376"/>
      <c r="BH5" s="376"/>
    </row>
    <row r="6" spans="1:60" s="76" customFormat="1" ht="33.75" customHeight="1" x14ac:dyDescent="0.2">
      <c r="A6" s="389"/>
      <c r="B6" s="389"/>
      <c r="C6" s="389"/>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row>
    <row r="7" spans="1:60" s="89" customFormat="1" ht="15.75" customHeight="1" x14ac:dyDescent="0.2">
      <c r="A7" s="102">
        <v>263</v>
      </c>
      <c r="B7" s="102" t="s">
        <v>102</v>
      </c>
      <c r="C7" s="102" t="s">
        <v>71</v>
      </c>
      <c r="D7" s="94">
        <v>81902.73006614999</v>
      </c>
      <c r="E7" s="94">
        <v>93523.180873472811</v>
      </c>
      <c r="F7" s="94">
        <v>101403.32032878784</v>
      </c>
      <c r="G7" s="94">
        <v>102295.9866109602</v>
      </c>
      <c r="H7" s="94">
        <v>89533.157375066876</v>
      </c>
      <c r="I7" s="94">
        <v>106340.99230632845</v>
      </c>
      <c r="J7" s="94">
        <v>94890.179058923517</v>
      </c>
      <c r="K7" s="94">
        <v>93274.590206337874</v>
      </c>
      <c r="L7" s="94">
        <v>108310.08462333832</v>
      </c>
      <c r="M7" s="94">
        <v>103833.87656928223</v>
      </c>
      <c r="N7" s="94">
        <v>95361.943107142317</v>
      </c>
      <c r="O7" s="94">
        <v>124672.59064257637</v>
      </c>
      <c r="P7" s="94">
        <v>1195342.6317683668</v>
      </c>
      <c r="Q7" s="94">
        <v>90402.867473475009</v>
      </c>
      <c r="R7" s="94">
        <v>95127.224105064539</v>
      </c>
      <c r="S7" s="94">
        <v>105960.90266604541</v>
      </c>
      <c r="T7" s="94">
        <v>105173.27774080283</v>
      </c>
      <c r="U7" s="94">
        <v>102807.7700568046</v>
      </c>
      <c r="V7" s="94">
        <v>122168.68869663514</v>
      </c>
      <c r="W7" s="94">
        <v>115033.32241744256</v>
      </c>
      <c r="X7" s="94">
        <v>124793.27556089063</v>
      </c>
      <c r="Y7" s="94">
        <v>114297.48496630865</v>
      </c>
      <c r="Z7" s="94">
        <v>126853.95602618391</v>
      </c>
      <c r="AA7" s="94">
        <v>123039.56016537077</v>
      </c>
      <c r="AB7" s="94">
        <v>146654.33361090964</v>
      </c>
      <c r="AC7" s="94">
        <v>1372312.6634859336</v>
      </c>
      <c r="AD7" s="94">
        <v>123009.12143810016</v>
      </c>
      <c r="AE7" s="94">
        <v>130238.61611504144</v>
      </c>
      <c r="AF7" s="94">
        <v>129517.30726842661</v>
      </c>
      <c r="AG7" s="94">
        <v>144071.57059419336</v>
      </c>
      <c r="AH7" s="94">
        <v>140197.55364856665</v>
      </c>
      <c r="AI7" s="94">
        <v>139165.08461917908</v>
      </c>
      <c r="AJ7" s="94">
        <v>161127.54861124727</v>
      </c>
      <c r="AK7" s="94">
        <v>154108.80039604983</v>
      </c>
      <c r="AL7" s="94">
        <v>137672.93327939618</v>
      </c>
      <c r="AM7" s="94">
        <v>144193.5267731598</v>
      </c>
      <c r="AN7" s="94">
        <v>137314.09589401222</v>
      </c>
      <c r="AO7" s="94">
        <v>188006.78087885381</v>
      </c>
      <c r="AP7" s="94">
        <v>1728622.9395162263</v>
      </c>
      <c r="AQ7" s="94">
        <v>132652.40226403545</v>
      </c>
      <c r="AR7" s="94">
        <v>144633.27185836554</v>
      </c>
      <c r="AS7" s="94">
        <v>148684.21292071146</v>
      </c>
      <c r="AT7" s="94">
        <v>146423.15728599794</v>
      </c>
      <c r="AU7" s="94">
        <v>149283.38521503742</v>
      </c>
      <c r="AV7" s="94">
        <v>154425.67818410424</v>
      </c>
      <c r="AW7" s="94">
        <v>170689.16694920615</v>
      </c>
      <c r="AX7" s="94">
        <v>157419.28687842906</v>
      </c>
      <c r="AY7" s="94">
        <v>182385.83561553358</v>
      </c>
      <c r="AZ7" s="94">
        <v>168125.40057961844</v>
      </c>
      <c r="BA7" s="94">
        <v>163020.38236969689</v>
      </c>
      <c r="BB7" s="94">
        <v>224312.05204652552</v>
      </c>
      <c r="BC7" s="94">
        <v>1942054.2321672617</v>
      </c>
      <c r="BD7" s="94">
        <v>156531.39970506521</v>
      </c>
      <c r="BE7" s="94">
        <v>170866.85888931085</v>
      </c>
      <c r="BF7" s="94">
        <v>184093.17633531199</v>
      </c>
      <c r="BG7" s="94">
        <v>169477.58523443868</v>
      </c>
      <c r="BH7" s="94">
        <v>170859.31972301754</v>
      </c>
    </row>
    <row r="8" spans="1:60" s="31" customFormat="1" ht="15.75" customHeight="1" x14ac:dyDescent="0.2">
      <c r="A8" s="55"/>
      <c r="B8" s="55" t="s">
        <v>71</v>
      </c>
      <c r="C8" s="55" t="s">
        <v>164</v>
      </c>
      <c r="D8" s="34">
        <v>19104.049774275805</v>
      </c>
      <c r="E8" s="34">
        <v>26898.055523898442</v>
      </c>
      <c r="F8" s="34">
        <v>28102.968969920654</v>
      </c>
      <c r="G8" s="34">
        <v>26631.184157464108</v>
      </c>
      <c r="H8" s="34">
        <v>25390.202697048197</v>
      </c>
      <c r="I8" s="34">
        <v>30068.224465869345</v>
      </c>
      <c r="J8" s="34">
        <v>23858.994794610833</v>
      </c>
      <c r="K8" s="34">
        <v>25145.419221614269</v>
      </c>
      <c r="L8" s="34">
        <v>26173.934078257415</v>
      </c>
      <c r="M8" s="34">
        <v>26304.378904580935</v>
      </c>
      <c r="N8" s="34">
        <v>24098.219564200081</v>
      </c>
      <c r="O8" s="34">
        <v>28647.909156639784</v>
      </c>
      <c r="P8" s="34">
        <v>310423.54130837979</v>
      </c>
      <c r="Q8" s="34">
        <v>21674.03965006896</v>
      </c>
      <c r="R8" s="34">
        <v>24972.359941462248</v>
      </c>
      <c r="S8" s="34">
        <v>27304.041309701759</v>
      </c>
      <c r="T8" s="34">
        <v>28234.304054010463</v>
      </c>
      <c r="U8" s="34">
        <v>25984.741362468932</v>
      </c>
      <c r="V8" s="34">
        <v>32010.288225803073</v>
      </c>
      <c r="W8" s="34">
        <v>28728.866090734209</v>
      </c>
      <c r="X8" s="34">
        <v>30230.083014293086</v>
      </c>
      <c r="Y8" s="34">
        <v>25093.357323997636</v>
      </c>
      <c r="Z8" s="34">
        <v>30746.52915573489</v>
      </c>
      <c r="AA8" s="34">
        <v>28910.075653136413</v>
      </c>
      <c r="AB8" s="34">
        <v>39449.480573920388</v>
      </c>
      <c r="AC8" s="34">
        <v>343338.16635533201</v>
      </c>
      <c r="AD8" s="34">
        <v>27991.972369591054</v>
      </c>
      <c r="AE8" s="34">
        <v>29688.680253495477</v>
      </c>
      <c r="AF8" s="34">
        <v>30959.374515236752</v>
      </c>
      <c r="AG8" s="34">
        <v>35365.881623487912</v>
      </c>
      <c r="AH8" s="34">
        <v>33902.230686304691</v>
      </c>
      <c r="AI8" s="34">
        <v>32496.03991741937</v>
      </c>
      <c r="AJ8" s="34">
        <v>59718.765972358953</v>
      </c>
      <c r="AK8" s="34">
        <v>36917.745748924448</v>
      </c>
      <c r="AL8" s="34">
        <v>34070.400073160614</v>
      </c>
      <c r="AM8" s="34">
        <v>36639.63219867547</v>
      </c>
      <c r="AN8" s="34">
        <v>34863.441877186648</v>
      </c>
      <c r="AO8" s="34">
        <v>45817.62404254765</v>
      </c>
      <c r="AP8" s="34">
        <v>438431.78927838901</v>
      </c>
      <c r="AQ8" s="34">
        <v>33756.375525752323</v>
      </c>
      <c r="AR8" s="34">
        <v>39411.801725796766</v>
      </c>
      <c r="AS8" s="34">
        <v>37717.191526529488</v>
      </c>
      <c r="AT8" s="34">
        <v>35211.477685799015</v>
      </c>
      <c r="AU8" s="34">
        <v>37407.203750023793</v>
      </c>
      <c r="AV8" s="34">
        <v>39061.775444003797</v>
      </c>
      <c r="AW8" s="34">
        <v>42891.825644469143</v>
      </c>
      <c r="AX8" s="34">
        <v>39911.385150824375</v>
      </c>
      <c r="AY8" s="34">
        <v>43091.105422359156</v>
      </c>
      <c r="AZ8" s="34">
        <v>42441.134110096726</v>
      </c>
      <c r="BA8" s="34">
        <v>38611.08743325973</v>
      </c>
      <c r="BB8" s="34">
        <v>53604.365410440005</v>
      </c>
      <c r="BC8" s="34">
        <v>483116.72882935428</v>
      </c>
      <c r="BD8" s="34">
        <v>37706.532159851449</v>
      </c>
      <c r="BE8" s="34">
        <v>43768.291780223743</v>
      </c>
      <c r="BF8" s="34">
        <v>49915.002872674435</v>
      </c>
      <c r="BG8" s="34">
        <v>46512.543897577045</v>
      </c>
      <c r="BH8" s="34">
        <v>41386.30069947592</v>
      </c>
    </row>
    <row r="9" spans="1:60" s="31" customFormat="1" ht="15.75" customHeight="1" x14ac:dyDescent="0.2">
      <c r="A9" s="61"/>
      <c r="B9" s="61" t="s">
        <v>71</v>
      </c>
      <c r="C9" s="61" t="s">
        <v>156</v>
      </c>
      <c r="D9" s="68">
        <v>17765.59892441292</v>
      </c>
      <c r="E9" s="68">
        <v>19617.279938731503</v>
      </c>
      <c r="F9" s="68">
        <v>21461.795042123427</v>
      </c>
      <c r="G9" s="68">
        <v>21437.388577114281</v>
      </c>
      <c r="H9" s="68">
        <v>17988.924979288262</v>
      </c>
      <c r="I9" s="68">
        <v>20438.832119264225</v>
      </c>
      <c r="J9" s="68">
        <v>22066.269488821348</v>
      </c>
      <c r="K9" s="68">
        <v>17216.875329999119</v>
      </c>
      <c r="L9" s="68">
        <v>24675.144029153413</v>
      </c>
      <c r="M9" s="68">
        <v>22825.866730509624</v>
      </c>
      <c r="N9" s="68">
        <v>20714.078745156829</v>
      </c>
      <c r="O9" s="68">
        <v>21951.935753747162</v>
      </c>
      <c r="P9" s="68">
        <v>248159.9896583221</v>
      </c>
      <c r="Q9" s="68">
        <v>18105.791676506666</v>
      </c>
      <c r="R9" s="68">
        <v>19670.197606239737</v>
      </c>
      <c r="S9" s="68">
        <v>19275.398333787718</v>
      </c>
      <c r="T9" s="68">
        <v>16440.76495908467</v>
      </c>
      <c r="U9" s="68">
        <v>18218.342947090103</v>
      </c>
      <c r="V9" s="68">
        <v>17768.368040836365</v>
      </c>
      <c r="W9" s="68">
        <v>21402.285461242704</v>
      </c>
      <c r="X9" s="68">
        <v>23467.940779402186</v>
      </c>
      <c r="Y9" s="68">
        <v>21497.772184469472</v>
      </c>
      <c r="Z9" s="68">
        <v>24821.819172754927</v>
      </c>
      <c r="AA9" s="68">
        <v>21653.321023860655</v>
      </c>
      <c r="AB9" s="68">
        <v>21871.289409709043</v>
      </c>
      <c r="AC9" s="68">
        <v>244193.29159498424</v>
      </c>
      <c r="AD9" s="68">
        <v>22525.420177293061</v>
      </c>
      <c r="AE9" s="68">
        <v>24902.437874579315</v>
      </c>
      <c r="AF9" s="68">
        <v>21740.588139902269</v>
      </c>
      <c r="AG9" s="68">
        <v>27683.314078356085</v>
      </c>
      <c r="AH9" s="68">
        <v>27206.495941542446</v>
      </c>
      <c r="AI9" s="68">
        <v>26843.269399873359</v>
      </c>
      <c r="AJ9" s="68">
        <v>21830.150894269667</v>
      </c>
      <c r="AK9" s="68">
        <v>31536.210328905519</v>
      </c>
      <c r="AL9" s="68">
        <v>25623.382899767501</v>
      </c>
      <c r="AM9" s="68">
        <v>25116.327212570075</v>
      </c>
      <c r="AN9" s="68">
        <v>25016.787821100643</v>
      </c>
      <c r="AO9" s="68">
        <v>30183.146516309705</v>
      </c>
      <c r="AP9" s="68">
        <v>310207.53128446959</v>
      </c>
      <c r="AQ9" s="68">
        <v>25003.552240659177</v>
      </c>
      <c r="AR9" s="68">
        <v>27077.471868603101</v>
      </c>
      <c r="AS9" s="68">
        <v>27596.282457802452</v>
      </c>
      <c r="AT9" s="68">
        <v>25298.173942704434</v>
      </c>
      <c r="AU9" s="68">
        <v>26859.029162245639</v>
      </c>
      <c r="AV9" s="68">
        <v>25391.838560443848</v>
      </c>
      <c r="AW9" s="68">
        <v>27711.973718400812</v>
      </c>
      <c r="AX9" s="68">
        <v>29182.834684628382</v>
      </c>
      <c r="AY9" s="68">
        <v>29260.818130177562</v>
      </c>
      <c r="AZ9" s="68">
        <v>30041.098044232876</v>
      </c>
      <c r="BA9" s="68">
        <v>26510.37368326067</v>
      </c>
      <c r="BB9" s="68">
        <v>28961.282285210007</v>
      </c>
      <c r="BC9" s="68">
        <v>328894.72877836903</v>
      </c>
      <c r="BD9" s="68">
        <v>25868.413727774401</v>
      </c>
      <c r="BE9" s="68">
        <v>29747.246213840463</v>
      </c>
      <c r="BF9" s="68">
        <v>23478.393101572099</v>
      </c>
      <c r="BG9" s="68">
        <v>24686.458229618682</v>
      </c>
      <c r="BH9" s="68">
        <v>28577.448794085249</v>
      </c>
    </row>
    <row r="10" spans="1:60" s="31" customFormat="1" ht="15.75" customHeight="1" x14ac:dyDescent="0.2">
      <c r="A10" s="55"/>
      <c r="B10" s="55" t="s">
        <v>71</v>
      </c>
      <c r="C10" s="55" t="s">
        <v>154</v>
      </c>
      <c r="D10" s="34">
        <v>4605.7842567149601</v>
      </c>
      <c r="E10" s="34">
        <v>5170.014300783133</v>
      </c>
      <c r="F10" s="34">
        <v>5798.6910794764135</v>
      </c>
      <c r="G10" s="34">
        <v>6899.821104529683</v>
      </c>
      <c r="H10" s="34">
        <v>5381.1640236520188</v>
      </c>
      <c r="I10" s="34">
        <v>6258.4572567251735</v>
      </c>
      <c r="J10" s="34">
        <v>6207.1612616004577</v>
      </c>
      <c r="K10" s="34">
        <v>6620.4605864852419</v>
      </c>
      <c r="L10" s="34">
        <v>8885.8013407009221</v>
      </c>
      <c r="M10" s="34">
        <v>8437.0667613996211</v>
      </c>
      <c r="N10" s="34">
        <v>6880.5483660264326</v>
      </c>
      <c r="O10" s="34">
        <v>9679.0739367600563</v>
      </c>
      <c r="P10" s="34">
        <v>80824.04427485411</v>
      </c>
      <c r="Q10" s="34">
        <v>8717.0137548186594</v>
      </c>
      <c r="R10" s="34">
        <v>8916.907734307697</v>
      </c>
      <c r="S10" s="34">
        <v>9226.3012038538291</v>
      </c>
      <c r="T10" s="34">
        <v>9949.0761792814756</v>
      </c>
      <c r="U10" s="34">
        <v>9761.7940276288518</v>
      </c>
      <c r="V10" s="34">
        <v>10280.396734959499</v>
      </c>
      <c r="W10" s="34">
        <v>11179.968282676349</v>
      </c>
      <c r="X10" s="34">
        <v>10878.756794435747</v>
      </c>
      <c r="Y10" s="34">
        <v>11344.666885641398</v>
      </c>
      <c r="Z10" s="34">
        <v>10851.870486355914</v>
      </c>
      <c r="AA10" s="34">
        <v>12503.753750903534</v>
      </c>
      <c r="AB10" s="34">
        <v>12865.95562128098</v>
      </c>
      <c r="AC10" s="34">
        <v>126476.46145614392</v>
      </c>
      <c r="AD10" s="34">
        <v>13469.239727697666</v>
      </c>
      <c r="AE10" s="34">
        <v>12717.949865660541</v>
      </c>
      <c r="AF10" s="34">
        <v>12354.548649222135</v>
      </c>
      <c r="AG10" s="34">
        <v>13460.870097519399</v>
      </c>
      <c r="AH10" s="34">
        <v>15278.414326075399</v>
      </c>
      <c r="AI10" s="34">
        <v>12332.301142380398</v>
      </c>
      <c r="AJ10" s="34">
        <v>13351.843148622573</v>
      </c>
      <c r="AK10" s="34">
        <v>15153.5066031674</v>
      </c>
      <c r="AL10" s="34">
        <v>13812.87283711541</v>
      </c>
      <c r="AM10" s="34">
        <v>12799.977305176251</v>
      </c>
      <c r="AN10" s="34">
        <v>10732.83090214189</v>
      </c>
      <c r="AO10" s="34">
        <v>13609.017634593898</v>
      </c>
      <c r="AP10" s="34">
        <v>159073.37223937298</v>
      </c>
      <c r="AQ10" s="34">
        <v>14370.712741919475</v>
      </c>
      <c r="AR10" s="34">
        <v>14896.586925713704</v>
      </c>
      <c r="AS10" s="34">
        <v>15285.557365480188</v>
      </c>
      <c r="AT10" s="34">
        <v>15230.799998130924</v>
      </c>
      <c r="AU10" s="34">
        <v>15056.924665388284</v>
      </c>
      <c r="AV10" s="34">
        <v>12604.787905160776</v>
      </c>
      <c r="AW10" s="34">
        <v>17813.431579989381</v>
      </c>
      <c r="AX10" s="34">
        <v>15526.16882346791</v>
      </c>
      <c r="AY10" s="34">
        <v>16880.323909059498</v>
      </c>
      <c r="AZ10" s="34">
        <v>17196.769023432473</v>
      </c>
      <c r="BA10" s="34">
        <v>15309.955672158889</v>
      </c>
      <c r="BB10" s="34">
        <v>19420.080710844897</v>
      </c>
      <c r="BC10" s="34">
        <v>189592.09932074641</v>
      </c>
      <c r="BD10" s="34">
        <v>19388.488458831591</v>
      </c>
      <c r="BE10" s="34">
        <v>18473.219617534924</v>
      </c>
      <c r="BF10" s="34">
        <v>21227.430959653251</v>
      </c>
      <c r="BG10" s="34">
        <v>17760.849522200071</v>
      </c>
      <c r="BH10" s="34">
        <v>18613.368495406299</v>
      </c>
    </row>
    <row r="11" spans="1:60" s="31" customFormat="1" ht="15.75" customHeight="1" x14ac:dyDescent="0.2">
      <c r="A11" s="61"/>
      <c r="B11" s="61" t="s">
        <v>71</v>
      </c>
      <c r="C11" s="61" t="s">
        <v>155</v>
      </c>
      <c r="D11" s="68">
        <v>3703.071519742015</v>
      </c>
      <c r="E11" s="68">
        <v>4509.5746256481489</v>
      </c>
      <c r="F11" s="68">
        <v>5287.8663650503822</v>
      </c>
      <c r="G11" s="68">
        <v>6137.6707064164211</v>
      </c>
      <c r="H11" s="68">
        <v>4885.4302087800943</v>
      </c>
      <c r="I11" s="68">
        <v>5164.4288710719338</v>
      </c>
      <c r="J11" s="68">
        <v>5476.2024981672057</v>
      </c>
      <c r="K11" s="68">
        <v>5477.2496644461989</v>
      </c>
      <c r="L11" s="68">
        <v>6941.2170858371228</v>
      </c>
      <c r="M11" s="68">
        <v>7136.2190245559705</v>
      </c>
      <c r="N11" s="68">
        <v>5930.1560866354284</v>
      </c>
      <c r="O11" s="68">
        <v>8288.0270508836384</v>
      </c>
      <c r="P11" s="68">
        <v>68937.113707234559</v>
      </c>
      <c r="Q11" s="68">
        <v>6936.0356190256662</v>
      </c>
      <c r="R11" s="68">
        <v>7415.8519085280586</v>
      </c>
      <c r="S11" s="68">
        <v>8347.9631009286495</v>
      </c>
      <c r="T11" s="68">
        <v>8128.5624481262021</v>
      </c>
      <c r="U11" s="68">
        <v>8057.1008057537028</v>
      </c>
      <c r="V11" s="68">
        <v>8515.3646674724332</v>
      </c>
      <c r="W11" s="68">
        <v>8500.1275038875629</v>
      </c>
      <c r="X11" s="68">
        <v>8694.1622524329941</v>
      </c>
      <c r="Y11" s="68">
        <v>8803.3339903677861</v>
      </c>
      <c r="Z11" s="68">
        <v>9323.9191884390293</v>
      </c>
      <c r="AA11" s="68">
        <v>10016.211184801241</v>
      </c>
      <c r="AB11" s="68">
        <v>9563.2747125068418</v>
      </c>
      <c r="AC11" s="68">
        <v>102301.90738227018</v>
      </c>
      <c r="AD11" s="68">
        <v>10664.679905769754</v>
      </c>
      <c r="AE11" s="68">
        <v>11740.146663247804</v>
      </c>
      <c r="AF11" s="68">
        <v>11453.574252659952</v>
      </c>
      <c r="AG11" s="68">
        <v>12390.897307600515</v>
      </c>
      <c r="AH11" s="68">
        <v>12846.102732320385</v>
      </c>
      <c r="AI11" s="68">
        <v>13031.39154603307</v>
      </c>
      <c r="AJ11" s="68">
        <v>13593.90227370432</v>
      </c>
      <c r="AK11" s="68">
        <v>14444.586191432909</v>
      </c>
      <c r="AL11" s="68">
        <v>13312.981921605564</v>
      </c>
      <c r="AM11" s="68">
        <v>13400.804434538724</v>
      </c>
      <c r="AN11" s="68">
        <v>11204.165150476176</v>
      </c>
      <c r="AO11" s="68">
        <v>16059.677573129622</v>
      </c>
      <c r="AP11" s="68">
        <v>154142.90995251879</v>
      </c>
      <c r="AQ11" s="68">
        <v>13125.565221094183</v>
      </c>
      <c r="AR11" s="68">
        <v>12860.400704344032</v>
      </c>
      <c r="AS11" s="68">
        <v>14109.164844045488</v>
      </c>
      <c r="AT11" s="68">
        <v>15181.877736399192</v>
      </c>
      <c r="AU11" s="68">
        <v>15175.178930667851</v>
      </c>
      <c r="AV11" s="68">
        <v>14171.431209860635</v>
      </c>
      <c r="AW11" s="68">
        <v>16620.462247057087</v>
      </c>
      <c r="AX11" s="68">
        <v>14780.126144065685</v>
      </c>
      <c r="AY11" s="68">
        <v>19040.570435158726</v>
      </c>
      <c r="AZ11" s="68">
        <v>15863.068107545298</v>
      </c>
      <c r="BA11" s="68">
        <v>16533.227434204462</v>
      </c>
      <c r="BB11" s="68">
        <v>26155.438631037519</v>
      </c>
      <c r="BC11" s="68">
        <v>193616.51164548012</v>
      </c>
      <c r="BD11" s="68">
        <v>13890.097946934708</v>
      </c>
      <c r="BE11" s="68">
        <v>16311.451493453664</v>
      </c>
      <c r="BF11" s="68">
        <v>18888.530290023908</v>
      </c>
      <c r="BG11" s="68">
        <v>14804.214920366268</v>
      </c>
      <c r="BH11" s="68">
        <v>16143.085483273222</v>
      </c>
    </row>
    <row r="12" spans="1:60" s="31" customFormat="1" ht="15.75" customHeight="1" x14ac:dyDescent="0.2">
      <c r="A12" s="55"/>
      <c r="B12" s="55" t="s">
        <v>71</v>
      </c>
      <c r="C12" s="55" t="s">
        <v>158</v>
      </c>
      <c r="D12" s="34">
        <v>3349.3601805334551</v>
      </c>
      <c r="E12" s="34">
        <v>3767.9113480983574</v>
      </c>
      <c r="F12" s="34">
        <v>3920.1334404662152</v>
      </c>
      <c r="G12" s="34">
        <v>4187.3939818327599</v>
      </c>
      <c r="H12" s="34">
        <v>3506.0753672937426</v>
      </c>
      <c r="I12" s="34">
        <v>4400.0340252201113</v>
      </c>
      <c r="J12" s="34">
        <v>3878.3020011967351</v>
      </c>
      <c r="K12" s="34">
        <v>3877.0632303592874</v>
      </c>
      <c r="L12" s="34">
        <v>5760.2731924547043</v>
      </c>
      <c r="M12" s="34">
        <v>5621.1308953701564</v>
      </c>
      <c r="N12" s="34">
        <v>3816.5573544000208</v>
      </c>
      <c r="O12" s="34">
        <v>5510.3561759409513</v>
      </c>
      <c r="P12" s="34">
        <v>51594.591193166496</v>
      </c>
      <c r="Q12" s="34">
        <v>5164.2369378616813</v>
      </c>
      <c r="R12" s="34">
        <v>5244.8931812444525</v>
      </c>
      <c r="S12" s="34">
        <v>5303.5736745601607</v>
      </c>
      <c r="T12" s="34">
        <v>5406.9167626147992</v>
      </c>
      <c r="U12" s="34">
        <v>5314.4420359526903</v>
      </c>
      <c r="V12" s="34">
        <v>7519.4905629095556</v>
      </c>
      <c r="W12" s="34">
        <v>6328.2892704630112</v>
      </c>
      <c r="X12" s="34">
        <v>6829.786316345997</v>
      </c>
      <c r="Y12" s="34">
        <v>6458.3844491750206</v>
      </c>
      <c r="Z12" s="34">
        <v>6346.1830103617867</v>
      </c>
      <c r="AA12" s="34">
        <v>7156.5082705163331</v>
      </c>
      <c r="AB12" s="34">
        <v>7556.3068777660646</v>
      </c>
      <c r="AC12" s="34">
        <v>74629.011349771565</v>
      </c>
      <c r="AD12" s="34">
        <v>7644.2602850429876</v>
      </c>
      <c r="AE12" s="34">
        <v>7670.9956333932469</v>
      </c>
      <c r="AF12" s="34">
        <v>6744.6206974361266</v>
      </c>
      <c r="AG12" s="34">
        <v>7331.1302571216629</v>
      </c>
      <c r="AH12" s="34">
        <v>8311.3030862849664</v>
      </c>
      <c r="AI12" s="34">
        <v>7306.3198760763307</v>
      </c>
      <c r="AJ12" s="34">
        <v>7261.6812905848938</v>
      </c>
      <c r="AK12" s="34">
        <v>8644.6723505168611</v>
      </c>
      <c r="AL12" s="34">
        <v>7840.9504590422839</v>
      </c>
      <c r="AM12" s="34">
        <v>7245.0823279138322</v>
      </c>
      <c r="AN12" s="34">
        <v>6502.5374723356508</v>
      </c>
      <c r="AO12" s="34">
        <v>9331.3838843586564</v>
      </c>
      <c r="AP12" s="34">
        <v>91834.937620107492</v>
      </c>
      <c r="AQ12" s="34">
        <v>8298.0447013766225</v>
      </c>
      <c r="AR12" s="34">
        <v>9071.0023134970161</v>
      </c>
      <c r="AS12" s="34">
        <v>7517.7454515573954</v>
      </c>
      <c r="AT12" s="34">
        <v>9327.9936265554024</v>
      </c>
      <c r="AU12" s="34">
        <v>9307.2358435354454</v>
      </c>
      <c r="AV12" s="34">
        <v>8820.5076467914096</v>
      </c>
      <c r="AW12" s="34">
        <v>10034.201220040331</v>
      </c>
      <c r="AX12" s="34">
        <v>9163.9342738840078</v>
      </c>
      <c r="AY12" s="34">
        <v>10591.473685168514</v>
      </c>
      <c r="AZ12" s="34">
        <v>10108.407796182762</v>
      </c>
      <c r="BA12" s="34">
        <v>8822.3892134119305</v>
      </c>
      <c r="BB12" s="34">
        <v>12608.011562110996</v>
      </c>
      <c r="BC12" s="34">
        <v>113670.94733411184</v>
      </c>
      <c r="BD12" s="34">
        <v>10860.917232126674</v>
      </c>
      <c r="BE12" s="34">
        <v>10739.082042108486</v>
      </c>
      <c r="BF12" s="34">
        <v>11927.975951962555</v>
      </c>
      <c r="BG12" s="34">
        <v>9192.0524175958726</v>
      </c>
      <c r="BH12" s="34">
        <v>10203.178189758515</v>
      </c>
    </row>
    <row r="13" spans="1:60" s="31" customFormat="1" ht="15.75" customHeight="1" x14ac:dyDescent="0.2">
      <c r="A13" s="61"/>
      <c r="B13" s="61" t="s">
        <v>71</v>
      </c>
      <c r="C13" s="61" t="s">
        <v>168</v>
      </c>
      <c r="D13" s="68">
        <v>6603.528225692623</v>
      </c>
      <c r="E13" s="68">
        <v>6260.3357428173676</v>
      </c>
      <c r="F13" s="68">
        <v>3849.1914663584848</v>
      </c>
      <c r="G13" s="68">
        <v>2226.7115952567128</v>
      </c>
      <c r="H13" s="68">
        <v>4224.9160304189263</v>
      </c>
      <c r="I13" s="68">
        <v>5445.0693091259045</v>
      </c>
      <c r="J13" s="68">
        <v>3216.2029683760898</v>
      </c>
      <c r="K13" s="68">
        <v>4360.5613950508377</v>
      </c>
      <c r="L13" s="68">
        <v>3684.8558896494083</v>
      </c>
      <c r="M13" s="68">
        <v>3229.9270046007769</v>
      </c>
      <c r="N13" s="68">
        <v>4229.3357326145533</v>
      </c>
      <c r="O13" s="68">
        <v>5912.0677261021292</v>
      </c>
      <c r="P13" s="68">
        <v>53242.703086063804</v>
      </c>
      <c r="Q13" s="68">
        <v>3134.5160049180613</v>
      </c>
      <c r="R13" s="68">
        <v>3529.2929324474494</v>
      </c>
      <c r="S13" s="68">
        <v>3166.3534848250656</v>
      </c>
      <c r="T13" s="68">
        <v>5601.2927920652946</v>
      </c>
      <c r="U13" s="68">
        <v>4886.5863295561321</v>
      </c>
      <c r="V13" s="68">
        <v>4985.0458563883012</v>
      </c>
      <c r="W13" s="68">
        <v>5369.7596225295019</v>
      </c>
      <c r="X13" s="68">
        <v>6805.03053057754</v>
      </c>
      <c r="Y13" s="68">
        <v>5341.1305734463131</v>
      </c>
      <c r="Z13" s="68">
        <v>5689.1497905590704</v>
      </c>
      <c r="AA13" s="68">
        <v>6070.9464575064476</v>
      </c>
      <c r="AB13" s="68">
        <v>7870.7667389684639</v>
      </c>
      <c r="AC13" s="68">
        <v>62449.871113787645</v>
      </c>
      <c r="AD13" s="68">
        <v>5761.3905898543389</v>
      </c>
      <c r="AE13" s="68">
        <v>5997.807234782319</v>
      </c>
      <c r="AF13" s="68">
        <v>6444.0230110843868</v>
      </c>
      <c r="AG13" s="68">
        <v>5906.4950086721146</v>
      </c>
      <c r="AH13" s="68">
        <v>6673.5754295488532</v>
      </c>
      <c r="AI13" s="68">
        <v>6733.5023252466108</v>
      </c>
      <c r="AJ13" s="68">
        <v>5544.7064267585592</v>
      </c>
      <c r="AK13" s="68">
        <v>6798.5859536876142</v>
      </c>
      <c r="AL13" s="68">
        <v>6607.901136294724</v>
      </c>
      <c r="AM13" s="68">
        <v>6255.4650344631218</v>
      </c>
      <c r="AN13" s="68">
        <v>7773.802379669014</v>
      </c>
      <c r="AO13" s="68">
        <v>7460.4851261748709</v>
      </c>
      <c r="AP13" s="68">
        <v>77957.739656236532</v>
      </c>
      <c r="AQ13" s="68">
        <v>5984.4918234294155</v>
      </c>
      <c r="AR13" s="68">
        <v>7381.3086398817841</v>
      </c>
      <c r="AS13" s="68">
        <v>7171.800864252421</v>
      </c>
      <c r="AT13" s="68">
        <v>8592.7962320046026</v>
      </c>
      <c r="AU13" s="68">
        <v>8370.658374926843</v>
      </c>
      <c r="AV13" s="68">
        <v>7926.7954948231345</v>
      </c>
      <c r="AW13" s="68">
        <v>10556.908323743772</v>
      </c>
      <c r="AX13" s="68">
        <v>8036.7887210432227</v>
      </c>
      <c r="AY13" s="68">
        <v>9135.3034971082707</v>
      </c>
      <c r="AZ13" s="68">
        <v>8933.4634161193062</v>
      </c>
      <c r="BA13" s="68">
        <v>5978.7799589323631</v>
      </c>
      <c r="BB13" s="68">
        <v>9603.1012808626583</v>
      </c>
      <c r="BC13" s="68">
        <v>97672.196627127807</v>
      </c>
      <c r="BD13" s="68">
        <v>7183.3942618611682</v>
      </c>
      <c r="BE13" s="68">
        <v>7919.9514196320251</v>
      </c>
      <c r="BF13" s="68">
        <v>9053.444686263223</v>
      </c>
      <c r="BG13" s="68">
        <v>9238.6401208201605</v>
      </c>
      <c r="BH13" s="68">
        <v>9353.8219576277716</v>
      </c>
    </row>
    <row r="14" spans="1:60" s="31" customFormat="1" ht="15.75" customHeight="1" x14ac:dyDescent="0.2">
      <c r="A14" s="55"/>
      <c r="B14" s="55" t="s">
        <v>71</v>
      </c>
      <c r="C14" s="55" t="s">
        <v>165</v>
      </c>
      <c r="D14" s="34">
        <v>2136.3502707114671</v>
      </c>
      <c r="E14" s="34">
        <v>2113.3074660128414</v>
      </c>
      <c r="F14" s="34">
        <v>1989.4084253569031</v>
      </c>
      <c r="G14" s="34">
        <v>2287.3760012570633</v>
      </c>
      <c r="H14" s="34">
        <v>2112.6193962250672</v>
      </c>
      <c r="I14" s="34">
        <v>1949.9091780229446</v>
      </c>
      <c r="J14" s="34">
        <v>1832.9915190309625</v>
      </c>
      <c r="K14" s="34">
        <v>1854.7481244004455</v>
      </c>
      <c r="L14" s="34">
        <v>1730.8658093543124</v>
      </c>
      <c r="M14" s="34">
        <v>1736.2473269250781</v>
      </c>
      <c r="N14" s="34">
        <v>1781.5876907021898</v>
      </c>
      <c r="O14" s="34">
        <v>2735.5406892642645</v>
      </c>
      <c r="P14" s="34">
        <v>24260.951897263534</v>
      </c>
      <c r="Q14" s="34">
        <v>1842.8736567474355</v>
      </c>
      <c r="R14" s="34">
        <v>1954.4285085972938</v>
      </c>
      <c r="S14" s="34">
        <v>2133.5424987283063</v>
      </c>
      <c r="T14" s="34">
        <v>2071.4187964020939</v>
      </c>
      <c r="U14" s="34">
        <v>2024.5785786778656</v>
      </c>
      <c r="V14" s="34">
        <v>2159.4771349298317</v>
      </c>
      <c r="W14" s="34">
        <v>2241.0230065981837</v>
      </c>
      <c r="X14" s="34">
        <v>2129.2338976177903</v>
      </c>
      <c r="Y14" s="34">
        <v>2154.1714272586237</v>
      </c>
      <c r="Z14" s="34">
        <v>2794.6457336211088</v>
      </c>
      <c r="AA14" s="34">
        <v>2610.4906946890328</v>
      </c>
      <c r="AB14" s="34">
        <v>3877.4704256726436</v>
      </c>
      <c r="AC14" s="34">
        <v>27993.354359540212</v>
      </c>
      <c r="AD14" s="34">
        <v>3229.2867668017016</v>
      </c>
      <c r="AE14" s="34">
        <v>2781.5588470339467</v>
      </c>
      <c r="AF14" s="34">
        <v>2965.2332371085481</v>
      </c>
      <c r="AG14" s="34">
        <v>3077.836816337056</v>
      </c>
      <c r="AH14" s="34">
        <v>3205.3825841537328</v>
      </c>
      <c r="AI14" s="34">
        <v>3288.4591505658827</v>
      </c>
      <c r="AJ14" s="34">
        <v>3462.6168155479163</v>
      </c>
      <c r="AK14" s="34">
        <v>3193.5884635254265</v>
      </c>
      <c r="AL14" s="34">
        <v>3038.3383971923454</v>
      </c>
      <c r="AM14" s="34">
        <v>3313.3063700616781</v>
      </c>
      <c r="AN14" s="34">
        <v>3552.9671995263416</v>
      </c>
      <c r="AO14" s="34">
        <v>2879.7789285732424</v>
      </c>
      <c r="AP14" s="34">
        <v>37988.35357642782</v>
      </c>
      <c r="AQ14" s="34">
        <v>2935.5946514387065</v>
      </c>
      <c r="AR14" s="34">
        <v>3201.0297234865752</v>
      </c>
      <c r="AS14" s="34">
        <v>2706.3273761152454</v>
      </c>
      <c r="AT14" s="34">
        <v>1329.3331196381978</v>
      </c>
      <c r="AU14" s="34">
        <v>7390.0842938542783</v>
      </c>
      <c r="AV14" s="34">
        <v>7529.0681096018652</v>
      </c>
      <c r="AW14" s="34">
        <v>7272.0319297110482</v>
      </c>
      <c r="AX14" s="34">
        <v>6909.3138942494106</v>
      </c>
      <c r="AY14" s="34">
        <v>7526.288269502842</v>
      </c>
      <c r="AZ14" s="34">
        <v>7809.1159089734492</v>
      </c>
      <c r="BA14" s="34">
        <v>7503.4430554478577</v>
      </c>
      <c r="BB14" s="34">
        <v>8062.9626283498365</v>
      </c>
      <c r="BC14" s="34">
        <v>70174.592960369308</v>
      </c>
      <c r="BD14" s="34">
        <v>8374.5355399376822</v>
      </c>
      <c r="BE14" s="34">
        <v>8835.0432519260976</v>
      </c>
      <c r="BF14" s="34">
        <v>8127.0620980060849</v>
      </c>
      <c r="BG14" s="34">
        <v>9053.6984098492649</v>
      </c>
      <c r="BH14" s="34">
        <v>8181.842607764047</v>
      </c>
    </row>
    <row r="15" spans="1:60" s="31" customFormat="1" ht="15.75" customHeight="1" x14ac:dyDescent="0.2">
      <c r="A15" s="61"/>
      <c r="B15" s="61" t="s">
        <v>71</v>
      </c>
      <c r="C15" s="61" t="s">
        <v>157</v>
      </c>
      <c r="D15" s="68">
        <v>3000.1249152136384</v>
      </c>
      <c r="E15" s="68">
        <v>3434.4470023167819</v>
      </c>
      <c r="F15" s="68">
        <v>3814.7226359498172</v>
      </c>
      <c r="G15" s="68">
        <v>3866.004137717548</v>
      </c>
      <c r="H15" s="68">
        <v>3684.1526678833047</v>
      </c>
      <c r="I15" s="68">
        <v>5033.9656965345694</v>
      </c>
      <c r="J15" s="68">
        <v>3748.8832438048535</v>
      </c>
      <c r="K15" s="68">
        <v>3292.4041402558487</v>
      </c>
      <c r="L15" s="68">
        <v>3767.0371438798397</v>
      </c>
      <c r="M15" s="68">
        <v>3125.1301494097852</v>
      </c>
      <c r="N15" s="68">
        <v>3170.3013576065237</v>
      </c>
      <c r="O15" s="68">
        <v>4689.0222126023809</v>
      </c>
      <c r="P15" s="68">
        <v>44626.195303174885</v>
      </c>
      <c r="Q15" s="68">
        <v>2525.1909198056078</v>
      </c>
      <c r="R15" s="68">
        <v>2964.16958794948</v>
      </c>
      <c r="S15" s="68">
        <v>3776.4807234222399</v>
      </c>
      <c r="T15" s="68">
        <v>2945.2716655966915</v>
      </c>
      <c r="U15" s="68">
        <v>3188.4557543137571</v>
      </c>
      <c r="V15" s="68">
        <v>3776.543570374884</v>
      </c>
      <c r="W15" s="68">
        <v>3179.9565809561918</v>
      </c>
      <c r="X15" s="68">
        <v>3775.7550297112748</v>
      </c>
      <c r="Y15" s="68">
        <v>3225.5101359613386</v>
      </c>
      <c r="Z15" s="68">
        <v>3505.5498532362467</v>
      </c>
      <c r="AA15" s="68">
        <v>3252.4906202668376</v>
      </c>
      <c r="AB15" s="68">
        <v>5970.5127796741344</v>
      </c>
      <c r="AC15" s="68">
        <v>42085.887221268684</v>
      </c>
      <c r="AD15" s="68">
        <v>2959.4061147085499</v>
      </c>
      <c r="AE15" s="68">
        <v>4000.0211620943051</v>
      </c>
      <c r="AF15" s="68">
        <v>4611.4912820092122</v>
      </c>
      <c r="AG15" s="68">
        <v>4309.9700911571163</v>
      </c>
      <c r="AH15" s="68">
        <v>3854.694439620157</v>
      </c>
      <c r="AI15" s="68">
        <v>3983.1758434650378</v>
      </c>
      <c r="AJ15" s="68">
        <v>4091.9243313867605</v>
      </c>
      <c r="AK15" s="68">
        <v>3962.8306284898927</v>
      </c>
      <c r="AL15" s="68">
        <v>4136.4941980246831</v>
      </c>
      <c r="AM15" s="68">
        <v>5484.1512888856623</v>
      </c>
      <c r="AN15" s="68">
        <v>4087.9707986348412</v>
      </c>
      <c r="AO15" s="68">
        <v>7280.1081818610483</v>
      </c>
      <c r="AP15" s="68">
        <v>52762.238360337265</v>
      </c>
      <c r="AQ15" s="68">
        <v>5107.8320680806355</v>
      </c>
      <c r="AR15" s="68">
        <v>3883.5879795055644</v>
      </c>
      <c r="AS15" s="68">
        <v>4513.065775990407</v>
      </c>
      <c r="AT15" s="68">
        <v>4886.5617976478061</v>
      </c>
      <c r="AU15" s="68">
        <v>4211.9541892477</v>
      </c>
      <c r="AV15" s="68">
        <v>4775.3617974031758</v>
      </c>
      <c r="AW15" s="68">
        <v>4338.402563817016</v>
      </c>
      <c r="AX15" s="68">
        <v>4209.8606787802919</v>
      </c>
      <c r="AY15" s="68">
        <v>6075.8164015611583</v>
      </c>
      <c r="AZ15" s="68">
        <v>4933.1398742517349</v>
      </c>
      <c r="BA15" s="68">
        <v>4089.243813222562</v>
      </c>
      <c r="BB15" s="68">
        <v>9358.9164324043722</v>
      </c>
      <c r="BC15" s="68">
        <v>60383.743371912431</v>
      </c>
      <c r="BD15" s="68">
        <v>5349.4532904396156</v>
      </c>
      <c r="BE15" s="68">
        <v>5002.8684445832714</v>
      </c>
      <c r="BF15" s="68">
        <v>6665.2619276247351</v>
      </c>
      <c r="BG15" s="68">
        <v>4870.617688117436</v>
      </c>
      <c r="BH15" s="68">
        <v>4858.0048917342892</v>
      </c>
    </row>
    <row r="16" spans="1:60" s="31" customFormat="1" ht="15.75" customHeight="1" x14ac:dyDescent="0.2">
      <c r="A16" s="55"/>
      <c r="B16" s="55" t="s">
        <v>71</v>
      </c>
      <c r="C16" s="55" t="s">
        <v>180</v>
      </c>
      <c r="D16" s="34">
        <v>4540.0842016290253</v>
      </c>
      <c r="E16" s="34">
        <v>5575.4143701555586</v>
      </c>
      <c r="F16" s="34">
        <v>5589.497866081244</v>
      </c>
      <c r="G16" s="34">
        <v>6547.6909724327716</v>
      </c>
      <c r="H16" s="34">
        <v>5993.0904252988103</v>
      </c>
      <c r="I16" s="34">
        <v>5837.6362541658546</v>
      </c>
      <c r="J16" s="34">
        <v>6076.6664490430676</v>
      </c>
      <c r="K16" s="34">
        <v>5604.5227880867051</v>
      </c>
      <c r="L16" s="34">
        <v>5618.8730236096617</v>
      </c>
      <c r="M16" s="34">
        <v>5176.7978322785902</v>
      </c>
      <c r="N16" s="34">
        <v>3924.6336023954591</v>
      </c>
      <c r="O16" s="34">
        <v>6553.1135644398964</v>
      </c>
      <c r="P16" s="34">
        <v>67038.02134961664</v>
      </c>
      <c r="Q16" s="34">
        <v>5193.4500967768481</v>
      </c>
      <c r="R16" s="34">
        <v>4075.727353877307</v>
      </c>
      <c r="S16" s="34">
        <v>4734.8250230719086</v>
      </c>
      <c r="T16" s="34">
        <v>4089.7367138285654</v>
      </c>
      <c r="U16" s="34">
        <v>4582.2275405143437</v>
      </c>
      <c r="V16" s="34">
        <v>4532.7627040288289</v>
      </c>
      <c r="W16" s="34">
        <v>4121.8526296618074</v>
      </c>
      <c r="X16" s="34">
        <v>4043.8075159219597</v>
      </c>
      <c r="Y16" s="34">
        <v>5193.2025655671487</v>
      </c>
      <c r="Z16" s="34">
        <v>3917.6413492816368</v>
      </c>
      <c r="AA16" s="34">
        <v>4876.7562745875075</v>
      </c>
      <c r="AB16" s="34">
        <v>6539.4893122319445</v>
      </c>
      <c r="AC16" s="34">
        <v>55901.47907934981</v>
      </c>
      <c r="AD16" s="34">
        <v>5125.7191501857887</v>
      </c>
      <c r="AE16" s="34">
        <v>5568.6490657386385</v>
      </c>
      <c r="AF16" s="34">
        <v>3888.7868162219102</v>
      </c>
      <c r="AG16" s="34">
        <v>4463.0540560152212</v>
      </c>
      <c r="AH16" s="34">
        <v>4297.7889502036496</v>
      </c>
      <c r="AI16" s="34">
        <v>4596.3932891015775</v>
      </c>
      <c r="AJ16" s="34">
        <v>5562.9050884670241</v>
      </c>
      <c r="AK16" s="34">
        <v>3882.6878964173716</v>
      </c>
      <c r="AL16" s="34">
        <v>4154.3356277809789</v>
      </c>
      <c r="AM16" s="34">
        <v>3983.2466166368977</v>
      </c>
      <c r="AN16" s="34">
        <v>3990.272688774056</v>
      </c>
      <c r="AO16" s="34">
        <v>6037.6470110514492</v>
      </c>
      <c r="AP16" s="34">
        <v>55551.486256594566</v>
      </c>
      <c r="AQ16" s="34">
        <v>3872.4457161249388</v>
      </c>
      <c r="AR16" s="34">
        <v>3888.2828038130324</v>
      </c>
      <c r="AS16" s="34">
        <v>3853.1346068328103</v>
      </c>
      <c r="AT16" s="34">
        <v>3776.3498011803049</v>
      </c>
      <c r="AU16" s="34">
        <v>3752.5132155551023</v>
      </c>
      <c r="AV16" s="34">
        <v>3942.1940979557526</v>
      </c>
      <c r="AW16" s="34">
        <v>8422.5982157219369</v>
      </c>
      <c r="AX16" s="34">
        <v>4611.6621646522653</v>
      </c>
      <c r="AY16" s="34">
        <v>4689.8622511990625</v>
      </c>
      <c r="AZ16" s="34">
        <v>3828.2947403691655</v>
      </c>
      <c r="BA16" s="34">
        <v>5974.6723833587866</v>
      </c>
      <c r="BB16" s="34">
        <v>4724.5906879471377</v>
      </c>
      <c r="BC16" s="34">
        <v>55336.600684710298</v>
      </c>
      <c r="BD16" s="34">
        <v>3537.775701769895</v>
      </c>
      <c r="BE16" s="34">
        <v>3957.8808985331625</v>
      </c>
      <c r="BF16" s="34">
        <v>4059.8864516312624</v>
      </c>
      <c r="BG16" s="34">
        <v>4580.8758784566562</v>
      </c>
      <c r="BH16" s="34">
        <v>3888.2292602617931</v>
      </c>
    </row>
    <row r="17" spans="1:60" s="31" customFormat="1" ht="15.75" customHeight="1" x14ac:dyDescent="0.2">
      <c r="A17" s="61"/>
      <c r="B17" s="61" t="s">
        <v>71</v>
      </c>
      <c r="C17" s="61" t="s">
        <v>169</v>
      </c>
      <c r="D17" s="68">
        <v>167.1750434114241</v>
      </c>
      <c r="E17" s="68">
        <v>519.53921566848192</v>
      </c>
      <c r="F17" s="68">
        <v>1175.367231446935</v>
      </c>
      <c r="G17" s="68">
        <v>621.66316866437762</v>
      </c>
      <c r="H17" s="68">
        <v>517.44039278454579</v>
      </c>
      <c r="I17" s="68">
        <v>365.71873171476318</v>
      </c>
      <c r="J17" s="68">
        <v>568.70797605766154</v>
      </c>
      <c r="K17" s="68">
        <v>827.24218645927806</v>
      </c>
      <c r="L17" s="68">
        <v>1181.7745690853883</v>
      </c>
      <c r="M17" s="68">
        <v>648.89475865621444</v>
      </c>
      <c r="N17" s="68">
        <v>695.8719570835749</v>
      </c>
      <c r="O17" s="68">
        <v>1509.6993052090427</v>
      </c>
      <c r="P17" s="68">
        <v>8799.0945362416878</v>
      </c>
      <c r="Q17" s="68">
        <v>754.77966539537283</v>
      </c>
      <c r="R17" s="68">
        <v>891.58228128114843</v>
      </c>
      <c r="S17" s="68">
        <v>1292.8589247586635</v>
      </c>
      <c r="T17" s="68">
        <v>112.75802807201018</v>
      </c>
      <c r="U17" s="68">
        <v>897.36015550640082</v>
      </c>
      <c r="V17" s="68">
        <v>1358.9688279525787</v>
      </c>
      <c r="W17" s="68">
        <v>941.56011320721836</v>
      </c>
      <c r="X17" s="68">
        <v>1144.7623742853025</v>
      </c>
      <c r="Y17" s="68">
        <v>1036.0563336668999</v>
      </c>
      <c r="Z17" s="68">
        <v>816.0792168221609</v>
      </c>
      <c r="AA17" s="68">
        <v>1106.3052979206539</v>
      </c>
      <c r="AB17" s="68">
        <v>1153.4601050218553</v>
      </c>
      <c r="AC17" s="68">
        <v>11506.531323890265</v>
      </c>
      <c r="AD17" s="68">
        <v>1130.1268029434868</v>
      </c>
      <c r="AE17" s="68">
        <v>880.09615160337114</v>
      </c>
      <c r="AF17" s="68">
        <v>606.67785252474744</v>
      </c>
      <c r="AG17" s="68">
        <v>1216.2766291339776</v>
      </c>
      <c r="AH17" s="68">
        <v>759.64992114529889</v>
      </c>
      <c r="AI17" s="68">
        <v>746.70605523848883</v>
      </c>
      <c r="AJ17" s="68">
        <v>815.14506661015628</v>
      </c>
      <c r="AK17" s="68">
        <v>723.61268897392199</v>
      </c>
      <c r="AL17" s="68">
        <v>796.273563488994</v>
      </c>
      <c r="AM17" s="68">
        <v>707.25784627259372</v>
      </c>
      <c r="AN17" s="68">
        <v>2280.6039668811923</v>
      </c>
      <c r="AO17" s="68">
        <v>1025.6368250578319</v>
      </c>
      <c r="AP17" s="68">
        <v>11688.063369874062</v>
      </c>
      <c r="AQ17" s="68">
        <v>709.4154780420555</v>
      </c>
      <c r="AR17" s="68">
        <v>568.5206942913544</v>
      </c>
      <c r="AS17" s="68">
        <v>716.41717097503897</v>
      </c>
      <c r="AT17" s="68">
        <v>1691.1302117161074</v>
      </c>
      <c r="AU17" s="68">
        <v>1071.545993938211</v>
      </c>
      <c r="AV17" s="68">
        <v>918.06641076069241</v>
      </c>
      <c r="AW17" s="68">
        <v>1350.2884294146036</v>
      </c>
      <c r="AX17" s="68">
        <v>1046.2592898878581</v>
      </c>
      <c r="AY17" s="68">
        <v>1485.2906982080533</v>
      </c>
      <c r="AZ17" s="68">
        <v>2094.6779301006864</v>
      </c>
      <c r="BA17" s="68">
        <v>11559.301847506935</v>
      </c>
      <c r="BB17" s="68">
        <v>3435.7574635027677</v>
      </c>
      <c r="BC17" s="68">
        <v>26646.67161834436</v>
      </c>
      <c r="BD17" s="68">
        <v>2490.3260397071867</v>
      </c>
      <c r="BE17" s="68">
        <v>2349.8390154691706</v>
      </c>
      <c r="BF17" s="68">
        <v>2929.2460669283009</v>
      </c>
      <c r="BG17" s="68">
        <v>2734.3914189431543</v>
      </c>
      <c r="BH17" s="68">
        <v>3450.3946292449741</v>
      </c>
    </row>
    <row r="18" spans="1:60" s="31" customFormat="1" ht="15.75" customHeight="1" x14ac:dyDescent="0.2">
      <c r="A18" s="55"/>
      <c r="B18" s="55" t="s">
        <v>71</v>
      </c>
      <c r="C18" s="55" t="s">
        <v>178</v>
      </c>
      <c r="D18" s="34">
        <v>16927.602753812662</v>
      </c>
      <c r="E18" s="34">
        <v>15657.301339342202</v>
      </c>
      <c r="F18" s="34">
        <v>20413.677806557382</v>
      </c>
      <c r="G18" s="34">
        <v>21453.082208274493</v>
      </c>
      <c r="H18" s="34">
        <v>15849.141186393923</v>
      </c>
      <c r="I18" s="34">
        <v>21378.716398613644</v>
      </c>
      <c r="J18" s="34">
        <v>17959.796858214333</v>
      </c>
      <c r="K18" s="34">
        <v>18998.043539180671</v>
      </c>
      <c r="L18" s="34">
        <v>19890.308461356122</v>
      </c>
      <c r="M18" s="34">
        <v>19592.217180995478</v>
      </c>
      <c r="N18" s="34">
        <v>20120.65265032123</v>
      </c>
      <c r="O18" s="34">
        <v>29195.845070987067</v>
      </c>
      <c r="P18" s="34">
        <v>237436.38545404922</v>
      </c>
      <c r="Q18" s="34">
        <v>16354.939491550049</v>
      </c>
      <c r="R18" s="34">
        <v>15491.813069129663</v>
      </c>
      <c r="S18" s="34">
        <v>21399.564388407143</v>
      </c>
      <c r="T18" s="34">
        <v>22193.175341720518</v>
      </c>
      <c r="U18" s="34">
        <v>19892.14051934181</v>
      </c>
      <c r="V18" s="34">
        <v>29261.982370979811</v>
      </c>
      <c r="W18" s="34">
        <v>23039.633855485819</v>
      </c>
      <c r="X18" s="34">
        <v>26793.957055866813</v>
      </c>
      <c r="Y18" s="34">
        <v>24149.899096757021</v>
      </c>
      <c r="Z18" s="34">
        <v>28040.569069017169</v>
      </c>
      <c r="AA18" s="34">
        <v>24882.700937182111</v>
      </c>
      <c r="AB18" s="34">
        <v>29936.327054157329</v>
      </c>
      <c r="AC18" s="34">
        <v>281436.70224959531</v>
      </c>
      <c r="AD18" s="34">
        <v>22507.619548211791</v>
      </c>
      <c r="AE18" s="34">
        <v>24290.273363412478</v>
      </c>
      <c r="AF18" s="34">
        <v>27748.388815020582</v>
      </c>
      <c r="AG18" s="34">
        <v>28865.844628792267</v>
      </c>
      <c r="AH18" s="34">
        <v>23861.91555136707</v>
      </c>
      <c r="AI18" s="34">
        <v>27807.526073778976</v>
      </c>
      <c r="AJ18" s="34">
        <v>25893.907302936474</v>
      </c>
      <c r="AK18" s="34">
        <v>28850.77354200849</v>
      </c>
      <c r="AL18" s="34">
        <v>24279.002165923095</v>
      </c>
      <c r="AM18" s="34">
        <v>29248.27613796544</v>
      </c>
      <c r="AN18" s="34">
        <v>27308.715637285753</v>
      </c>
      <c r="AO18" s="34">
        <v>48322.275155195879</v>
      </c>
      <c r="AP18" s="34">
        <v>338984.51792189834</v>
      </c>
      <c r="AQ18" s="34">
        <v>19488.372096117921</v>
      </c>
      <c r="AR18" s="34">
        <v>22393.278479432549</v>
      </c>
      <c r="AS18" s="34">
        <v>27497.525481130539</v>
      </c>
      <c r="AT18" s="34">
        <v>25896.663134221923</v>
      </c>
      <c r="AU18" s="34">
        <v>20681.056795654295</v>
      </c>
      <c r="AV18" s="34">
        <v>29283.851507299187</v>
      </c>
      <c r="AW18" s="34">
        <v>23677.043076841001</v>
      </c>
      <c r="AX18" s="34">
        <v>24040.953052945657</v>
      </c>
      <c r="AY18" s="34">
        <v>34608.982916030713</v>
      </c>
      <c r="AZ18" s="34">
        <v>24876.23162831397</v>
      </c>
      <c r="BA18" s="34">
        <v>22127.907874932789</v>
      </c>
      <c r="BB18" s="34">
        <v>48377.544953815275</v>
      </c>
      <c r="BC18" s="34">
        <v>322949.41099673579</v>
      </c>
      <c r="BD18" s="34">
        <v>21881.465345830842</v>
      </c>
      <c r="BE18" s="34">
        <v>23761.984712005826</v>
      </c>
      <c r="BF18" s="34">
        <v>27820.941928972141</v>
      </c>
      <c r="BG18" s="34">
        <v>26043.242730894155</v>
      </c>
      <c r="BH18" s="34">
        <v>26203.644714385482</v>
      </c>
    </row>
    <row r="19" spans="1:60" s="31" customFormat="1" ht="15.75" customHeight="1" x14ac:dyDescent="0.2">
      <c r="A19" s="49">
        <v>211</v>
      </c>
      <c r="B19" s="49" t="s">
        <v>90</v>
      </c>
      <c r="C19" s="49" t="s">
        <v>71</v>
      </c>
      <c r="D19" s="291">
        <v>73135.909438083152</v>
      </c>
      <c r="E19" s="291">
        <v>47791.436089993615</v>
      </c>
      <c r="F19" s="291">
        <v>57843.305400759025</v>
      </c>
      <c r="G19" s="291">
        <v>69964.208108554216</v>
      </c>
      <c r="H19" s="291">
        <v>77529.574932342905</v>
      </c>
      <c r="I19" s="291">
        <v>92485.203734640338</v>
      </c>
      <c r="J19" s="291">
        <v>119511.54976463412</v>
      </c>
      <c r="K19" s="291">
        <v>110965.79052968157</v>
      </c>
      <c r="L19" s="291">
        <v>91325.137905532087</v>
      </c>
      <c r="M19" s="291">
        <v>92535.229655977862</v>
      </c>
      <c r="N19" s="291">
        <v>96313.329271984258</v>
      </c>
      <c r="O19" s="291">
        <v>122969.31071485174</v>
      </c>
      <c r="P19" s="291">
        <v>1052369.985547035</v>
      </c>
      <c r="Q19" s="52">
        <v>126427.3520961566</v>
      </c>
      <c r="R19" s="52">
        <v>95378.758461310208</v>
      </c>
      <c r="S19" s="52">
        <v>94720.892727633574</v>
      </c>
      <c r="T19" s="52">
        <v>107730.3621368998</v>
      </c>
      <c r="U19" s="52">
        <v>96841.171588506491</v>
      </c>
      <c r="V19" s="52">
        <v>105051.94989687492</v>
      </c>
      <c r="W19" s="52">
        <v>154907.87800316926</v>
      </c>
      <c r="X19" s="52">
        <v>132487.72484317023</v>
      </c>
      <c r="Y19" s="52">
        <v>99543.260525063233</v>
      </c>
      <c r="Z19" s="52">
        <v>100774.89121659941</v>
      </c>
      <c r="AA19" s="52">
        <v>93314.337063754938</v>
      </c>
      <c r="AB19" s="52">
        <v>127063.00093605333</v>
      </c>
      <c r="AC19" s="52">
        <v>1334241.579495192</v>
      </c>
      <c r="AD19" s="52">
        <v>137739.91055601134</v>
      </c>
      <c r="AE19" s="52">
        <v>98379.681677306406</v>
      </c>
      <c r="AF19" s="52">
        <v>96198.581020440091</v>
      </c>
      <c r="AG19" s="52">
        <v>91631.363557472592</v>
      </c>
      <c r="AH19" s="52">
        <v>97983.501533906616</v>
      </c>
      <c r="AI19" s="52">
        <v>101852.85558488339</v>
      </c>
      <c r="AJ19" s="52">
        <v>140712.52505701795</v>
      </c>
      <c r="AK19" s="52">
        <v>136836.81360455137</v>
      </c>
      <c r="AL19" s="52">
        <v>113427.98925398666</v>
      </c>
      <c r="AM19" s="52">
        <v>108764.96410140565</v>
      </c>
      <c r="AN19" s="52">
        <v>118522.36817343356</v>
      </c>
      <c r="AO19" s="52">
        <v>158169.05512675806</v>
      </c>
      <c r="AP19" s="52">
        <v>1400219.6092471734</v>
      </c>
      <c r="AQ19" s="52">
        <v>168640.04791567489</v>
      </c>
      <c r="AR19" s="52">
        <v>112723.01990091942</v>
      </c>
      <c r="AS19" s="52">
        <v>116112.68851143635</v>
      </c>
      <c r="AT19" s="52">
        <v>120952.00268208007</v>
      </c>
      <c r="AU19" s="52">
        <v>117775.91366947557</v>
      </c>
      <c r="AV19" s="52">
        <v>125068.95069636738</v>
      </c>
      <c r="AW19" s="52">
        <v>162970.8905304576</v>
      </c>
      <c r="AX19" s="52">
        <v>155037.14892735903</v>
      </c>
      <c r="AY19" s="52">
        <v>122605.48460919515</v>
      </c>
      <c r="AZ19" s="52">
        <v>125232.88713160346</v>
      </c>
      <c r="BA19" s="52">
        <v>122040.7701687275</v>
      </c>
      <c r="BB19" s="52">
        <v>164731.06503959684</v>
      </c>
      <c r="BC19" s="52">
        <v>1613890.869782893</v>
      </c>
      <c r="BD19" s="52">
        <v>175434.99642878814</v>
      </c>
      <c r="BE19" s="52">
        <v>127958.88639844792</v>
      </c>
      <c r="BF19" s="52">
        <v>135410.82469342515</v>
      </c>
      <c r="BG19" s="52">
        <v>133278.28172460021</v>
      </c>
      <c r="BH19" s="52">
        <v>132891.8499079122</v>
      </c>
    </row>
    <row r="20" spans="1:60" s="31" customFormat="1" ht="15.75" customHeight="1" x14ac:dyDescent="0.2">
      <c r="A20" s="55"/>
      <c r="B20" s="55" t="s">
        <v>71</v>
      </c>
      <c r="C20" s="55" t="s">
        <v>179</v>
      </c>
      <c r="D20" s="34">
        <v>13431.246466394799</v>
      </c>
      <c r="E20" s="34">
        <v>7996.1632762691597</v>
      </c>
      <c r="F20" s="34">
        <v>10408.6589059864</v>
      </c>
      <c r="G20" s="34">
        <v>13951.272112548901</v>
      </c>
      <c r="H20" s="34">
        <v>12934.648313776899</v>
      </c>
      <c r="I20" s="34">
        <v>14731.195441092899</v>
      </c>
      <c r="J20" s="34">
        <v>20413.942824174399</v>
      </c>
      <c r="K20" s="34">
        <v>18580.267297926701</v>
      </c>
      <c r="L20" s="34">
        <v>15180.6001419598</v>
      </c>
      <c r="M20" s="34">
        <v>15075.485986748299</v>
      </c>
      <c r="N20" s="34">
        <v>18993.843361920201</v>
      </c>
      <c r="O20" s="34">
        <v>29577.907632151</v>
      </c>
      <c r="P20" s="34">
        <v>191275.23176094948</v>
      </c>
      <c r="Q20" s="34">
        <v>28915.0150727242</v>
      </c>
      <c r="R20" s="34">
        <v>20917.771340979401</v>
      </c>
      <c r="S20" s="34">
        <v>23328.970593848699</v>
      </c>
      <c r="T20" s="34">
        <v>27005.014667204501</v>
      </c>
      <c r="U20" s="34">
        <v>23630.791210858701</v>
      </c>
      <c r="V20" s="34">
        <v>30034.3610839254</v>
      </c>
      <c r="W20" s="34">
        <v>40529.178790017497</v>
      </c>
      <c r="X20" s="34">
        <v>33118.242494554703</v>
      </c>
      <c r="Y20" s="34">
        <v>22276.7225906854</v>
      </c>
      <c r="Z20" s="34">
        <v>20123.1324347993</v>
      </c>
      <c r="AA20" s="34">
        <v>21580.908014533001</v>
      </c>
      <c r="AB20" s="34">
        <v>35047.497237704898</v>
      </c>
      <c r="AC20" s="34">
        <v>326507.6055318357</v>
      </c>
      <c r="AD20" s="34">
        <v>33968.475390788401</v>
      </c>
      <c r="AE20" s="34">
        <v>23013.009927866598</v>
      </c>
      <c r="AF20" s="34">
        <v>22648.623045489399</v>
      </c>
      <c r="AG20" s="34">
        <v>20105.202670199898</v>
      </c>
      <c r="AH20" s="34">
        <v>21841.5835487984</v>
      </c>
      <c r="AI20" s="34">
        <v>25331.137081579898</v>
      </c>
      <c r="AJ20" s="34">
        <v>33661.8064881436</v>
      </c>
      <c r="AK20" s="34">
        <v>31281.851656016701</v>
      </c>
      <c r="AL20" s="34">
        <v>24321.4888308359</v>
      </c>
      <c r="AM20" s="34">
        <v>23169.013782895301</v>
      </c>
      <c r="AN20" s="34">
        <v>25387.0048118257</v>
      </c>
      <c r="AO20" s="34">
        <v>42495.540593356098</v>
      </c>
      <c r="AP20" s="34">
        <v>327224.73782779591</v>
      </c>
      <c r="AQ20" s="34">
        <v>40043.747945757001</v>
      </c>
      <c r="AR20" s="34">
        <v>26781.504863188798</v>
      </c>
      <c r="AS20" s="34">
        <v>27505.202432280901</v>
      </c>
      <c r="AT20" s="34">
        <v>27354.4149187199</v>
      </c>
      <c r="AU20" s="34">
        <v>27709.549457817298</v>
      </c>
      <c r="AV20" s="34">
        <v>31092.255238252699</v>
      </c>
      <c r="AW20" s="34">
        <v>37035.716247819102</v>
      </c>
      <c r="AX20" s="34">
        <v>34982.904024045303</v>
      </c>
      <c r="AY20" s="34">
        <v>25878.2521189574</v>
      </c>
      <c r="AZ20" s="34">
        <v>25294.355003806199</v>
      </c>
      <c r="BA20" s="34">
        <v>25491.307077047699</v>
      </c>
      <c r="BB20" s="34">
        <v>37662.945006548201</v>
      </c>
      <c r="BC20" s="34">
        <v>366832.15433424048</v>
      </c>
      <c r="BD20" s="34">
        <v>38046.302948691002</v>
      </c>
      <c r="BE20" s="34">
        <v>27327.0820758593</v>
      </c>
      <c r="BF20" s="34">
        <v>30101.906810472501</v>
      </c>
      <c r="BG20" s="34">
        <v>31093.7049299723</v>
      </c>
      <c r="BH20" s="34">
        <v>34623.743946761497</v>
      </c>
    </row>
    <row r="21" spans="1:60" s="31" customFormat="1" ht="15.75" customHeight="1" x14ac:dyDescent="0.2">
      <c r="A21" s="229"/>
      <c r="B21" s="229" t="s">
        <v>71</v>
      </c>
      <c r="C21" s="229" t="s">
        <v>164</v>
      </c>
      <c r="D21" s="91">
        <v>15379.947978878563</v>
      </c>
      <c r="E21" s="91">
        <v>7987.3072155668606</v>
      </c>
      <c r="F21" s="91">
        <v>11443.483460329111</v>
      </c>
      <c r="G21" s="91">
        <v>17498.620610379952</v>
      </c>
      <c r="H21" s="91">
        <v>13854.344760066222</v>
      </c>
      <c r="I21" s="91">
        <v>19158.779542582837</v>
      </c>
      <c r="J21" s="91">
        <v>23447.690336581494</v>
      </c>
      <c r="K21" s="91">
        <v>22722.14281636359</v>
      </c>
      <c r="L21" s="91">
        <v>17340.830615670933</v>
      </c>
      <c r="M21" s="91">
        <v>19532.324531922899</v>
      </c>
      <c r="N21" s="91">
        <v>19599.951271929869</v>
      </c>
      <c r="O21" s="91">
        <v>27569.487920666728</v>
      </c>
      <c r="P21" s="91">
        <v>215534.91106093908</v>
      </c>
      <c r="Q21" s="91">
        <v>26351.579995309588</v>
      </c>
      <c r="R21" s="91">
        <v>19240.443566541457</v>
      </c>
      <c r="S21" s="91">
        <v>21701.006859441033</v>
      </c>
      <c r="T21" s="91">
        <v>21986.635112077493</v>
      </c>
      <c r="U21" s="91">
        <v>20669.754124475014</v>
      </c>
      <c r="V21" s="91">
        <v>21332.871893123025</v>
      </c>
      <c r="W21" s="91">
        <v>34912.565801078184</v>
      </c>
      <c r="X21" s="91">
        <v>27071.943855246893</v>
      </c>
      <c r="Y21" s="91">
        <v>18778.739394694116</v>
      </c>
      <c r="Z21" s="91">
        <v>23517.064377266655</v>
      </c>
      <c r="AA21" s="91">
        <v>18579.95525738888</v>
      </c>
      <c r="AB21" s="91">
        <v>28326.653948587933</v>
      </c>
      <c r="AC21" s="91">
        <v>282469.21418523026</v>
      </c>
      <c r="AD21" s="91">
        <v>30942.243549101462</v>
      </c>
      <c r="AE21" s="91">
        <v>19805.419979786817</v>
      </c>
      <c r="AF21" s="91">
        <v>20512.987464774244</v>
      </c>
      <c r="AG21" s="91">
        <v>22027.399778316558</v>
      </c>
      <c r="AH21" s="91">
        <v>24509.110952849638</v>
      </c>
      <c r="AI21" s="91">
        <v>23434.528372312507</v>
      </c>
      <c r="AJ21" s="91">
        <v>30316.738335771293</v>
      </c>
      <c r="AK21" s="91">
        <v>32339.874987245279</v>
      </c>
      <c r="AL21" s="91">
        <v>25865.800116787861</v>
      </c>
      <c r="AM21" s="91">
        <v>22268.575610605549</v>
      </c>
      <c r="AN21" s="91">
        <v>27997.581271434698</v>
      </c>
      <c r="AO21" s="91">
        <v>35554.082956395068</v>
      </c>
      <c r="AP21" s="91">
        <v>315574.34337538091</v>
      </c>
      <c r="AQ21" s="91">
        <v>39288.524014639217</v>
      </c>
      <c r="AR21" s="91">
        <v>22617.382477985389</v>
      </c>
      <c r="AS21" s="91">
        <v>26095.05109143287</v>
      </c>
      <c r="AT21" s="91">
        <v>27625.222065949256</v>
      </c>
      <c r="AU21" s="91">
        <v>24205.308347092152</v>
      </c>
      <c r="AV21" s="91">
        <v>27936.289379577887</v>
      </c>
      <c r="AW21" s="91">
        <v>35106.785206082837</v>
      </c>
      <c r="AX21" s="91">
        <v>30787.28676933785</v>
      </c>
      <c r="AY21" s="91">
        <v>27077.671222259312</v>
      </c>
      <c r="AZ21" s="91">
        <v>29810.76108204099</v>
      </c>
      <c r="BA21" s="91">
        <v>25343.215199123126</v>
      </c>
      <c r="BB21" s="91">
        <v>38890.958316214383</v>
      </c>
      <c r="BC21" s="91">
        <v>354784.45517173526</v>
      </c>
      <c r="BD21" s="91">
        <v>37057.812817283193</v>
      </c>
      <c r="BE21" s="91">
        <v>24614.620538533778</v>
      </c>
      <c r="BF21" s="91">
        <v>31738.869018054484</v>
      </c>
      <c r="BG21" s="91">
        <v>29268.227411127835</v>
      </c>
      <c r="BH21" s="91">
        <v>25948.477091822493</v>
      </c>
    </row>
    <row r="22" spans="1:60" s="31" customFormat="1" ht="15.75" customHeight="1" x14ac:dyDescent="0.2">
      <c r="A22" s="55"/>
      <c r="B22" s="55" t="s">
        <v>71</v>
      </c>
      <c r="C22" s="55" t="s">
        <v>154</v>
      </c>
      <c r="D22" s="34">
        <v>3518.2448880174802</v>
      </c>
      <c r="E22" s="34">
        <v>2680.5288040114897</v>
      </c>
      <c r="F22" s="34">
        <v>3693.9573029842713</v>
      </c>
      <c r="G22" s="34">
        <v>5246.4852192812959</v>
      </c>
      <c r="H22" s="34">
        <v>7135.4612507149386</v>
      </c>
      <c r="I22" s="34">
        <v>8555.7172052949791</v>
      </c>
      <c r="J22" s="34">
        <v>8665.5709244429036</v>
      </c>
      <c r="K22" s="34">
        <v>10459.985551866817</v>
      </c>
      <c r="L22" s="34">
        <v>7790.2146560475812</v>
      </c>
      <c r="M22" s="34">
        <v>8394.2630129213503</v>
      </c>
      <c r="N22" s="34">
        <v>6226.8784224500432</v>
      </c>
      <c r="O22" s="34">
        <v>6793.7344793338834</v>
      </c>
      <c r="P22" s="34">
        <v>79161.041717367043</v>
      </c>
      <c r="Q22" s="34">
        <v>9258.6138785638614</v>
      </c>
      <c r="R22" s="34">
        <v>6431.6638429768191</v>
      </c>
      <c r="S22" s="34">
        <v>5736.8259843898904</v>
      </c>
      <c r="T22" s="34">
        <v>5773.1158070396614</v>
      </c>
      <c r="U22" s="34">
        <v>6597.4082858684897</v>
      </c>
      <c r="V22" s="34">
        <v>7696.9665516242403</v>
      </c>
      <c r="W22" s="34">
        <v>11380.127843541601</v>
      </c>
      <c r="X22" s="34">
        <v>7350.1338997351704</v>
      </c>
      <c r="Y22" s="34">
        <v>8009.8537802526798</v>
      </c>
      <c r="Z22" s="34">
        <v>8269.8977420372903</v>
      </c>
      <c r="AA22" s="34">
        <v>7254.0797136842602</v>
      </c>
      <c r="AB22" s="34">
        <v>8489.9980978983403</v>
      </c>
      <c r="AC22" s="34">
        <v>92248.685427612305</v>
      </c>
      <c r="AD22" s="34">
        <v>12279.332307782401</v>
      </c>
      <c r="AE22" s="34">
        <v>9867.0875337074103</v>
      </c>
      <c r="AF22" s="34">
        <v>7304.2765130575399</v>
      </c>
      <c r="AG22" s="34">
        <v>8759.2329527093607</v>
      </c>
      <c r="AH22" s="34">
        <v>10506.710144859901</v>
      </c>
      <c r="AI22" s="34">
        <v>8028.29526191891</v>
      </c>
      <c r="AJ22" s="34">
        <v>13031.83733566405</v>
      </c>
      <c r="AK22" s="34">
        <v>9040.0836486370099</v>
      </c>
      <c r="AL22" s="34">
        <v>8652.5174621919905</v>
      </c>
      <c r="AM22" s="34">
        <v>9522.8628511320203</v>
      </c>
      <c r="AN22" s="34">
        <v>8897.0395110161098</v>
      </c>
      <c r="AO22" s="34">
        <v>11785.54238900641</v>
      </c>
      <c r="AP22" s="34">
        <v>117674.81791168309</v>
      </c>
      <c r="AQ22" s="34">
        <v>15085.11850749682</v>
      </c>
      <c r="AR22" s="34">
        <v>8637.6494385833212</v>
      </c>
      <c r="AS22" s="34">
        <v>9397.4176350031903</v>
      </c>
      <c r="AT22" s="34">
        <v>8577.0693836355713</v>
      </c>
      <c r="AU22" s="34">
        <v>10743.695073964289</v>
      </c>
      <c r="AV22" s="34">
        <v>10607.287485808891</v>
      </c>
      <c r="AW22" s="34">
        <v>13414.9268099533</v>
      </c>
      <c r="AX22" s="34">
        <v>9482.4825519710903</v>
      </c>
      <c r="AY22" s="34">
        <v>8437.2754455903996</v>
      </c>
      <c r="AZ22" s="34">
        <v>9340.4827956067002</v>
      </c>
      <c r="BA22" s="34">
        <v>10846.90369809527</v>
      </c>
      <c r="BB22" s="34">
        <v>12013.57725312742</v>
      </c>
      <c r="BC22" s="34">
        <v>126583.88607883625</v>
      </c>
      <c r="BD22" s="34">
        <v>14498.145295831229</v>
      </c>
      <c r="BE22" s="34">
        <v>12474.678472056781</v>
      </c>
      <c r="BF22" s="34">
        <v>11334.5649432666</v>
      </c>
      <c r="BG22" s="34">
        <v>12850.86914087337</v>
      </c>
      <c r="BH22" s="34">
        <v>14756.9982711547</v>
      </c>
    </row>
    <row r="23" spans="1:60" s="31" customFormat="1" ht="15.75" customHeight="1" x14ac:dyDescent="0.2">
      <c r="A23" s="61"/>
      <c r="B23" s="61" t="s">
        <v>71</v>
      </c>
      <c r="C23" s="61" t="s">
        <v>168</v>
      </c>
      <c r="D23" s="68">
        <v>9661.3201750813205</v>
      </c>
      <c r="E23" s="68">
        <v>5954.3836941509999</v>
      </c>
      <c r="F23" s="68">
        <v>6622.9694472993715</v>
      </c>
      <c r="G23" s="68">
        <v>0</v>
      </c>
      <c r="H23" s="68">
        <v>7576.6331817606097</v>
      </c>
      <c r="I23" s="68">
        <v>8957.2119094663503</v>
      </c>
      <c r="J23" s="68">
        <v>13729.295590803</v>
      </c>
      <c r="K23" s="68">
        <v>15351.198019650499</v>
      </c>
      <c r="L23" s="68">
        <v>10964.355561590201</v>
      </c>
      <c r="M23" s="68">
        <v>9594.9393133577196</v>
      </c>
      <c r="N23" s="68">
        <v>10329.1073696842</v>
      </c>
      <c r="O23" s="68">
        <v>14086.4073877141</v>
      </c>
      <c r="P23" s="68">
        <v>112827.82165055838</v>
      </c>
      <c r="Q23" s="68">
        <v>13033.6756759123</v>
      </c>
      <c r="R23" s="68">
        <v>8633.3603470666094</v>
      </c>
      <c r="S23" s="68">
        <v>9208.4150246068803</v>
      </c>
      <c r="T23" s="68">
        <v>16355.447154734</v>
      </c>
      <c r="U23" s="68">
        <v>7005.18376931076</v>
      </c>
      <c r="V23" s="68">
        <v>10207.8715357974</v>
      </c>
      <c r="W23" s="68">
        <v>14807.5324974959</v>
      </c>
      <c r="X23" s="68">
        <v>18475.1143915313</v>
      </c>
      <c r="Y23" s="68">
        <v>10901.3691359815</v>
      </c>
      <c r="Z23" s="68">
        <v>7976.0925037642601</v>
      </c>
      <c r="AA23" s="68">
        <v>8675.8932139492699</v>
      </c>
      <c r="AB23" s="68">
        <v>15340.196567545399</v>
      </c>
      <c r="AC23" s="68">
        <v>140620.15181769559</v>
      </c>
      <c r="AD23" s="68">
        <v>14920.084864217901</v>
      </c>
      <c r="AE23" s="68">
        <v>8795.7232300043706</v>
      </c>
      <c r="AF23" s="68">
        <v>8613.7851250028507</v>
      </c>
      <c r="AG23" s="68">
        <v>7411.0537244033403</v>
      </c>
      <c r="AH23" s="68">
        <v>7191.6469877304198</v>
      </c>
      <c r="AI23" s="68">
        <v>9519.9541307664003</v>
      </c>
      <c r="AJ23" s="68">
        <v>14862.568302997999</v>
      </c>
      <c r="AK23" s="68">
        <v>20143.768857323001</v>
      </c>
      <c r="AL23" s="68">
        <v>13056.5683129685</v>
      </c>
      <c r="AM23" s="68">
        <v>12003.5352643977</v>
      </c>
      <c r="AN23" s="68">
        <v>15113.7408809056</v>
      </c>
      <c r="AO23" s="68">
        <v>22228.624261905701</v>
      </c>
      <c r="AP23" s="68">
        <v>153861.05394262378</v>
      </c>
      <c r="AQ23" s="68">
        <v>21225.238075018598</v>
      </c>
      <c r="AR23" s="68">
        <v>12746.4043895881</v>
      </c>
      <c r="AS23" s="68">
        <v>12342.659171323099</v>
      </c>
      <c r="AT23" s="68">
        <v>13042.1077224281</v>
      </c>
      <c r="AU23" s="68">
        <v>11939.240563546453</v>
      </c>
      <c r="AV23" s="68">
        <v>14295.0465419875</v>
      </c>
      <c r="AW23" s="68">
        <v>22188.702129502501</v>
      </c>
      <c r="AX23" s="68">
        <v>27874.946951360998</v>
      </c>
      <c r="AY23" s="68">
        <v>15432.800929679501</v>
      </c>
      <c r="AZ23" s="68">
        <v>14611.3705825459</v>
      </c>
      <c r="BA23" s="68">
        <v>16406.0349252325</v>
      </c>
      <c r="BB23" s="68">
        <v>26731.765057115001</v>
      </c>
      <c r="BC23" s="68">
        <v>208836.31703932828</v>
      </c>
      <c r="BD23" s="68">
        <v>25356.8170507305</v>
      </c>
      <c r="BE23" s="68">
        <v>16309.664085840801</v>
      </c>
      <c r="BF23" s="68">
        <v>15404.818417018199</v>
      </c>
      <c r="BG23" s="68">
        <v>12881.610101804599</v>
      </c>
      <c r="BH23" s="68">
        <v>11548.5960829342</v>
      </c>
    </row>
    <row r="24" spans="1:60" s="31" customFormat="1" ht="15.75" customHeight="1" x14ac:dyDescent="0.2">
      <c r="A24" s="55"/>
      <c r="B24" s="55" t="s">
        <v>71</v>
      </c>
      <c r="C24" s="55" t="s">
        <v>155</v>
      </c>
      <c r="D24" s="34">
        <v>5961.9551553737801</v>
      </c>
      <c r="E24" s="34">
        <v>3329.635165521212</v>
      </c>
      <c r="F24" s="34">
        <v>3998.75659091544</v>
      </c>
      <c r="G24" s="34">
        <v>5442.7806406674299</v>
      </c>
      <c r="H24" s="34">
        <v>5323.3412707419975</v>
      </c>
      <c r="I24" s="34">
        <v>5984.7358021759992</v>
      </c>
      <c r="J24" s="34">
        <v>7679.5424261890294</v>
      </c>
      <c r="K24" s="34">
        <v>6186.4036051674411</v>
      </c>
      <c r="L24" s="34">
        <v>5917.16691277685</v>
      </c>
      <c r="M24" s="34">
        <v>6660.0526444281613</v>
      </c>
      <c r="N24" s="34">
        <v>6896.1288992097598</v>
      </c>
      <c r="O24" s="34">
        <v>8739.3333517915707</v>
      </c>
      <c r="P24" s="34">
        <v>72119.832464958672</v>
      </c>
      <c r="Q24" s="34">
        <v>6364.165966346889</v>
      </c>
      <c r="R24" s="34">
        <v>4465.4969043510828</v>
      </c>
      <c r="S24" s="34">
        <v>4078.5899582201619</v>
      </c>
      <c r="T24" s="34">
        <v>5631.843078045883</v>
      </c>
      <c r="U24" s="34">
        <v>5129.1022785115256</v>
      </c>
      <c r="V24" s="34">
        <v>4238.9130370302591</v>
      </c>
      <c r="W24" s="34">
        <v>5961.6044924952566</v>
      </c>
      <c r="X24" s="34">
        <v>6016.5697838279657</v>
      </c>
      <c r="Y24" s="34">
        <v>4655.5002587908475</v>
      </c>
      <c r="Z24" s="34">
        <v>5365.5626479854946</v>
      </c>
      <c r="AA24" s="34">
        <v>5273.7665616245831</v>
      </c>
      <c r="AB24" s="34">
        <v>6001.8606819218348</v>
      </c>
      <c r="AC24" s="34">
        <v>63182.975649151784</v>
      </c>
      <c r="AD24" s="34">
        <v>5828.4985502726831</v>
      </c>
      <c r="AE24" s="34">
        <v>4358.2501610180225</v>
      </c>
      <c r="AF24" s="34">
        <v>5852.1248343345442</v>
      </c>
      <c r="AG24" s="34">
        <v>5428.6755189580217</v>
      </c>
      <c r="AH24" s="34">
        <v>5088.0720884373204</v>
      </c>
      <c r="AI24" s="34">
        <v>5615.9844286022826</v>
      </c>
      <c r="AJ24" s="34">
        <v>7731.4405625876852</v>
      </c>
      <c r="AK24" s="34">
        <v>7805.6360633661616</v>
      </c>
      <c r="AL24" s="34">
        <v>6196.3824454153873</v>
      </c>
      <c r="AM24" s="34">
        <v>6315.1625967473556</v>
      </c>
      <c r="AN24" s="34">
        <v>6435.2788233017873</v>
      </c>
      <c r="AO24" s="34">
        <v>7065.3161503111569</v>
      </c>
      <c r="AP24" s="34">
        <v>73720.822223352414</v>
      </c>
      <c r="AQ24" s="34">
        <v>5893.7176202810015</v>
      </c>
      <c r="AR24" s="34">
        <v>4677.0641601763618</v>
      </c>
      <c r="AS24" s="34">
        <v>5106.0048142920632</v>
      </c>
      <c r="AT24" s="34">
        <v>6052.1211328283789</v>
      </c>
      <c r="AU24" s="34">
        <v>5135.5256959875178</v>
      </c>
      <c r="AV24" s="34">
        <v>5364.5296329880466</v>
      </c>
      <c r="AW24" s="34">
        <v>7638.7539750300011</v>
      </c>
      <c r="AX24" s="34">
        <v>8245.2483690093977</v>
      </c>
      <c r="AY24" s="34">
        <v>6646.4441493728609</v>
      </c>
      <c r="AZ24" s="34">
        <v>6893.2698732976014</v>
      </c>
      <c r="BA24" s="34">
        <v>7255.2099519745052</v>
      </c>
      <c r="BB24" s="34">
        <v>7439.320791491059</v>
      </c>
      <c r="BC24" s="34">
        <v>76347.210166728793</v>
      </c>
      <c r="BD24" s="34">
        <v>7502.8429005713479</v>
      </c>
      <c r="BE24" s="34">
        <v>8359.3436947253904</v>
      </c>
      <c r="BF24" s="34">
        <v>7222.8592516695835</v>
      </c>
      <c r="BG24" s="34">
        <v>7965.4369901431501</v>
      </c>
      <c r="BH24" s="34">
        <v>7999.5509605492343</v>
      </c>
    </row>
    <row r="25" spans="1:60" s="31" customFormat="1" ht="15.75" customHeight="1" x14ac:dyDescent="0.2">
      <c r="A25" s="61"/>
      <c r="B25" s="61" t="s">
        <v>71</v>
      </c>
      <c r="C25" s="61" t="s">
        <v>180</v>
      </c>
      <c r="D25" s="68">
        <v>1405.2961130947201</v>
      </c>
      <c r="E25" s="68">
        <v>846.93753550253496</v>
      </c>
      <c r="F25" s="68">
        <v>1610.09160133297</v>
      </c>
      <c r="G25" s="68">
        <v>3985.8696930278102</v>
      </c>
      <c r="H25" s="68">
        <v>3492.44136797177</v>
      </c>
      <c r="I25" s="68">
        <v>4033.9257820781399</v>
      </c>
      <c r="J25" s="68">
        <v>5910.34357843216</v>
      </c>
      <c r="K25" s="68">
        <v>5769.6274866778303</v>
      </c>
      <c r="L25" s="68">
        <v>4279.0375246044396</v>
      </c>
      <c r="M25" s="68">
        <v>4287.1690228726902</v>
      </c>
      <c r="N25" s="68">
        <v>4174.8042724274001</v>
      </c>
      <c r="O25" s="68">
        <v>5010.4617045131299</v>
      </c>
      <c r="P25" s="68">
        <v>44806.005682535593</v>
      </c>
      <c r="Q25" s="68">
        <v>4985.4593021394303</v>
      </c>
      <c r="R25" s="68">
        <v>3717.7313669001101</v>
      </c>
      <c r="S25" s="68">
        <v>3855.2687859698999</v>
      </c>
      <c r="T25" s="68">
        <v>3930.9692242227648</v>
      </c>
      <c r="U25" s="68">
        <v>3794.5736036439798</v>
      </c>
      <c r="V25" s="68">
        <v>3189.1174430255701</v>
      </c>
      <c r="W25" s="68">
        <v>4928.0022304180302</v>
      </c>
      <c r="X25" s="68">
        <v>4761.2990892204098</v>
      </c>
      <c r="Y25" s="68">
        <v>3641.2620170437299</v>
      </c>
      <c r="Z25" s="68">
        <v>3108.9223435837298</v>
      </c>
      <c r="AA25" s="68">
        <v>3156.6017800316099</v>
      </c>
      <c r="AB25" s="68">
        <v>4368.2757737714601</v>
      </c>
      <c r="AC25" s="68">
        <v>47437.48295997073</v>
      </c>
      <c r="AD25" s="68">
        <v>4583.0207693697203</v>
      </c>
      <c r="AE25" s="68">
        <v>3329.7587128466098</v>
      </c>
      <c r="AF25" s="68">
        <v>3568.8086693382202</v>
      </c>
      <c r="AG25" s="68">
        <v>3233.3621396758599</v>
      </c>
      <c r="AH25" s="68">
        <v>2951.4329161432165</v>
      </c>
      <c r="AI25" s="68">
        <v>3082.0110433445002</v>
      </c>
      <c r="AJ25" s="68">
        <v>4980.6075820463002</v>
      </c>
      <c r="AK25" s="68">
        <v>5236.6372524298204</v>
      </c>
      <c r="AL25" s="68">
        <v>3916.8501356082902</v>
      </c>
      <c r="AM25" s="68">
        <v>4559.7116816920698</v>
      </c>
      <c r="AN25" s="68">
        <v>4436.5548746302475</v>
      </c>
      <c r="AO25" s="68">
        <v>6012.0891548828204</v>
      </c>
      <c r="AP25" s="68">
        <v>49890.844932007676</v>
      </c>
      <c r="AQ25" s="68">
        <v>6090.0576697019069</v>
      </c>
      <c r="AR25" s="68">
        <v>4355.2019767681304</v>
      </c>
      <c r="AS25" s="68">
        <v>4336.98207691267</v>
      </c>
      <c r="AT25" s="68">
        <v>4962.4987734389997</v>
      </c>
      <c r="AU25" s="68">
        <v>4374.4598394625273</v>
      </c>
      <c r="AV25" s="68">
        <v>4422.6975147623998</v>
      </c>
      <c r="AW25" s="68">
        <v>7009.3188314339859</v>
      </c>
      <c r="AX25" s="68">
        <v>7352.5617965635765</v>
      </c>
      <c r="AY25" s="68">
        <v>5066.3424108640793</v>
      </c>
      <c r="AZ25" s="68">
        <v>5304.1500770422954</v>
      </c>
      <c r="BA25" s="68">
        <v>5092.791685558459</v>
      </c>
      <c r="BB25" s="68">
        <v>7337.4891001137303</v>
      </c>
      <c r="BC25" s="68">
        <v>65704.551752622749</v>
      </c>
      <c r="BD25" s="68">
        <v>7774.9491018483059</v>
      </c>
      <c r="BE25" s="68">
        <v>5213.5580611974801</v>
      </c>
      <c r="BF25" s="68">
        <v>6063.1542320365097</v>
      </c>
      <c r="BG25" s="68">
        <v>6021.9058994028701</v>
      </c>
      <c r="BH25" s="68">
        <v>5400.4770501321682</v>
      </c>
    </row>
    <row r="26" spans="1:60" s="31" customFormat="1" ht="15.75" customHeight="1" x14ac:dyDescent="0.2">
      <c r="A26" s="55"/>
      <c r="B26" s="55" t="s">
        <v>71</v>
      </c>
      <c r="C26" s="55" t="s">
        <v>158</v>
      </c>
      <c r="D26" s="34">
        <v>5680.9051836426197</v>
      </c>
      <c r="E26" s="34">
        <v>5737.3693007656802</v>
      </c>
      <c r="F26" s="34">
        <v>4768.3619027929499</v>
      </c>
      <c r="G26" s="34">
        <v>3982.4507471957418</v>
      </c>
      <c r="H26" s="34">
        <v>6889.2874599912402</v>
      </c>
      <c r="I26" s="34">
        <v>7662.0012211358253</v>
      </c>
      <c r="J26" s="34">
        <v>10103.413465593339</v>
      </c>
      <c r="K26" s="34">
        <v>7435.4639354520705</v>
      </c>
      <c r="L26" s="34">
        <v>7816.6729857627497</v>
      </c>
      <c r="M26" s="34">
        <v>7332.7816654222506</v>
      </c>
      <c r="N26" s="34">
        <v>7502.6553482947402</v>
      </c>
      <c r="O26" s="34">
        <v>6811.6278002880699</v>
      </c>
      <c r="P26" s="34">
        <v>81722.99101633727</v>
      </c>
      <c r="Q26" s="34">
        <v>12170.535054345821</v>
      </c>
      <c r="R26" s="34">
        <v>10501.407993254379</v>
      </c>
      <c r="S26" s="34">
        <v>6552.6416617508903</v>
      </c>
      <c r="T26" s="34">
        <v>6003.8939617287197</v>
      </c>
      <c r="U26" s="34">
        <v>8458.8109896381193</v>
      </c>
      <c r="V26" s="34">
        <v>6259.5791007593698</v>
      </c>
      <c r="W26" s="34">
        <v>8827.9093783631306</v>
      </c>
      <c r="X26" s="34">
        <v>7199.5599907125297</v>
      </c>
      <c r="Y26" s="34">
        <v>7582.5998983482104</v>
      </c>
      <c r="Z26" s="34">
        <v>7777.9626683681799</v>
      </c>
      <c r="AA26" s="34">
        <v>6449.0732158871397</v>
      </c>
      <c r="AB26" s="34">
        <v>5493.48178614063</v>
      </c>
      <c r="AC26" s="34">
        <v>93277.455699297148</v>
      </c>
      <c r="AD26" s="34">
        <v>7981.0715423965603</v>
      </c>
      <c r="AE26" s="34">
        <v>7027.4651770651562</v>
      </c>
      <c r="AF26" s="34">
        <v>5983.43060162657</v>
      </c>
      <c r="AG26" s="34">
        <v>5747.1276531753674</v>
      </c>
      <c r="AH26" s="34">
        <v>5309.1823873048097</v>
      </c>
      <c r="AI26" s="34">
        <v>5488.6349722729065</v>
      </c>
      <c r="AJ26" s="34">
        <v>9028.6271526901091</v>
      </c>
      <c r="AK26" s="34">
        <v>5334.2256097938398</v>
      </c>
      <c r="AL26" s="34">
        <v>6713.0195352283099</v>
      </c>
      <c r="AM26" s="34">
        <v>5407.9344012312104</v>
      </c>
      <c r="AN26" s="34">
        <v>4245.9265518555703</v>
      </c>
      <c r="AO26" s="34">
        <v>4200.5179800059723</v>
      </c>
      <c r="AP26" s="34">
        <v>72467.163564646384</v>
      </c>
      <c r="AQ26" s="34">
        <v>10123.1885086853</v>
      </c>
      <c r="AR26" s="34">
        <v>8275.404740852</v>
      </c>
      <c r="AS26" s="34">
        <v>5846.0634945186675</v>
      </c>
      <c r="AT26" s="34">
        <v>5612.3326620345497</v>
      </c>
      <c r="AU26" s="34">
        <v>7138.45238831607</v>
      </c>
      <c r="AV26" s="34">
        <v>5364.0334606380502</v>
      </c>
      <c r="AW26" s="34">
        <v>7677.5411113998298</v>
      </c>
      <c r="AX26" s="34">
        <v>5224.7809272927598</v>
      </c>
      <c r="AY26" s="34">
        <v>5005.41888097839</v>
      </c>
      <c r="AZ26" s="34">
        <v>4544.9324903531797</v>
      </c>
      <c r="BA26" s="34">
        <v>4147.1100624639603</v>
      </c>
      <c r="BB26" s="34">
        <v>4277.1800176678298</v>
      </c>
      <c r="BC26" s="34">
        <v>73236.438745200576</v>
      </c>
      <c r="BD26" s="34">
        <v>10252.156878596301</v>
      </c>
      <c r="BE26" s="34">
        <v>5112.0650273285601</v>
      </c>
      <c r="BF26" s="34">
        <v>5491.2499518414297</v>
      </c>
      <c r="BG26" s="34">
        <v>4791.9249621932404</v>
      </c>
      <c r="BH26" s="34">
        <v>5162.6299815042703</v>
      </c>
    </row>
    <row r="27" spans="1:60" s="31" customFormat="1" ht="15.75" customHeight="1" x14ac:dyDescent="0.2">
      <c r="A27" s="61"/>
      <c r="B27" s="61" t="s">
        <v>71</v>
      </c>
      <c r="C27" s="61" t="s">
        <v>151</v>
      </c>
      <c r="D27" s="68">
        <v>1478.3283718356829</v>
      </c>
      <c r="E27" s="68">
        <v>1052.06576203638</v>
      </c>
      <c r="F27" s="68">
        <v>1152.8565533801659</v>
      </c>
      <c r="G27" s="68">
        <v>1865.2403306949529</v>
      </c>
      <c r="H27" s="68">
        <v>2460.7336971570921</v>
      </c>
      <c r="I27" s="68">
        <v>1738.822367137878</v>
      </c>
      <c r="J27" s="68">
        <v>2250.3557702775111</v>
      </c>
      <c r="K27" s="68">
        <v>2532.555144143641</v>
      </c>
      <c r="L27" s="68">
        <v>2244.6974288233341</v>
      </c>
      <c r="M27" s="68">
        <v>2458.5908674349766</v>
      </c>
      <c r="N27" s="68">
        <v>2130.2709299645967</v>
      </c>
      <c r="O27" s="68">
        <v>2028.1620493116532</v>
      </c>
      <c r="P27" s="68">
        <v>23392.679272197864</v>
      </c>
      <c r="Q27" s="68">
        <v>1689.4590813026791</v>
      </c>
      <c r="R27" s="68">
        <v>1363.4402692004401</v>
      </c>
      <c r="S27" s="68">
        <v>977.008649696107</v>
      </c>
      <c r="T27" s="68">
        <v>1005.863873285216</v>
      </c>
      <c r="U27" s="68">
        <v>1023.763183271381</v>
      </c>
      <c r="V27" s="68">
        <v>1150.337778545294</v>
      </c>
      <c r="W27" s="68">
        <v>1831.8179363039978</v>
      </c>
      <c r="X27" s="68">
        <v>1640.1207982532878</v>
      </c>
      <c r="Y27" s="68">
        <v>1392.30895882503</v>
      </c>
      <c r="Z27" s="68">
        <v>1489.865123633419</v>
      </c>
      <c r="AA27" s="68">
        <v>1319.965049064851</v>
      </c>
      <c r="AB27" s="68">
        <v>1441.595470053388</v>
      </c>
      <c r="AC27" s="68">
        <v>16325.546171435091</v>
      </c>
      <c r="AD27" s="68">
        <v>1808.6170143925081</v>
      </c>
      <c r="AE27" s="68">
        <v>2059.3611606127229</v>
      </c>
      <c r="AF27" s="68">
        <v>1437.7402702766519</v>
      </c>
      <c r="AG27" s="68">
        <v>1514.919174768962</v>
      </c>
      <c r="AH27" s="68">
        <v>1522.2594448055429</v>
      </c>
      <c r="AI27" s="68">
        <v>1489.2758651992669</v>
      </c>
      <c r="AJ27" s="68">
        <v>2761.613719107932</v>
      </c>
      <c r="AK27" s="68">
        <v>2403.707869608294</v>
      </c>
      <c r="AL27" s="68">
        <v>2082.5287066298333</v>
      </c>
      <c r="AM27" s="68">
        <v>2158.727088319245</v>
      </c>
      <c r="AN27" s="68">
        <v>2159.5259231524851</v>
      </c>
      <c r="AO27" s="68">
        <v>2203.090850415118</v>
      </c>
      <c r="AP27" s="68">
        <v>23601.36708728856</v>
      </c>
      <c r="AQ27" s="68">
        <v>2383.3082574335231</v>
      </c>
      <c r="AR27" s="68">
        <v>2560.8057268135503</v>
      </c>
      <c r="AS27" s="68">
        <v>2211.2352816070788</v>
      </c>
      <c r="AT27" s="68">
        <v>3309.8697275399118</v>
      </c>
      <c r="AU27" s="68">
        <v>3747.4908288092033</v>
      </c>
      <c r="AV27" s="68">
        <v>3430.7016669543373</v>
      </c>
      <c r="AW27" s="68">
        <v>4158.5324869767501</v>
      </c>
      <c r="AX27" s="68">
        <v>4345.5192310880338</v>
      </c>
      <c r="AY27" s="68">
        <v>3422.2326585100491</v>
      </c>
      <c r="AZ27" s="68">
        <v>3867.0203743865386</v>
      </c>
      <c r="BA27" s="68">
        <v>2718.7391876603965</v>
      </c>
      <c r="BB27" s="68">
        <v>2940.8531013106417</v>
      </c>
      <c r="BC27" s="68">
        <v>39096.308529090005</v>
      </c>
      <c r="BD27" s="68">
        <v>3439.0983872967099</v>
      </c>
      <c r="BE27" s="68">
        <v>3834.5911248143766</v>
      </c>
      <c r="BF27" s="68">
        <v>2961.4181458723997</v>
      </c>
      <c r="BG27" s="68">
        <v>1974.763272357224</v>
      </c>
      <c r="BH27" s="68">
        <v>2696.32511151074</v>
      </c>
    </row>
    <row r="28" spans="1:60" s="31" customFormat="1" ht="15.75" customHeight="1" x14ac:dyDescent="0.2">
      <c r="A28" s="55"/>
      <c r="B28" s="55" t="s">
        <v>71</v>
      </c>
      <c r="C28" s="55" t="s">
        <v>150</v>
      </c>
      <c r="D28" s="34">
        <v>1885.1114098853002</v>
      </c>
      <c r="E28" s="34">
        <v>1530.9046000395649</v>
      </c>
      <c r="F28" s="34">
        <v>2338.5739898307388</v>
      </c>
      <c r="G28" s="34">
        <v>2424.672460876428</v>
      </c>
      <c r="H28" s="34">
        <v>2441.912968994824</v>
      </c>
      <c r="I28" s="34">
        <v>2275.675398353158</v>
      </c>
      <c r="J28" s="34">
        <v>3152.2708678263011</v>
      </c>
      <c r="K28" s="34">
        <v>3755.7427635263698</v>
      </c>
      <c r="L28" s="34">
        <v>3952.1011013271004</v>
      </c>
      <c r="M28" s="34">
        <v>3723.4545386581503</v>
      </c>
      <c r="N28" s="34">
        <v>3065.0663850605501</v>
      </c>
      <c r="O28" s="34">
        <v>2611.0975099501061</v>
      </c>
      <c r="P28" s="34">
        <v>33156.58399432859</v>
      </c>
      <c r="Q28" s="34">
        <v>1959.274138045688</v>
      </c>
      <c r="R28" s="34">
        <v>1862.8472683077919</v>
      </c>
      <c r="S28" s="34">
        <v>2668.8803691071289</v>
      </c>
      <c r="T28" s="34">
        <v>3230.3559364406719</v>
      </c>
      <c r="U28" s="34">
        <v>2225.8116367762032</v>
      </c>
      <c r="V28" s="34">
        <v>1979.2591017549219</v>
      </c>
      <c r="W28" s="34">
        <v>3654.549149134154</v>
      </c>
      <c r="X28" s="34">
        <v>4442.0061011907983</v>
      </c>
      <c r="Y28" s="34">
        <v>3696.009643101685</v>
      </c>
      <c r="Z28" s="34">
        <v>3318.6985443265639</v>
      </c>
      <c r="AA28" s="34">
        <v>2894.5267139270768</v>
      </c>
      <c r="AB28" s="34">
        <v>2015.506647911214</v>
      </c>
      <c r="AC28" s="34">
        <v>33947.725250023905</v>
      </c>
      <c r="AD28" s="34">
        <v>1968.4313805308582</v>
      </c>
      <c r="AE28" s="34">
        <v>2303.396510686247</v>
      </c>
      <c r="AF28" s="34">
        <v>2657.2780451189701</v>
      </c>
      <c r="AG28" s="34">
        <v>2287.9132459135189</v>
      </c>
      <c r="AH28" s="34">
        <v>1993.9021254585159</v>
      </c>
      <c r="AI28" s="34">
        <v>1951.6097394947085</v>
      </c>
      <c r="AJ28" s="34">
        <v>2160.0635680746254</v>
      </c>
      <c r="AK28" s="34">
        <v>2870.0272248447473</v>
      </c>
      <c r="AL28" s="34">
        <v>2859.4136841357772</v>
      </c>
      <c r="AM28" s="34">
        <v>2260.1331460158517</v>
      </c>
      <c r="AN28" s="34">
        <v>2021.1974831008447</v>
      </c>
      <c r="AO28" s="34">
        <v>1743.8925122707039</v>
      </c>
      <c r="AP28" s="34">
        <v>27077.258665645368</v>
      </c>
      <c r="AQ28" s="34">
        <v>1458.63462792674</v>
      </c>
      <c r="AR28" s="34">
        <v>1774.3817148948003</v>
      </c>
      <c r="AS28" s="34">
        <v>2936.0129347847137</v>
      </c>
      <c r="AT28" s="34">
        <v>2882.5258278702699</v>
      </c>
      <c r="AU28" s="34">
        <v>2990.4367437633487</v>
      </c>
      <c r="AV28" s="34">
        <v>2453.554767362989</v>
      </c>
      <c r="AW28" s="34">
        <v>2970.3121867923801</v>
      </c>
      <c r="AX28" s="34">
        <v>3771.1328769577599</v>
      </c>
      <c r="AY28" s="34">
        <v>3643.1429509674699</v>
      </c>
      <c r="AZ28" s="34">
        <v>2816.6240410058199</v>
      </c>
      <c r="BA28" s="34">
        <v>2285.2210889594198</v>
      </c>
      <c r="BB28" s="34">
        <v>1826.0754972768702</v>
      </c>
      <c r="BC28" s="34">
        <v>31808.055258562581</v>
      </c>
      <c r="BD28" s="34">
        <v>1688.0209650469001</v>
      </c>
      <c r="BE28" s="34">
        <v>1233.05689308261</v>
      </c>
      <c r="BF28" s="34">
        <v>2552.0579589720201</v>
      </c>
      <c r="BG28" s="34">
        <v>2749.8470406418592</v>
      </c>
      <c r="BH28" s="34">
        <v>2607.1360619934999</v>
      </c>
    </row>
    <row r="29" spans="1:60" s="31" customFormat="1" ht="15.75" customHeight="1" x14ac:dyDescent="0.2">
      <c r="A29" s="61"/>
      <c r="B29" s="61" t="s">
        <v>71</v>
      </c>
      <c r="C29" s="61" t="s">
        <v>157</v>
      </c>
      <c r="D29" s="68">
        <v>2612.7757421881602</v>
      </c>
      <c r="E29" s="68">
        <v>2683.42399599286</v>
      </c>
      <c r="F29" s="68">
        <v>1897.3345460984899</v>
      </c>
      <c r="G29" s="68">
        <v>2113.6401385506215</v>
      </c>
      <c r="H29" s="68">
        <v>2743.89481429947</v>
      </c>
      <c r="I29" s="68">
        <v>3082.3132043791302</v>
      </c>
      <c r="J29" s="68">
        <v>4281.3679977205602</v>
      </c>
      <c r="K29" s="68">
        <v>1868.92221478837</v>
      </c>
      <c r="L29" s="68">
        <v>2311.6298508836198</v>
      </c>
      <c r="M29" s="68">
        <v>1934.1821279779399</v>
      </c>
      <c r="N29" s="68">
        <v>2000.59668543575</v>
      </c>
      <c r="O29" s="68">
        <v>1617.7181024312299</v>
      </c>
      <c r="P29" s="68">
        <v>29147.799420746203</v>
      </c>
      <c r="Q29" s="68">
        <v>3035.1815937627098</v>
      </c>
      <c r="R29" s="68">
        <v>4515.5105153168897</v>
      </c>
      <c r="S29" s="68">
        <v>2494.28855024531</v>
      </c>
      <c r="T29" s="68">
        <v>2160.69396125909</v>
      </c>
      <c r="U29" s="68">
        <v>2947.48603054253</v>
      </c>
      <c r="V29" s="68">
        <v>2356.7168925485698</v>
      </c>
      <c r="W29" s="68">
        <v>3573.8435331658002</v>
      </c>
      <c r="X29" s="68">
        <v>2112.9449079703199</v>
      </c>
      <c r="Y29" s="68">
        <v>2752.6363121945001</v>
      </c>
      <c r="Z29" s="68">
        <v>2365.9658935380698</v>
      </c>
      <c r="AA29" s="68">
        <v>1963.57701214237</v>
      </c>
      <c r="AB29" s="68">
        <v>1801.2797726613001</v>
      </c>
      <c r="AC29" s="68">
        <v>32080.124975347455</v>
      </c>
      <c r="AD29" s="68">
        <v>3082.9145330364499</v>
      </c>
      <c r="AE29" s="68">
        <v>4661.12682144672</v>
      </c>
      <c r="AF29" s="68">
        <v>2561.6711278767143</v>
      </c>
      <c r="AG29" s="68">
        <v>2447.9796751547901</v>
      </c>
      <c r="AH29" s="68">
        <v>2656.41086717493</v>
      </c>
      <c r="AI29" s="68">
        <v>2784.67630207502</v>
      </c>
      <c r="AJ29" s="68">
        <v>2853.9989586444699</v>
      </c>
      <c r="AK29" s="68">
        <v>1822.77759907528</v>
      </c>
      <c r="AL29" s="68">
        <v>2839.1225305810999</v>
      </c>
      <c r="AM29" s="68">
        <v>2078.16268852351</v>
      </c>
      <c r="AN29" s="68">
        <v>2231.5619958540601</v>
      </c>
      <c r="AO29" s="68">
        <v>2091.4075227963322</v>
      </c>
      <c r="AP29" s="68">
        <v>32111.810622239373</v>
      </c>
      <c r="AQ29" s="68">
        <v>3094.4922510339802</v>
      </c>
      <c r="AR29" s="68">
        <v>3870.88312600686</v>
      </c>
      <c r="AS29" s="68">
        <v>2373.6468262407966</v>
      </c>
      <c r="AT29" s="68">
        <v>2049.890193586371</v>
      </c>
      <c r="AU29" s="68">
        <v>2445.4698361794599</v>
      </c>
      <c r="AV29" s="68">
        <v>2288.4254003291594</v>
      </c>
      <c r="AW29" s="68">
        <v>2861.3922813269501</v>
      </c>
      <c r="AX29" s="68">
        <v>2183.2459470712301</v>
      </c>
      <c r="AY29" s="68">
        <v>3132.6878812262098</v>
      </c>
      <c r="AZ29" s="68">
        <v>2527.4832819926</v>
      </c>
      <c r="BA29" s="68">
        <v>2213.8331036972099</v>
      </c>
      <c r="BB29" s="68">
        <v>2171.6890274038601</v>
      </c>
      <c r="BC29" s="68">
        <v>31213.139156094687</v>
      </c>
      <c r="BD29" s="68">
        <v>3612.0860101450498</v>
      </c>
      <c r="BE29" s="68">
        <v>4833.3901293807203</v>
      </c>
      <c r="BF29" s="68">
        <v>2345.3405062706802</v>
      </c>
      <c r="BG29" s="68">
        <v>1788.3971296715699</v>
      </c>
      <c r="BH29" s="68">
        <v>2093.7749322206701</v>
      </c>
    </row>
    <row r="30" spans="1:60" s="31" customFormat="1" ht="15.75" customHeight="1" x14ac:dyDescent="0.2">
      <c r="A30" s="55"/>
      <c r="B30" s="55" t="s">
        <v>71</v>
      </c>
      <c r="C30" s="55" t="s">
        <v>178</v>
      </c>
      <c r="D30" s="34">
        <v>12120.777953690715</v>
      </c>
      <c r="E30" s="34">
        <v>7992.716740136877</v>
      </c>
      <c r="F30" s="34">
        <v>9908.2610998091113</v>
      </c>
      <c r="G30" s="34">
        <v>13453.176155331095</v>
      </c>
      <c r="H30" s="34">
        <v>12676.87584686783</v>
      </c>
      <c r="I30" s="34">
        <v>16304.82586094316</v>
      </c>
      <c r="J30" s="34">
        <v>19877.75598259343</v>
      </c>
      <c r="K30" s="34">
        <v>16303.481694118243</v>
      </c>
      <c r="L30" s="34">
        <v>13527.83112608547</v>
      </c>
      <c r="M30" s="34">
        <v>13541.985944233433</v>
      </c>
      <c r="N30" s="34">
        <v>15394.026325607159</v>
      </c>
      <c r="O30" s="34">
        <v>18123.372776700267</v>
      </c>
      <c r="P30" s="34">
        <v>169225.08750611678</v>
      </c>
      <c r="Q30" s="34">
        <v>18664.392337703448</v>
      </c>
      <c r="R30" s="34">
        <v>13729.085046415215</v>
      </c>
      <c r="S30" s="34">
        <v>14118.996290357563</v>
      </c>
      <c r="T30" s="34">
        <v>14646.529360861816</v>
      </c>
      <c r="U30" s="34">
        <v>15358.486475609825</v>
      </c>
      <c r="V30" s="34">
        <v>16605.955478740885</v>
      </c>
      <c r="W30" s="34">
        <v>24500.746351155707</v>
      </c>
      <c r="X30" s="34">
        <v>20299.789530926817</v>
      </c>
      <c r="Y30" s="34">
        <v>15856.258535145522</v>
      </c>
      <c r="Z30" s="34">
        <v>17461.726937296447</v>
      </c>
      <c r="AA30" s="34">
        <v>16165.990531521935</v>
      </c>
      <c r="AB30" s="34">
        <v>18736.654951856897</v>
      </c>
      <c r="AC30" s="34">
        <v>206144.61182759207</v>
      </c>
      <c r="AD30" s="34">
        <v>20377.220654122393</v>
      </c>
      <c r="AE30" s="34">
        <v>13159.082462265729</v>
      </c>
      <c r="AF30" s="34">
        <v>15057.855323544376</v>
      </c>
      <c r="AG30" s="34">
        <v>12668.497024196922</v>
      </c>
      <c r="AH30" s="34">
        <v>14413.190070343935</v>
      </c>
      <c r="AI30" s="34">
        <v>15126.748387317011</v>
      </c>
      <c r="AJ30" s="34">
        <v>19323.223051289911</v>
      </c>
      <c r="AK30" s="34">
        <v>18558.222836211207</v>
      </c>
      <c r="AL30" s="34">
        <v>16924.297493603735</v>
      </c>
      <c r="AM30" s="34">
        <v>19021.144989845834</v>
      </c>
      <c r="AN30" s="34">
        <v>19596.956046356452</v>
      </c>
      <c r="AO30" s="34">
        <v>22788.950755412647</v>
      </c>
      <c r="AP30" s="34">
        <v>207015.38909451017</v>
      </c>
      <c r="AQ30" s="34">
        <v>23954.020437700801</v>
      </c>
      <c r="AR30" s="34">
        <v>16426.337286062091</v>
      </c>
      <c r="AS30" s="34">
        <v>17962.412753040302</v>
      </c>
      <c r="AT30" s="34">
        <v>19483.950274048751</v>
      </c>
      <c r="AU30" s="34">
        <v>17346.284894537275</v>
      </c>
      <c r="AV30" s="34">
        <v>17814.129607705403</v>
      </c>
      <c r="AW30" s="34">
        <v>22908.909264139955</v>
      </c>
      <c r="AX30" s="34">
        <v>20787.039482660988</v>
      </c>
      <c r="AY30" s="34">
        <v>18863.215960789461</v>
      </c>
      <c r="AZ30" s="34">
        <v>20222.437529525636</v>
      </c>
      <c r="BA30" s="34">
        <v>20240.404188914938</v>
      </c>
      <c r="BB30" s="34">
        <v>23439.211871327821</v>
      </c>
      <c r="BC30" s="34">
        <v>239448.35355045341</v>
      </c>
      <c r="BD30" s="34">
        <v>26206.764072747697</v>
      </c>
      <c r="BE30" s="34">
        <v>18646.836295628105</v>
      </c>
      <c r="BF30" s="34">
        <v>20194.58545795075</v>
      </c>
      <c r="BG30" s="34">
        <v>21891.594846412201</v>
      </c>
      <c r="BH30" s="34">
        <v>20054.140417328737</v>
      </c>
    </row>
    <row r="31" spans="1:60" s="89" customFormat="1" ht="15.75" customHeight="1" x14ac:dyDescent="0.2">
      <c r="A31" s="67">
        <v>2841</v>
      </c>
      <c r="B31" s="67" t="s">
        <v>73</v>
      </c>
      <c r="C31" s="67" t="s">
        <v>71</v>
      </c>
      <c r="D31" s="288">
        <v>103991.37556749402</v>
      </c>
      <c r="E31" s="288">
        <v>110455.51612139343</v>
      </c>
      <c r="F31" s="288">
        <v>114881.7806465389</v>
      </c>
      <c r="G31" s="288">
        <v>115595.86705130682</v>
      </c>
      <c r="H31" s="288">
        <v>110482.0969671597</v>
      </c>
      <c r="I31" s="288">
        <v>116358.91742916989</v>
      </c>
      <c r="J31" s="288">
        <v>116638.18552727217</v>
      </c>
      <c r="K31" s="288">
        <v>113761.34348981375</v>
      </c>
      <c r="L31" s="288">
        <v>121522.55962411106</v>
      </c>
      <c r="M31" s="288">
        <v>115617.70303766626</v>
      </c>
      <c r="N31" s="288">
        <v>119941.65175573286</v>
      </c>
      <c r="O31" s="288">
        <v>120162.24748845036</v>
      </c>
      <c r="P31" s="288">
        <v>1379409.2447061092</v>
      </c>
      <c r="Q31" s="288">
        <v>103977.94844433226</v>
      </c>
      <c r="R31" s="288">
        <v>111235.1124401104</v>
      </c>
      <c r="S31" s="288">
        <v>107841.95514778887</v>
      </c>
      <c r="T31" s="288">
        <v>110148.16191607549</v>
      </c>
      <c r="U31" s="288">
        <v>115355.04288106904</v>
      </c>
      <c r="V31" s="288">
        <v>106860.96419595588</v>
      </c>
      <c r="W31" s="288">
        <v>110932.56351338657</v>
      </c>
      <c r="X31" s="288">
        <v>113408.19122286671</v>
      </c>
      <c r="Y31" s="288">
        <v>114645.37411968243</v>
      </c>
      <c r="Z31" s="288">
        <v>122096.66207009941</v>
      </c>
      <c r="AA31" s="288">
        <v>112424.43764412049</v>
      </c>
      <c r="AB31" s="288">
        <v>138923.01353682726</v>
      </c>
      <c r="AC31" s="288">
        <v>1367849.4271323148</v>
      </c>
      <c r="AD31" s="288">
        <v>120979.19701993157</v>
      </c>
      <c r="AE31" s="288">
        <v>114726.00148705767</v>
      </c>
      <c r="AF31" s="288">
        <v>109933.60804644643</v>
      </c>
      <c r="AG31" s="288">
        <v>114885.39758009584</v>
      </c>
      <c r="AH31" s="288">
        <v>117453.92034924847</v>
      </c>
      <c r="AI31" s="288">
        <v>114581.81254215827</v>
      </c>
      <c r="AJ31" s="288">
        <v>114335.9186470561</v>
      </c>
      <c r="AK31" s="288">
        <v>109114.55453276362</v>
      </c>
      <c r="AL31" s="288">
        <v>124960.46929369494</v>
      </c>
      <c r="AM31" s="288">
        <v>123583.1263663469</v>
      </c>
      <c r="AN31" s="288">
        <v>111820.13611567018</v>
      </c>
      <c r="AO31" s="288">
        <v>134377.670180163</v>
      </c>
      <c r="AP31" s="288">
        <v>1410751.812160633</v>
      </c>
      <c r="AQ31" s="288">
        <v>105956.28961005542</v>
      </c>
      <c r="AR31" s="288">
        <v>112545.50588064294</v>
      </c>
      <c r="AS31" s="288">
        <v>126619.57642930336</v>
      </c>
      <c r="AT31" s="288">
        <v>113865.23482218376</v>
      </c>
      <c r="AU31" s="288">
        <v>112272.15550342819</v>
      </c>
      <c r="AV31" s="288">
        <v>123856.73406280302</v>
      </c>
      <c r="AW31" s="288">
        <v>123100.99533513981</v>
      </c>
      <c r="AX31" s="288">
        <v>113393.38419074056</v>
      </c>
      <c r="AY31" s="288">
        <v>119210.71145567868</v>
      </c>
      <c r="AZ31" s="288">
        <v>129266.86106574498</v>
      </c>
      <c r="BA31" s="288">
        <v>126256.4080802566</v>
      </c>
      <c r="BB31" s="288">
        <v>144010.48413149279</v>
      </c>
      <c r="BC31" s="288">
        <v>1450354.3405674696</v>
      </c>
      <c r="BD31" s="288">
        <v>113165.85092436904</v>
      </c>
      <c r="BE31" s="288">
        <v>114056.04346595303</v>
      </c>
      <c r="BF31" s="288">
        <v>123885.4604735094</v>
      </c>
      <c r="BG31" s="288">
        <v>123263.26870622976</v>
      </c>
      <c r="BH31" s="288">
        <v>121382.00503198439</v>
      </c>
    </row>
    <row r="32" spans="1:60" s="31" customFormat="1" ht="15.75" customHeight="1" x14ac:dyDescent="0.2">
      <c r="A32" s="55"/>
      <c r="B32" s="55" t="s">
        <v>71</v>
      </c>
      <c r="C32" s="55" t="s">
        <v>164</v>
      </c>
      <c r="D32" s="34">
        <v>61192.593765046862</v>
      </c>
      <c r="E32" s="34">
        <v>63243.608491208077</v>
      </c>
      <c r="F32" s="34">
        <v>67528.953172409005</v>
      </c>
      <c r="G32" s="34">
        <v>70468.777600315487</v>
      </c>
      <c r="H32" s="34">
        <v>68665.229430652762</v>
      </c>
      <c r="I32" s="34">
        <v>71153.63686473378</v>
      </c>
      <c r="J32" s="34">
        <v>74320.895521616418</v>
      </c>
      <c r="K32" s="34">
        <v>73677.274922376761</v>
      </c>
      <c r="L32" s="34">
        <v>76261.064752277452</v>
      </c>
      <c r="M32" s="34">
        <v>72356.378447276977</v>
      </c>
      <c r="N32" s="34">
        <v>73769.116362929301</v>
      </c>
      <c r="O32" s="34">
        <v>76359.043192342811</v>
      </c>
      <c r="P32" s="34">
        <v>848996.57252318575</v>
      </c>
      <c r="Q32" s="34">
        <v>66113.771648227528</v>
      </c>
      <c r="R32" s="34">
        <v>71034.739036406041</v>
      </c>
      <c r="S32" s="34">
        <v>68601.38570156596</v>
      </c>
      <c r="T32" s="34">
        <v>68345.86594108335</v>
      </c>
      <c r="U32" s="34">
        <v>72980.87849065919</v>
      </c>
      <c r="V32" s="34">
        <v>70285.396421841404</v>
      </c>
      <c r="W32" s="34">
        <v>68154.949755858514</v>
      </c>
      <c r="X32" s="34">
        <v>68169.708463358955</v>
      </c>
      <c r="Y32" s="34">
        <v>69723.978533593996</v>
      </c>
      <c r="Z32" s="34">
        <v>75437.167774399975</v>
      </c>
      <c r="AA32" s="34">
        <v>68353.03431551953</v>
      </c>
      <c r="AB32" s="34">
        <v>81476.988042655008</v>
      </c>
      <c r="AC32" s="34">
        <v>848677.86412516946</v>
      </c>
      <c r="AD32" s="34">
        <v>77193.161690054549</v>
      </c>
      <c r="AE32" s="34">
        <v>67409.838381014837</v>
      </c>
      <c r="AF32" s="34">
        <v>63659.134081134449</v>
      </c>
      <c r="AG32" s="34">
        <v>67604.884071133056</v>
      </c>
      <c r="AH32" s="34">
        <v>70089.908449175316</v>
      </c>
      <c r="AI32" s="34">
        <v>70476.739494958529</v>
      </c>
      <c r="AJ32" s="34">
        <v>68503.865425094773</v>
      </c>
      <c r="AK32" s="34">
        <v>65218.023740648583</v>
      </c>
      <c r="AL32" s="34">
        <v>76655.49876441891</v>
      </c>
      <c r="AM32" s="34">
        <v>73951.609965478026</v>
      </c>
      <c r="AN32" s="34">
        <v>67124.607391359285</v>
      </c>
      <c r="AO32" s="34">
        <v>90804.039352474152</v>
      </c>
      <c r="AP32" s="34">
        <v>858691.3108069445</v>
      </c>
      <c r="AQ32" s="34">
        <v>65641.029256913942</v>
      </c>
      <c r="AR32" s="34">
        <v>59098.201528603815</v>
      </c>
      <c r="AS32" s="34">
        <v>69744.752131629299</v>
      </c>
      <c r="AT32" s="34">
        <v>61578.782830949509</v>
      </c>
      <c r="AU32" s="34">
        <v>61805.060689254839</v>
      </c>
      <c r="AV32" s="34">
        <v>69816.93452518413</v>
      </c>
      <c r="AW32" s="34">
        <v>66736.888030983522</v>
      </c>
      <c r="AX32" s="34">
        <v>61466.231209815094</v>
      </c>
      <c r="AY32" s="34">
        <v>62665.040798406662</v>
      </c>
      <c r="AZ32" s="34">
        <v>63391.252673687472</v>
      </c>
      <c r="BA32" s="34">
        <v>72748.853594868997</v>
      </c>
      <c r="BB32" s="34">
        <v>77438.358504565855</v>
      </c>
      <c r="BC32" s="34">
        <v>792131.38577486307</v>
      </c>
      <c r="BD32" s="34">
        <v>56577.371523709087</v>
      </c>
      <c r="BE32" s="34">
        <v>60099.396606772942</v>
      </c>
      <c r="BF32" s="34">
        <v>64175.328068343108</v>
      </c>
      <c r="BG32" s="34">
        <v>63243.898119484431</v>
      </c>
      <c r="BH32" s="34">
        <v>66879.879827662633</v>
      </c>
    </row>
    <row r="33" spans="1:60" s="31" customFormat="1" ht="15.75" customHeight="1" x14ac:dyDescent="0.2">
      <c r="A33" s="61"/>
      <c r="B33" s="61" t="s">
        <v>71</v>
      </c>
      <c r="C33" s="61" t="s">
        <v>168</v>
      </c>
      <c r="D33" s="68">
        <v>11222.037453594328</v>
      </c>
      <c r="E33" s="68">
        <v>13007.177564394571</v>
      </c>
      <c r="F33" s="68">
        <v>12096.245845064881</v>
      </c>
      <c r="G33" s="68">
        <v>9474.4499182964664</v>
      </c>
      <c r="H33" s="68">
        <v>9358.6447738873921</v>
      </c>
      <c r="I33" s="68">
        <v>11219.344657106756</v>
      </c>
      <c r="J33" s="68">
        <v>11429.371911695824</v>
      </c>
      <c r="K33" s="68">
        <v>11525.622025343184</v>
      </c>
      <c r="L33" s="68">
        <v>10818.110852658454</v>
      </c>
      <c r="M33" s="68">
        <v>10755.440567784286</v>
      </c>
      <c r="N33" s="68">
        <v>11173.717396949456</v>
      </c>
      <c r="O33" s="68">
        <v>11838.318209367735</v>
      </c>
      <c r="P33" s="68">
        <v>133918.48117614334</v>
      </c>
      <c r="Q33" s="68">
        <v>10360.062753760445</v>
      </c>
      <c r="R33" s="68">
        <v>11824.117174019959</v>
      </c>
      <c r="S33" s="68">
        <v>10520.290983454557</v>
      </c>
      <c r="T33" s="68">
        <v>10789.621576071604</v>
      </c>
      <c r="U33" s="68">
        <v>11048.951384781714</v>
      </c>
      <c r="V33" s="68">
        <v>10442.476222428444</v>
      </c>
      <c r="W33" s="68">
        <v>11281.887230095077</v>
      </c>
      <c r="X33" s="68">
        <v>11038.015642530541</v>
      </c>
      <c r="Y33" s="68">
        <v>11685.782867728976</v>
      </c>
      <c r="Z33" s="68">
        <v>10926.406300051876</v>
      </c>
      <c r="AA33" s="68">
        <v>11342.935541819541</v>
      </c>
      <c r="AB33" s="68">
        <v>10796.367931499151</v>
      </c>
      <c r="AC33" s="68">
        <v>132056.91560824189</v>
      </c>
      <c r="AD33" s="68">
        <v>11616.180525992273</v>
      </c>
      <c r="AE33" s="68">
        <v>11412.688415941286</v>
      </c>
      <c r="AF33" s="68">
        <v>12385.89274692551</v>
      </c>
      <c r="AG33" s="68">
        <v>11990.928070379048</v>
      </c>
      <c r="AH33" s="68">
        <v>11891.742091935681</v>
      </c>
      <c r="AI33" s="68">
        <v>12211.236923347875</v>
      </c>
      <c r="AJ33" s="68">
        <v>11989.156533986532</v>
      </c>
      <c r="AK33" s="68">
        <v>12024.492053363612</v>
      </c>
      <c r="AL33" s="68">
        <v>13567.454074851516</v>
      </c>
      <c r="AM33" s="68">
        <v>12814.163177996325</v>
      </c>
      <c r="AN33" s="68">
        <v>13385.020078320238</v>
      </c>
      <c r="AO33" s="68">
        <v>12476.187153986972</v>
      </c>
      <c r="AP33" s="68">
        <v>147765.14184702688</v>
      </c>
      <c r="AQ33" s="68">
        <v>10843.864402474303</v>
      </c>
      <c r="AR33" s="68">
        <v>11899.056432369562</v>
      </c>
      <c r="AS33" s="68">
        <v>13960.5694495466</v>
      </c>
      <c r="AT33" s="68">
        <v>13521.455705961802</v>
      </c>
      <c r="AU33" s="68">
        <v>13596.024389895747</v>
      </c>
      <c r="AV33" s="68">
        <v>13949.233862243489</v>
      </c>
      <c r="AW33" s="68">
        <v>15143.929371295637</v>
      </c>
      <c r="AX33" s="68">
        <v>15391.447660376509</v>
      </c>
      <c r="AY33" s="68">
        <v>15900.225943931644</v>
      </c>
      <c r="AZ33" s="68">
        <v>17565.859087509456</v>
      </c>
      <c r="BA33" s="68">
        <v>14496.24996148275</v>
      </c>
      <c r="BB33" s="68">
        <v>17824.02511476733</v>
      </c>
      <c r="BC33" s="68">
        <v>174091.94138185482</v>
      </c>
      <c r="BD33" s="68">
        <v>17458.502807271208</v>
      </c>
      <c r="BE33" s="68">
        <v>14822.001019064115</v>
      </c>
      <c r="BF33" s="68">
        <v>18121.422859338447</v>
      </c>
      <c r="BG33" s="68">
        <v>20664.458953264108</v>
      </c>
      <c r="BH33" s="68">
        <v>15701.483515171158</v>
      </c>
    </row>
    <row r="34" spans="1:60" s="31" customFormat="1" ht="15.75" customHeight="1" x14ac:dyDescent="0.2">
      <c r="A34" s="55"/>
      <c r="B34" s="55" t="s">
        <v>71</v>
      </c>
      <c r="C34" s="55" t="s">
        <v>169</v>
      </c>
      <c r="D34" s="34">
        <v>129.92921901376019</v>
      </c>
      <c r="E34" s="34">
        <v>259.56520397737324</v>
      </c>
      <c r="F34" s="34">
        <v>173.91837813701329</v>
      </c>
      <c r="G34" s="34">
        <v>502.65042122530508</v>
      </c>
      <c r="H34" s="34">
        <v>380.1387992403329</v>
      </c>
      <c r="I34" s="34">
        <v>600.60929589647503</v>
      </c>
      <c r="J34" s="34">
        <v>435.34444621858523</v>
      </c>
      <c r="K34" s="34">
        <v>409.95756234022429</v>
      </c>
      <c r="L34" s="34">
        <v>589.96569644295437</v>
      </c>
      <c r="M34" s="34">
        <v>942.5867860130237</v>
      </c>
      <c r="N34" s="34">
        <v>881.23909758482807</v>
      </c>
      <c r="O34" s="34">
        <v>690.635785900884</v>
      </c>
      <c r="P34" s="34">
        <v>5996.54069199076</v>
      </c>
      <c r="Q34" s="34">
        <v>911.2884866880861</v>
      </c>
      <c r="R34" s="34">
        <v>1368.6050451660258</v>
      </c>
      <c r="S34" s="34">
        <v>999.11088238486991</v>
      </c>
      <c r="T34" s="34">
        <v>1042.4610378189129</v>
      </c>
      <c r="U34" s="34">
        <v>913.55983782043313</v>
      </c>
      <c r="V34" s="34">
        <v>806.91725979335808</v>
      </c>
      <c r="W34" s="34">
        <v>693.89553752139022</v>
      </c>
      <c r="X34" s="34">
        <v>1085.308102516258</v>
      </c>
      <c r="Y34" s="34">
        <v>731.1232089200513</v>
      </c>
      <c r="Z34" s="34">
        <v>918.30771326393949</v>
      </c>
      <c r="AA34" s="34">
        <v>1753.0649745048295</v>
      </c>
      <c r="AB34" s="34">
        <v>3650.5025763852714</v>
      </c>
      <c r="AC34" s="34">
        <v>14874.144662783427</v>
      </c>
      <c r="AD34" s="34">
        <v>839.83272480148571</v>
      </c>
      <c r="AE34" s="34">
        <v>1247.1002280618006</v>
      </c>
      <c r="AF34" s="34">
        <v>2233.3041282180711</v>
      </c>
      <c r="AG34" s="34">
        <v>3908.3426592000274</v>
      </c>
      <c r="AH34" s="34">
        <v>3213.5018290488792</v>
      </c>
      <c r="AI34" s="34">
        <v>2788.0066696398553</v>
      </c>
      <c r="AJ34" s="34">
        <v>2548.1743675994599</v>
      </c>
      <c r="AK34" s="34">
        <v>2897.5959665462638</v>
      </c>
      <c r="AL34" s="34">
        <v>4060.7213192517406</v>
      </c>
      <c r="AM34" s="34">
        <v>3215.0082245550675</v>
      </c>
      <c r="AN34" s="34">
        <v>3199.3743061466166</v>
      </c>
      <c r="AO34" s="34">
        <v>2740.2402507995985</v>
      </c>
      <c r="AP34" s="34">
        <v>32891.202673868866</v>
      </c>
      <c r="AQ34" s="34">
        <v>3412.530918019067</v>
      </c>
      <c r="AR34" s="34">
        <v>12347.793214549602</v>
      </c>
      <c r="AS34" s="34">
        <v>11308.968310744192</v>
      </c>
      <c r="AT34" s="34">
        <v>11101.619527785697</v>
      </c>
      <c r="AU34" s="34">
        <v>10342.18581237004</v>
      </c>
      <c r="AV34" s="34">
        <v>10871.029952667937</v>
      </c>
      <c r="AW34" s="34">
        <v>11931.692094485057</v>
      </c>
      <c r="AX34" s="34">
        <v>7818.8064438793881</v>
      </c>
      <c r="AY34" s="34">
        <v>12415.479326461718</v>
      </c>
      <c r="AZ34" s="34">
        <v>9241.3911568272979</v>
      </c>
      <c r="BA34" s="34">
        <v>10433.860043755589</v>
      </c>
      <c r="BB34" s="34">
        <v>19798.882406977376</v>
      </c>
      <c r="BC34" s="34">
        <v>131024.23920852295</v>
      </c>
      <c r="BD34" s="34">
        <v>9272.7950239461497</v>
      </c>
      <c r="BE34" s="34">
        <v>10415.987452530151</v>
      </c>
      <c r="BF34" s="34">
        <v>11207.972951021959</v>
      </c>
      <c r="BG34" s="34">
        <v>9419.2815959668824</v>
      </c>
      <c r="BH34" s="34">
        <v>9395.6502408267243</v>
      </c>
    </row>
    <row r="35" spans="1:60" s="31" customFormat="1" ht="15.75" customHeight="1" x14ac:dyDescent="0.2">
      <c r="A35" s="61"/>
      <c r="B35" s="61" t="s">
        <v>71</v>
      </c>
      <c r="C35" s="61" t="s">
        <v>157</v>
      </c>
      <c r="D35" s="68">
        <v>5388.3613588723383</v>
      </c>
      <c r="E35" s="68">
        <v>7299.3128463583371</v>
      </c>
      <c r="F35" s="68">
        <v>6584.5887175559228</v>
      </c>
      <c r="G35" s="68">
        <v>4959.364426195536</v>
      </c>
      <c r="H35" s="68">
        <v>4602.1168946892494</v>
      </c>
      <c r="I35" s="68">
        <v>4133.4361405323807</v>
      </c>
      <c r="J35" s="68">
        <v>4552.1902486211793</v>
      </c>
      <c r="K35" s="68">
        <v>4607.4630876690508</v>
      </c>
      <c r="L35" s="68">
        <v>5842.1901047240644</v>
      </c>
      <c r="M35" s="68">
        <v>6081.2779829275296</v>
      </c>
      <c r="N35" s="68">
        <v>6635.2688386224054</v>
      </c>
      <c r="O35" s="68">
        <v>6550.0877675711763</v>
      </c>
      <c r="P35" s="68">
        <v>67235.658414339166</v>
      </c>
      <c r="Q35" s="68">
        <v>6199.9800644887027</v>
      </c>
      <c r="R35" s="68">
        <v>6388.545760691637</v>
      </c>
      <c r="S35" s="68">
        <v>5406.2615884026854</v>
      </c>
      <c r="T35" s="68">
        <v>4436.7503635707153</v>
      </c>
      <c r="U35" s="68">
        <v>7954.8506083012744</v>
      </c>
      <c r="V35" s="68">
        <v>5940.7695119860027</v>
      </c>
      <c r="W35" s="68">
        <v>6837.7483554753844</v>
      </c>
      <c r="X35" s="68">
        <v>8914.1318973156594</v>
      </c>
      <c r="Y35" s="68">
        <v>7695.6171699950346</v>
      </c>
      <c r="Z35" s="68">
        <v>9079.419365519474</v>
      </c>
      <c r="AA35" s="68">
        <v>6040.5577920992164</v>
      </c>
      <c r="AB35" s="68">
        <v>6351.9892540016508</v>
      </c>
      <c r="AC35" s="68">
        <v>81246.621731847437</v>
      </c>
      <c r="AD35" s="68">
        <v>6293.3646107797085</v>
      </c>
      <c r="AE35" s="68">
        <v>8411.0726870230919</v>
      </c>
      <c r="AF35" s="68">
        <v>7312.1722056146373</v>
      </c>
      <c r="AG35" s="68">
        <v>7829.4599603617517</v>
      </c>
      <c r="AH35" s="68">
        <v>7610.7870279431509</v>
      </c>
      <c r="AI35" s="68">
        <v>7269.9200578213431</v>
      </c>
      <c r="AJ35" s="68">
        <v>7907.647338782077</v>
      </c>
      <c r="AK35" s="68">
        <v>7429.9697124395589</v>
      </c>
      <c r="AL35" s="68">
        <v>10263.155629666606</v>
      </c>
      <c r="AM35" s="68">
        <v>8621.673761669108</v>
      </c>
      <c r="AN35" s="68">
        <v>7876.5197104451536</v>
      </c>
      <c r="AO35" s="68">
        <v>8608.6904913144826</v>
      </c>
      <c r="AP35" s="68">
        <v>95434.433193860677</v>
      </c>
      <c r="AQ35" s="68">
        <v>7097.6386492818065</v>
      </c>
      <c r="AR35" s="68">
        <v>8953.0435203914767</v>
      </c>
      <c r="AS35" s="68">
        <v>9448.9868718702255</v>
      </c>
      <c r="AT35" s="68">
        <v>8117.0809717166758</v>
      </c>
      <c r="AU35" s="68">
        <v>7527.7008026873646</v>
      </c>
      <c r="AV35" s="68">
        <v>7790.9417550547059</v>
      </c>
      <c r="AW35" s="68">
        <v>7291.0793521165087</v>
      </c>
      <c r="AX35" s="68">
        <v>7189.4874510001491</v>
      </c>
      <c r="AY35" s="68">
        <v>6785.1538876531895</v>
      </c>
      <c r="AZ35" s="68">
        <v>8827.6193153180811</v>
      </c>
      <c r="BA35" s="68">
        <v>6599.4617270690278</v>
      </c>
      <c r="BB35" s="68">
        <v>7098.7952589355282</v>
      </c>
      <c r="BC35" s="68">
        <v>92726.989563094729</v>
      </c>
      <c r="BD35" s="68">
        <v>6856.7766927327893</v>
      </c>
      <c r="BE35" s="68">
        <v>7042.9434006195133</v>
      </c>
      <c r="BF35" s="68">
        <v>7173.374537443915</v>
      </c>
      <c r="BG35" s="68">
        <v>7050.4472289667301</v>
      </c>
      <c r="BH35" s="68">
        <v>6422.82825395088</v>
      </c>
    </row>
    <row r="36" spans="1:60" s="31" customFormat="1" ht="15.75" customHeight="1" x14ac:dyDescent="0.2">
      <c r="A36" s="55"/>
      <c r="B36" s="55" t="s">
        <v>71</v>
      </c>
      <c r="C36" s="55" t="s">
        <v>155</v>
      </c>
      <c r="D36" s="34">
        <v>3336.8672316133516</v>
      </c>
      <c r="E36" s="34">
        <v>1707.0387302025174</v>
      </c>
      <c r="F36" s="34">
        <v>2616.1538539750545</v>
      </c>
      <c r="G36" s="34">
        <v>3077.020402416887</v>
      </c>
      <c r="H36" s="34">
        <v>2702.5801286861902</v>
      </c>
      <c r="I36" s="34">
        <v>2592.9992452702186</v>
      </c>
      <c r="J36" s="34">
        <v>2767.9689839099819</v>
      </c>
      <c r="K36" s="34">
        <v>2373.8349905277405</v>
      </c>
      <c r="L36" s="34">
        <v>3960.3597576805196</v>
      </c>
      <c r="M36" s="34">
        <v>2213.5285623544401</v>
      </c>
      <c r="N36" s="34">
        <v>3135.359434131919</v>
      </c>
      <c r="O36" s="34">
        <v>2649.0372311404471</v>
      </c>
      <c r="P36" s="34">
        <v>33132.748551909266</v>
      </c>
      <c r="Q36" s="34">
        <v>1837.9111989958067</v>
      </c>
      <c r="R36" s="34">
        <v>1741.4591059443214</v>
      </c>
      <c r="S36" s="34">
        <v>2081.2634360498846</v>
      </c>
      <c r="T36" s="34">
        <v>2083.2052455444227</v>
      </c>
      <c r="U36" s="34">
        <v>2214.8019407889997</v>
      </c>
      <c r="V36" s="34">
        <v>2104.1903249618567</v>
      </c>
      <c r="W36" s="34">
        <v>2560.2691213068588</v>
      </c>
      <c r="X36" s="34">
        <v>2609.7531964629379</v>
      </c>
      <c r="Y36" s="34">
        <v>2806.811335389119</v>
      </c>
      <c r="Z36" s="34">
        <v>2922.569130182771</v>
      </c>
      <c r="AA36" s="34">
        <v>3135.3648034806301</v>
      </c>
      <c r="AB36" s="34">
        <v>5180.4756365669446</v>
      </c>
      <c r="AC36" s="34">
        <v>31278.074475674555</v>
      </c>
      <c r="AD36" s="34">
        <v>2510.4626176860179</v>
      </c>
      <c r="AE36" s="34">
        <v>3548.4069185083176</v>
      </c>
      <c r="AF36" s="34">
        <v>3232.4885315224838</v>
      </c>
      <c r="AG36" s="34">
        <v>3188.6529610754437</v>
      </c>
      <c r="AH36" s="34">
        <v>3407.5781968836313</v>
      </c>
      <c r="AI36" s="34">
        <v>3061.6959001404225</v>
      </c>
      <c r="AJ36" s="34">
        <v>3438.5688457302745</v>
      </c>
      <c r="AK36" s="34">
        <v>3085.1896908037761</v>
      </c>
      <c r="AL36" s="34">
        <v>3322.0707777151833</v>
      </c>
      <c r="AM36" s="34">
        <v>3311.5654422786843</v>
      </c>
      <c r="AN36" s="34">
        <v>3319.5060289399116</v>
      </c>
      <c r="AO36" s="34">
        <v>2543.4576426988424</v>
      </c>
      <c r="AP36" s="34">
        <v>37969.643553982991</v>
      </c>
      <c r="AQ36" s="34">
        <v>2706.9421937791535</v>
      </c>
      <c r="AR36" s="34">
        <v>3357.3340277861894</v>
      </c>
      <c r="AS36" s="34">
        <v>3150.0360105179711</v>
      </c>
      <c r="AT36" s="34">
        <v>2448.6479793283588</v>
      </c>
      <c r="AU36" s="34">
        <v>3188.2349442591417</v>
      </c>
      <c r="AV36" s="34">
        <v>3459.211521117104</v>
      </c>
      <c r="AW36" s="34">
        <v>3122.3648489797956</v>
      </c>
      <c r="AX36" s="34">
        <v>3529.7539183943618</v>
      </c>
      <c r="AY36" s="34">
        <v>3825.2345870136555</v>
      </c>
      <c r="AZ36" s="34">
        <v>3295.5795116991749</v>
      </c>
      <c r="BA36" s="34">
        <v>3553.8997495278882</v>
      </c>
      <c r="BB36" s="34">
        <v>2868.5904010554086</v>
      </c>
      <c r="BC36" s="34">
        <v>38505.829693458203</v>
      </c>
      <c r="BD36" s="34">
        <v>4299.786973017598</v>
      </c>
      <c r="BE36" s="34">
        <v>3983.8801701860389</v>
      </c>
      <c r="BF36" s="34">
        <v>3973.2276690869185</v>
      </c>
      <c r="BG36" s="34">
        <v>4332.0453725371281</v>
      </c>
      <c r="BH36" s="34">
        <v>5147.0549482714396</v>
      </c>
    </row>
    <row r="37" spans="1:60" s="31" customFormat="1" ht="15.75" customHeight="1" x14ac:dyDescent="0.2">
      <c r="A37" s="61"/>
      <c r="B37" s="61" t="s">
        <v>71</v>
      </c>
      <c r="C37" s="61" t="s">
        <v>158</v>
      </c>
      <c r="D37" s="68">
        <v>3302.262660690822</v>
      </c>
      <c r="E37" s="68">
        <v>3968.0665387819258</v>
      </c>
      <c r="F37" s="68">
        <v>4111.298686773599</v>
      </c>
      <c r="G37" s="68">
        <v>3390.137627861136</v>
      </c>
      <c r="H37" s="68">
        <v>2351.2208059846139</v>
      </c>
      <c r="I37" s="68">
        <v>2457.1143034013739</v>
      </c>
      <c r="J37" s="68">
        <v>2866.2547179886119</v>
      </c>
      <c r="K37" s="68">
        <v>2018.1216531321188</v>
      </c>
      <c r="L37" s="68">
        <v>5750.8755199721418</v>
      </c>
      <c r="M37" s="68">
        <v>2388.7855099661956</v>
      </c>
      <c r="N37" s="68">
        <v>3670.9120484720524</v>
      </c>
      <c r="O37" s="68">
        <v>2606.0863275592014</v>
      </c>
      <c r="P37" s="68">
        <v>38881.13640058379</v>
      </c>
      <c r="Q37" s="68">
        <v>1035.3938310196552</v>
      </c>
      <c r="R37" s="68">
        <v>820.61642320474516</v>
      </c>
      <c r="S37" s="68">
        <v>1922.9345266923447</v>
      </c>
      <c r="T37" s="68">
        <v>1192.4381107956756</v>
      </c>
      <c r="U37" s="68">
        <v>1819.0092620039568</v>
      </c>
      <c r="V37" s="68">
        <v>1615.7158443207779</v>
      </c>
      <c r="W37" s="68">
        <v>2141.7861367431037</v>
      </c>
      <c r="X37" s="68">
        <v>2219.2171280108369</v>
      </c>
      <c r="Y37" s="68">
        <v>1763.5781128028452</v>
      </c>
      <c r="Z37" s="68">
        <v>1999.8914247808343</v>
      </c>
      <c r="AA37" s="68">
        <v>1932.9711744745575</v>
      </c>
      <c r="AB37" s="68">
        <v>2092.0869835723129</v>
      </c>
      <c r="AC37" s="68">
        <v>20555.638958421645</v>
      </c>
      <c r="AD37" s="68">
        <v>2271.2665845896445</v>
      </c>
      <c r="AE37" s="68">
        <v>2445.3287787158984</v>
      </c>
      <c r="AF37" s="68">
        <v>2108.3825161331401</v>
      </c>
      <c r="AG37" s="68">
        <v>2087.9983205684184</v>
      </c>
      <c r="AH37" s="68">
        <v>2796.2728272603499</v>
      </c>
      <c r="AI37" s="68">
        <v>2246.2050407180968</v>
      </c>
      <c r="AJ37" s="68">
        <v>2306.5083122257479</v>
      </c>
      <c r="AK37" s="68">
        <v>1999.0006501526516</v>
      </c>
      <c r="AL37" s="68">
        <v>2518.8638216408549</v>
      </c>
      <c r="AM37" s="68">
        <v>2262.8410131145761</v>
      </c>
      <c r="AN37" s="68">
        <v>2164.7746926744144</v>
      </c>
      <c r="AO37" s="68">
        <v>2483.1483994988653</v>
      </c>
      <c r="AP37" s="68">
        <v>27690.590957292661</v>
      </c>
      <c r="AQ37" s="68">
        <v>1940.4174528861756</v>
      </c>
      <c r="AR37" s="68">
        <v>1696.7230707736285</v>
      </c>
      <c r="AS37" s="68">
        <v>2698.4372885288385</v>
      </c>
      <c r="AT37" s="68">
        <v>2647.8190577207934</v>
      </c>
      <c r="AU37" s="68">
        <v>2075.8270724987979</v>
      </c>
      <c r="AV37" s="68">
        <v>2058.2551555978011</v>
      </c>
      <c r="AW37" s="68">
        <v>3609.2770085501802</v>
      </c>
      <c r="AX37" s="68">
        <v>1927.1884715488413</v>
      </c>
      <c r="AY37" s="68">
        <v>2293.8086977450484</v>
      </c>
      <c r="AZ37" s="68">
        <v>2265.4882712953554</v>
      </c>
      <c r="BA37" s="68">
        <v>2262.6822965959564</v>
      </c>
      <c r="BB37" s="68">
        <v>1983.2218536625871</v>
      </c>
      <c r="BC37" s="68">
        <v>27459.145697404005</v>
      </c>
      <c r="BD37" s="68">
        <v>2709.1929845529739</v>
      </c>
      <c r="BE37" s="68">
        <v>2843.7248853358547</v>
      </c>
      <c r="BF37" s="68">
        <v>2586.5763229203221</v>
      </c>
      <c r="BG37" s="68">
        <v>2333.4066186804293</v>
      </c>
      <c r="BH37" s="68">
        <v>2538.1935325290865</v>
      </c>
    </row>
    <row r="38" spans="1:60" s="31" customFormat="1" ht="15.75" customHeight="1" x14ac:dyDescent="0.2">
      <c r="A38" s="55"/>
      <c r="B38" s="55" t="s">
        <v>71</v>
      </c>
      <c r="C38" s="55" t="s">
        <v>165</v>
      </c>
      <c r="D38" s="34">
        <v>2216.1566795523067</v>
      </c>
      <c r="E38" s="34">
        <v>2238.8289653495267</v>
      </c>
      <c r="F38" s="34">
        <v>2313.160368845553</v>
      </c>
      <c r="G38" s="34">
        <v>2418.1991899777063</v>
      </c>
      <c r="H38" s="34">
        <v>2319.0719010757271</v>
      </c>
      <c r="I38" s="34">
        <v>2836.4611653367056</v>
      </c>
      <c r="J38" s="34">
        <v>2148.1909718011511</v>
      </c>
      <c r="K38" s="34">
        <v>2141.9397663596556</v>
      </c>
      <c r="L38" s="34">
        <v>2050.9358991043723</v>
      </c>
      <c r="M38" s="34">
        <v>2118.2653696522566</v>
      </c>
      <c r="N38" s="34">
        <v>2080.1233722747434</v>
      </c>
      <c r="O38" s="34">
        <v>2204.5790171204162</v>
      </c>
      <c r="P38" s="34">
        <v>27085.91266645012</v>
      </c>
      <c r="Q38" s="34">
        <v>2438.2014679760678</v>
      </c>
      <c r="R38" s="34">
        <v>2492.9751281070357</v>
      </c>
      <c r="S38" s="34">
        <v>3366.0704225657232</v>
      </c>
      <c r="T38" s="34">
        <v>3383.8155394953474</v>
      </c>
      <c r="U38" s="34">
        <v>2787.5937916806533</v>
      </c>
      <c r="V38" s="34">
        <v>2704.3659374959284</v>
      </c>
      <c r="W38" s="34">
        <v>1890.6049282979038</v>
      </c>
      <c r="X38" s="34">
        <v>2307.3078209084924</v>
      </c>
      <c r="Y38" s="34">
        <v>2718.8807116490461</v>
      </c>
      <c r="Z38" s="34">
        <v>2124.8662844837327</v>
      </c>
      <c r="AA38" s="34">
        <v>2175.1955652885422</v>
      </c>
      <c r="AB38" s="34">
        <v>2078.986605865975</v>
      </c>
      <c r="AC38" s="34">
        <v>30468.86420381445</v>
      </c>
      <c r="AD38" s="34">
        <v>2848.2888937641337</v>
      </c>
      <c r="AE38" s="34">
        <v>2523.5136442793682</v>
      </c>
      <c r="AF38" s="34">
        <v>2431.4504156453913</v>
      </c>
      <c r="AG38" s="34">
        <v>2677.9387424566739</v>
      </c>
      <c r="AH38" s="34">
        <v>2648.5718361489712</v>
      </c>
      <c r="AI38" s="34">
        <v>2596.8115638752124</v>
      </c>
      <c r="AJ38" s="34">
        <v>2393.0306690070024</v>
      </c>
      <c r="AK38" s="34">
        <v>2998.0203510316519</v>
      </c>
      <c r="AL38" s="34">
        <v>2544.68131873212</v>
      </c>
      <c r="AM38" s="34">
        <v>2661.3417673262811</v>
      </c>
      <c r="AN38" s="34">
        <v>2519.5402495259882</v>
      </c>
      <c r="AO38" s="34">
        <v>2316.8771853913663</v>
      </c>
      <c r="AP38" s="34">
        <v>31160.066637184165</v>
      </c>
      <c r="AQ38" s="34">
        <v>2503.0605328551928</v>
      </c>
      <c r="AR38" s="34">
        <v>2740.5554815344171</v>
      </c>
      <c r="AS38" s="34">
        <v>2942.1144216082453</v>
      </c>
      <c r="AT38" s="34">
        <v>2188.0752571105481</v>
      </c>
      <c r="AU38" s="34">
        <v>2310.0442976842405</v>
      </c>
      <c r="AV38" s="34">
        <v>2624.3929121014007</v>
      </c>
      <c r="AW38" s="34">
        <v>2580.2598463194618</v>
      </c>
      <c r="AX38" s="34">
        <v>2517.931205096751</v>
      </c>
      <c r="AY38" s="34">
        <v>2725.026082220953</v>
      </c>
      <c r="AZ38" s="34">
        <v>7389.8289364087223</v>
      </c>
      <c r="BA38" s="34">
        <v>2493.6911841740371</v>
      </c>
      <c r="BB38" s="34">
        <v>2993.8623292358297</v>
      </c>
      <c r="BC38" s="34">
        <v>36008.8424863498</v>
      </c>
      <c r="BD38" s="34">
        <v>2698.282638736503</v>
      </c>
      <c r="BE38" s="34">
        <v>2531.5396457527927</v>
      </c>
      <c r="BF38" s="34">
        <v>2602.3692195395761</v>
      </c>
      <c r="BG38" s="34">
        <v>2593.3256644794119</v>
      </c>
      <c r="BH38" s="34">
        <v>2464.8533434548135</v>
      </c>
    </row>
    <row r="39" spans="1:60" s="31" customFormat="1" ht="15.75" customHeight="1" x14ac:dyDescent="0.2">
      <c r="A39" s="61"/>
      <c r="B39" s="61" t="s">
        <v>71</v>
      </c>
      <c r="C39" s="61" t="s">
        <v>171</v>
      </c>
      <c r="D39" s="68">
        <v>2481.6161550987549</v>
      </c>
      <c r="E39" s="68">
        <v>2165.732418419032</v>
      </c>
      <c r="F39" s="68">
        <v>2454.5359478674786</v>
      </c>
      <c r="G39" s="68">
        <v>3546.7977438332182</v>
      </c>
      <c r="H39" s="68">
        <v>2917.4171407895865</v>
      </c>
      <c r="I39" s="68">
        <v>3014.424412540392</v>
      </c>
      <c r="J39" s="68">
        <v>3216.2455526868966</v>
      </c>
      <c r="K39" s="68">
        <v>2906.8988044841417</v>
      </c>
      <c r="L39" s="68">
        <v>2628.7723142845493</v>
      </c>
      <c r="M39" s="68">
        <v>2664.7642509170842</v>
      </c>
      <c r="N39" s="68">
        <v>3011.897917061061</v>
      </c>
      <c r="O39" s="68">
        <v>2750.2852100813489</v>
      </c>
      <c r="P39" s="68">
        <v>33759.387868063546</v>
      </c>
      <c r="Q39" s="68">
        <v>2310.6031675707636</v>
      </c>
      <c r="R39" s="68">
        <v>2106.104739374729</v>
      </c>
      <c r="S39" s="68">
        <v>2453.4409823581545</v>
      </c>
      <c r="T39" s="68">
        <v>4406.8294425391005</v>
      </c>
      <c r="U39" s="68">
        <v>2642.972839242314</v>
      </c>
      <c r="V39" s="68">
        <v>928.59542332312526</v>
      </c>
      <c r="W39" s="68">
        <v>3080.2574618893454</v>
      </c>
      <c r="X39" s="68">
        <v>3137.2695271509656</v>
      </c>
      <c r="Y39" s="68">
        <v>4493.6044780057709</v>
      </c>
      <c r="Z39" s="68">
        <v>3343.2433966564022</v>
      </c>
      <c r="AA39" s="68">
        <v>3926.3213521756534</v>
      </c>
      <c r="AB39" s="68">
        <v>2957.1212119289412</v>
      </c>
      <c r="AC39" s="68">
        <v>35786.364022215268</v>
      </c>
      <c r="AD39" s="68">
        <v>3795.1384090612028</v>
      </c>
      <c r="AE39" s="68">
        <v>3177.7013980225506</v>
      </c>
      <c r="AF39" s="68">
        <v>3036.7921450630074</v>
      </c>
      <c r="AG39" s="68">
        <v>3209.1476626100798</v>
      </c>
      <c r="AH39" s="68">
        <v>3545.2673005946504</v>
      </c>
      <c r="AI39" s="68">
        <v>2131.4424147440504</v>
      </c>
      <c r="AJ39" s="68">
        <v>3449.554691062126</v>
      </c>
      <c r="AK39" s="68">
        <v>1846.1427238206447</v>
      </c>
      <c r="AL39" s="68">
        <v>836.4907790269915</v>
      </c>
      <c r="AM39" s="68">
        <v>2178.9547873028851</v>
      </c>
      <c r="AN39" s="68">
        <v>2534.8292754921308</v>
      </c>
      <c r="AO39" s="68">
        <v>3178.2869687503189</v>
      </c>
      <c r="AP39" s="68">
        <v>32919.748555550643</v>
      </c>
      <c r="AQ39" s="68">
        <v>2314.0371419869562</v>
      </c>
      <c r="AR39" s="68">
        <v>1989.8850519022735</v>
      </c>
      <c r="AS39" s="68">
        <v>2268.1009647918672</v>
      </c>
      <c r="AT39" s="68">
        <v>2357.3581978664815</v>
      </c>
      <c r="AU39" s="68">
        <v>2338.2102022657969</v>
      </c>
      <c r="AV39" s="68">
        <v>2132.0863792059804</v>
      </c>
      <c r="AW39" s="68">
        <v>1011.7576747466505</v>
      </c>
      <c r="AX39" s="68">
        <v>3507.7423197430244</v>
      </c>
      <c r="AY39" s="68">
        <v>944.11087416998487</v>
      </c>
      <c r="AZ39" s="68">
        <v>3266.1353217562855</v>
      </c>
      <c r="BA39" s="68">
        <v>2222.2164800964897</v>
      </c>
      <c r="BB39" s="68">
        <v>2538.0264350478228</v>
      </c>
      <c r="BC39" s="68">
        <v>26889.667043579619</v>
      </c>
      <c r="BD39" s="68">
        <v>2556.9517889466529</v>
      </c>
      <c r="BE39" s="68">
        <v>1935.6061080106872</v>
      </c>
      <c r="BF39" s="68">
        <v>2026.0773810205601</v>
      </c>
      <c r="BG39" s="68">
        <v>2164.5826107692951</v>
      </c>
      <c r="BH39" s="68">
        <v>2319.1573431629795</v>
      </c>
    </row>
    <row r="40" spans="1:60" s="31" customFormat="1" ht="15.75" customHeight="1" x14ac:dyDescent="0.2">
      <c r="A40" s="55"/>
      <c r="B40" s="55" t="s">
        <v>71</v>
      </c>
      <c r="C40" s="55" t="s">
        <v>156</v>
      </c>
      <c r="D40" s="34">
        <v>799.5437304063862</v>
      </c>
      <c r="E40" s="34">
        <v>1190.990513904291</v>
      </c>
      <c r="F40" s="34">
        <v>2373.2102068846307</v>
      </c>
      <c r="G40" s="34">
        <v>1332.0978058952028</v>
      </c>
      <c r="H40" s="34">
        <v>1140.2837802847796</v>
      </c>
      <c r="I40" s="34">
        <v>1526.1030502955314</v>
      </c>
      <c r="J40" s="34">
        <v>1155.5280210821152</v>
      </c>
      <c r="K40" s="34">
        <v>830.49148653454222</v>
      </c>
      <c r="L40" s="34">
        <v>1260.7465044046098</v>
      </c>
      <c r="M40" s="34">
        <v>616.5022509573372</v>
      </c>
      <c r="N40" s="34">
        <v>621.0584018302593</v>
      </c>
      <c r="O40" s="34">
        <v>456.00820003825027</v>
      </c>
      <c r="P40" s="34">
        <v>13302.563952517936</v>
      </c>
      <c r="Q40" s="34">
        <v>287.15449788645225</v>
      </c>
      <c r="R40" s="34">
        <v>1163.6968736418314</v>
      </c>
      <c r="S40" s="34">
        <v>856.884800482527</v>
      </c>
      <c r="T40" s="34">
        <v>1676.8148982431335</v>
      </c>
      <c r="U40" s="34">
        <v>316.90589981324791</v>
      </c>
      <c r="V40" s="34">
        <v>294.27206823321825</v>
      </c>
      <c r="W40" s="34">
        <v>313.981732670143</v>
      </c>
      <c r="X40" s="34">
        <v>335.72642368530046</v>
      </c>
      <c r="Y40" s="34">
        <v>301.00256693227175</v>
      </c>
      <c r="Z40" s="34">
        <v>451.586300606522</v>
      </c>
      <c r="AA40" s="34">
        <v>733.31944583603547</v>
      </c>
      <c r="AB40" s="34">
        <v>742.26988804607129</v>
      </c>
      <c r="AC40" s="34">
        <v>7473.6153960767551</v>
      </c>
      <c r="AD40" s="34">
        <v>506.18963359262131</v>
      </c>
      <c r="AE40" s="34">
        <v>776.95833383222907</v>
      </c>
      <c r="AF40" s="34">
        <v>727.73342702041236</v>
      </c>
      <c r="AG40" s="34">
        <v>742.47733051728073</v>
      </c>
      <c r="AH40" s="34">
        <v>695.99249204533089</v>
      </c>
      <c r="AI40" s="34">
        <v>708.44417862188027</v>
      </c>
      <c r="AJ40" s="34">
        <v>681.70404183705023</v>
      </c>
      <c r="AK40" s="34">
        <v>674.66527135899128</v>
      </c>
      <c r="AL40" s="34">
        <v>643.43504227164249</v>
      </c>
      <c r="AM40" s="34">
        <v>1020.084622317607</v>
      </c>
      <c r="AN40" s="34">
        <v>1026.8643698146013</v>
      </c>
      <c r="AO40" s="34">
        <v>1023.2250482401702</v>
      </c>
      <c r="AP40" s="34">
        <v>9227.7737914698155</v>
      </c>
      <c r="AQ40" s="34">
        <v>1046.851171670201</v>
      </c>
      <c r="AR40" s="34">
        <v>1078.1118957351712</v>
      </c>
      <c r="AS40" s="34">
        <v>1259.7615088648713</v>
      </c>
      <c r="AT40" s="34">
        <v>986.33540953119598</v>
      </c>
      <c r="AU40" s="34">
        <v>1044.6386003644689</v>
      </c>
      <c r="AV40" s="34">
        <v>1138.8813392034508</v>
      </c>
      <c r="AW40" s="34">
        <v>1042.1792444658918</v>
      </c>
      <c r="AX40" s="34">
        <v>1211.9634643439185</v>
      </c>
      <c r="AY40" s="34">
        <v>1231.5466374586597</v>
      </c>
      <c r="AZ40" s="34">
        <v>674.89755491889048</v>
      </c>
      <c r="BA40" s="34">
        <v>1323.2737453284083</v>
      </c>
      <c r="BB40" s="34">
        <v>1388.5702148361311</v>
      </c>
      <c r="BC40" s="34">
        <v>13427.010786721259</v>
      </c>
      <c r="BD40" s="34">
        <v>1380.4283920870764</v>
      </c>
      <c r="BE40" s="34">
        <v>1593.4709937896175</v>
      </c>
      <c r="BF40" s="34">
        <v>1666.2303500008854</v>
      </c>
      <c r="BG40" s="34">
        <v>1667.8634047131386</v>
      </c>
      <c r="BH40" s="34">
        <v>1844.9580816895696</v>
      </c>
    </row>
    <row r="41" spans="1:60" s="31" customFormat="1" ht="15.75" customHeight="1" x14ac:dyDescent="0.2">
      <c r="A41" s="61"/>
      <c r="B41" s="61" t="s">
        <v>71</v>
      </c>
      <c r="C41" s="61" t="s">
        <v>159</v>
      </c>
      <c r="D41" s="68">
        <v>3705.4065995043088</v>
      </c>
      <c r="E41" s="68">
        <v>3993.4146496387643</v>
      </c>
      <c r="F41" s="68">
        <v>4407.0534636250968</v>
      </c>
      <c r="G41" s="68">
        <v>3963.4746487064795</v>
      </c>
      <c r="H41" s="68">
        <v>4573.9850789131197</v>
      </c>
      <c r="I41" s="68">
        <v>4663.42028272686</v>
      </c>
      <c r="J41" s="68">
        <v>1206.8011339272884</v>
      </c>
      <c r="K41" s="68">
        <v>1231.0650610034361</v>
      </c>
      <c r="L41" s="68">
        <v>732.73494012045558</v>
      </c>
      <c r="M41" s="68">
        <v>1206.351165227622</v>
      </c>
      <c r="N41" s="68">
        <v>1218.4226611372058</v>
      </c>
      <c r="O41" s="68">
        <v>1218.2972532054516</v>
      </c>
      <c r="P41" s="68">
        <v>32120.426937736091</v>
      </c>
      <c r="Q41" s="68">
        <v>976.11219492305327</v>
      </c>
      <c r="R41" s="68">
        <v>1406.0051685235362</v>
      </c>
      <c r="S41" s="68">
        <v>1121.0879488192254</v>
      </c>
      <c r="T41" s="68">
        <v>1111.3504137760847</v>
      </c>
      <c r="U41" s="68">
        <v>898.31255973664338</v>
      </c>
      <c r="V41" s="68">
        <v>831.96912154442521</v>
      </c>
      <c r="W41" s="68">
        <v>943.21079260936574</v>
      </c>
      <c r="X41" s="68">
        <v>1114.095356721476</v>
      </c>
      <c r="Y41" s="68">
        <v>1122.9366444356785</v>
      </c>
      <c r="Z41" s="68">
        <v>1018.1912842257597</v>
      </c>
      <c r="AA41" s="68">
        <v>958.84805520841405</v>
      </c>
      <c r="AB41" s="68">
        <v>495.92953798282724</v>
      </c>
      <c r="AC41" s="68">
        <v>11998.049078506489</v>
      </c>
      <c r="AD41" s="68">
        <v>676.62517201103924</v>
      </c>
      <c r="AE41" s="68">
        <v>902.88170382774501</v>
      </c>
      <c r="AF41" s="68">
        <v>454.50471457927767</v>
      </c>
      <c r="AG41" s="68">
        <v>835.22378546709808</v>
      </c>
      <c r="AH41" s="68">
        <v>838.5594735193946</v>
      </c>
      <c r="AI41" s="68">
        <v>755.57986215978724</v>
      </c>
      <c r="AJ41" s="68">
        <v>917.11359772832361</v>
      </c>
      <c r="AK41" s="68">
        <v>715.61942155298061</v>
      </c>
      <c r="AL41" s="68">
        <v>701.70600014967113</v>
      </c>
      <c r="AM41" s="68">
        <v>842.73144650980055</v>
      </c>
      <c r="AN41" s="68">
        <v>765.78118316882581</v>
      </c>
      <c r="AO41" s="68">
        <v>702.07311172953951</v>
      </c>
      <c r="AP41" s="68">
        <v>9108.3994724034837</v>
      </c>
      <c r="AQ41" s="68">
        <v>1205.6660974508547</v>
      </c>
      <c r="AR41" s="68">
        <v>1274.4994488789839</v>
      </c>
      <c r="AS41" s="68">
        <v>1316.026855629241</v>
      </c>
      <c r="AT41" s="68">
        <v>1322.0818361501401</v>
      </c>
      <c r="AU41" s="68">
        <v>1373.6716642321178</v>
      </c>
      <c r="AV41" s="68">
        <v>1280.7474917892109</v>
      </c>
      <c r="AW41" s="68">
        <v>1379.4639741638507</v>
      </c>
      <c r="AX41" s="68">
        <v>1303.005353640591</v>
      </c>
      <c r="AY41" s="68">
        <v>1355.0055427906505</v>
      </c>
      <c r="AZ41" s="68">
        <v>1409.2332796426081</v>
      </c>
      <c r="BA41" s="68">
        <v>1217.8116044741621</v>
      </c>
      <c r="BB41" s="68">
        <v>1251.5263414166404</v>
      </c>
      <c r="BC41" s="68">
        <v>15688.739490259049</v>
      </c>
      <c r="BD41" s="68">
        <v>1518.6914581964388</v>
      </c>
      <c r="BE41" s="68">
        <v>1396.4732686112311</v>
      </c>
      <c r="BF41" s="68">
        <v>1480.8683172822109</v>
      </c>
      <c r="BG41" s="68">
        <v>1328.1313637082367</v>
      </c>
      <c r="BH41" s="68">
        <v>1466.4639880348795</v>
      </c>
    </row>
    <row r="42" spans="1:60" s="31" customFormat="1" ht="15.75" customHeight="1" x14ac:dyDescent="0.2">
      <c r="A42" s="55"/>
      <c r="B42" s="55" t="s">
        <v>71</v>
      </c>
      <c r="C42" s="55" t="s">
        <v>178</v>
      </c>
      <c r="D42" s="34">
        <v>10216.600714100787</v>
      </c>
      <c r="E42" s="34">
        <v>11381.780199159013</v>
      </c>
      <c r="F42" s="34">
        <v>10222.662005400676</v>
      </c>
      <c r="G42" s="34">
        <v>12462.89726658339</v>
      </c>
      <c r="H42" s="34">
        <v>11471.408232955937</v>
      </c>
      <c r="I42" s="34">
        <v>12161.368011329423</v>
      </c>
      <c r="J42" s="34">
        <v>12539.394017724109</v>
      </c>
      <c r="K42" s="34">
        <v>12038.674130042902</v>
      </c>
      <c r="L42" s="34">
        <v>11626.803282441491</v>
      </c>
      <c r="M42" s="34">
        <v>14273.822144589523</v>
      </c>
      <c r="N42" s="34">
        <v>13744.536224739648</v>
      </c>
      <c r="O42" s="34">
        <v>12839.869294122647</v>
      </c>
      <c r="P42" s="34">
        <v>144979.81552318955</v>
      </c>
      <c r="Q42" s="34">
        <v>11507.469132795681</v>
      </c>
      <c r="R42" s="34">
        <v>10888.247985030543</v>
      </c>
      <c r="S42" s="34">
        <v>10513.223875012964</v>
      </c>
      <c r="T42" s="34">
        <v>11679.009347137153</v>
      </c>
      <c r="U42" s="34">
        <v>11777.206266240624</v>
      </c>
      <c r="V42" s="34">
        <v>10906.296060027311</v>
      </c>
      <c r="W42" s="34">
        <v>13033.9724609195</v>
      </c>
      <c r="X42" s="34">
        <v>12477.657664205304</v>
      </c>
      <c r="Y42" s="34">
        <v>11602.058490229616</v>
      </c>
      <c r="Z42" s="34">
        <v>13875.013095928123</v>
      </c>
      <c r="AA42" s="34">
        <v>12072.824623713561</v>
      </c>
      <c r="AB42" s="34">
        <v>23100.295868323068</v>
      </c>
      <c r="AC42" s="34">
        <v>153433.27486956344</v>
      </c>
      <c r="AD42" s="34">
        <v>12428.68615759887</v>
      </c>
      <c r="AE42" s="34">
        <v>12870.510997830555</v>
      </c>
      <c r="AF42" s="34">
        <v>12351.753134590015</v>
      </c>
      <c r="AG42" s="34">
        <v>10810.344016326988</v>
      </c>
      <c r="AH42" s="34">
        <v>10715.738824693108</v>
      </c>
      <c r="AI42" s="34">
        <v>10335.73043613122</v>
      </c>
      <c r="AJ42" s="34">
        <v>10200.594824002765</v>
      </c>
      <c r="AK42" s="34">
        <v>10225.834951044942</v>
      </c>
      <c r="AL42" s="34">
        <v>9846.3917659696981</v>
      </c>
      <c r="AM42" s="34">
        <v>12703.152157798499</v>
      </c>
      <c r="AN42" s="34">
        <v>7903.3188297829829</v>
      </c>
      <c r="AO42" s="34">
        <v>7501.4445752786851</v>
      </c>
      <c r="AP42" s="34">
        <v>127893.50067104833</v>
      </c>
      <c r="AQ42" s="34">
        <v>7244.2517927377457</v>
      </c>
      <c r="AR42" s="34">
        <v>8110.3022081178333</v>
      </c>
      <c r="AS42" s="34">
        <v>8521.8226155720095</v>
      </c>
      <c r="AT42" s="34">
        <v>7595.9780480625086</v>
      </c>
      <c r="AU42" s="34">
        <v>6670.5570279156291</v>
      </c>
      <c r="AV42" s="34">
        <v>8735.0191686378203</v>
      </c>
      <c r="AW42" s="34">
        <v>9252.1038890332493</v>
      </c>
      <c r="AX42" s="34">
        <v>7529.8266929019383</v>
      </c>
      <c r="AY42" s="34">
        <v>9070.0790778265036</v>
      </c>
      <c r="AZ42" s="34">
        <v>11939.575956681625</v>
      </c>
      <c r="BA42" s="34">
        <v>8904.407692883331</v>
      </c>
      <c r="BB42" s="34">
        <v>8826.6252709922992</v>
      </c>
      <c r="BC42" s="34">
        <v>102400.54944136248</v>
      </c>
      <c r="BD42" s="34">
        <v>7837.070641172535</v>
      </c>
      <c r="BE42" s="34">
        <v>7391.019915280096</v>
      </c>
      <c r="BF42" s="34">
        <v>8872.0127975115083</v>
      </c>
      <c r="BG42" s="34">
        <v>8465.8277736599593</v>
      </c>
      <c r="BH42" s="34">
        <v>7201.4819572302022</v>
      </c>
    </row>
    <row r="43" spans="1:60" s="89" customFormat="1" ht="15.75" customHeight="1" x14ac:dyDescent="0.2">
      <c r="A43" s="67">
        <v>212</v>
      </c>
      <c r="B43" s="67" t="s">
        <v>92</v>
      </c>
      <c r="C43" s="67" t="s">
        <v>71</v>
      </c>
      <c r="D43" s="288">
        <v>47956.24000206474</v>
      </c>
      <c r="E43" s="288">
        <v>49949.74086098979</v>
      </c>
      <c r="F43" s="288">
        <v>52676.073572536734</v>
      </c>
      <c r="G43" s="288">
        <v>36091.713367021403</v>
      </c>
      <c r="H43" s="288">
        <v>57234.880187372924</v>
      </c>
      <c r="I43" s="288">
        <v>45539.474148385023</v>
      </c>
      <c r="J43" s="288">
        <v>54147.368147792236</v>
      </c>
      <c r="K43" s="288">
        <v>59770.9875515452</v>
      </c>
      <c r="L43" s="288">
        <v>73688.984315635011</v>
      </c>
      <c r="M43" s="288">
        <v>64170.586226542851</v>
      </c>
      <c r="N43" s="288">
        <v>55296.510442299557</v>
      </c>
      <c r="O43" s="288">
        <v>70734.473782936853</v>
      </c>
      <c r="P43" s="288">
        <v>667257.03260512231</v>
      </c>
      <c r="Q43" s="288">
        <v>50823.82152668522</v>
      </c>
      <c r="R43" s="288">
        <v>43282.47027318224</v>
      </c>
      <c r="S43" s="288">
        <v>49293.142433702022</v>
      </c>
      <c r="T43" s="288">
        <v>54941.224196642514</v>
      </c>
      <c r="U43" s="288">
        <v>57468.180281529247</v>
      </c>
      <c r="V43" s="288">
        <v>47336.689186185547</v>
      </c>
      <c r="W43" s="288">
        <v>48360.202402971052</v>
      </c>
      <c r="X43" s="288">
        <v>49289.157356575415</v>
      </c>
      <c r="Y43" s="288">
        <v>44418.625799741953</v>
      </c>
      <c r="Z43" s="288">
        <v>52988.688993954864</v>
      </c>
      <c r="AA43" s="288">
        <v>75593.856895282603</v>
      </c>
      <c r="AB43" s="288">
        <v>50243.779610136473</v>
      </c>
      <c r="AC43" s="288">
        <v>624039.83895658923</v>
      </c>
      <c r="AD43" s="288">
        <v>52618.576043494504</v>
      </c>
      <c r="AE43" s="288">
        <v>49520.28425274817</v>
      </c>
      <c r="AF43" s="288">
        <v>45913.156528528467</v>
      </c>
      <c r="AG43" s="288">
        <v>56799.351357463471</v>
      </c>
      <c r="AH43" s="288">
        <v>52262.863012593094</v>
      </c>
      <c r="AI43" s="288">
        <v>36425.588522005964</v>
      </c>
      <c r="AJ43" s="288">
        <v>47465.341183773169</v>
      </c>
      <c r="AK43" s="288">
        <v>48053.793585975109</v>
      </c>
      <c r="AL43" s="288">
        <v>53480.781686477712</v>
      </c>
      <c r="AM43" s="288">
        <v>58908.287857073941</v>
      </c>
      <c r="AN43" s="288">
        <v>67761.436242383192</v>
      </c>
      <c r="AO43" s="288">
        <v>65294.301506382108</v>
      </c>
      <c r="AP43" s="288">
        <v>634503.76177889889</v>
      </c>
      <c r="AQ43" s="288">
        <v>60591.755993709157</v>
      </c>
      <c r="AR43" s="288">
        <v>55517.39652854322</v>
      </c>
      <c r="AS43" s="288">
        <v>57895.6569865239</v>
      </c>
      <c r="AT43" s="288">
        <v>68508.994547060196</v>
      </c>
      <c r="AU43" s="288">
        <v>63007.995708215793</v>
      </c>
      <c r="AV43" s="288">
        <v>56005.354577256803</v>
      </c>
      <c r="AW43" s="288">
        <v>57506.650580942129</v>
      </c>
      <c r="AX43" s="288">
        <v>59887.928182854623</v>
      </c>
      <c r="AY43" s="288">
        <v>41575.719262497827</v>
      </c>
      <c r="AZ43" s="288">
        <v>65042.028882188388</v>
      </c>
      <c r="BA43" s="288">
        <v>62100.904340782967</v>
      </c>
      <c r="BB43" s="288">
        <v>63101.724889720725</v>
      </c>
      <c r="BC43" s="288">
        <v>710742.11048029573</v>
      </c>
      <c r="BD43" s="288">
        <v>63197.089969882305</v>
      </c>
      <c r="BE43" s="288">
        <v>64791.664428638069</v>
      </c>
      <c r="BF43" s="288">
        <v>67421.92593853685</v>
      </c>
      <c r="BG43" s="288">
        <v>77947.081130012157</v>
      </c>
      <c r="BH43" s="288">
        <v>75089.312478910608</v>
      </c>
    </row>
    <row r="44" spans="1:60" s="31" customFormat="1" ht="15.75" customHeight="1" x14ac:dyDescent="0.2">
      <c r="A44" s="55"/>
      <c r="B44" s="55" t="s">
        <v>71</v>
      </c>
      <c r="C44" s="55" t="s">
        <v>164</v>
      </c>
      <c r="D44" s="34">
        <v>20434.38279157439</v>
      </c>
      <c r="E44" s="34">
        <v>23744.376489291622</v>
      </c>
      <c r="F44" s="34">
        <v>23442.002672376355</v>
      </c>
      <c r="G44" s="34">
        <v>12025.953234228771</v>
      </c>
      <c r="H44" s="34">
        <v>9513.1561141499606</v>
      </c>
      <c r="I44" s="34">
        <v>11769.549536562008</v>
      </c>
      <c r="J44" s="34">
        <v>27091.869291719366</v>
      </c>
      <c r="K44" s="34">
        <v>28992.383453156108</v>
      </c>
      <c r="L44" s="34">
        <v>43470.239764022852</v>
      </c>
      <c r="M44" s="34">
        <v>11902.073538438684</v>
      </c>
      <c r="N44" s="34">
        <v>9156.2382822928976</v>
      </c>
      <c r="O44" s="34">
        <v>24346.891461050967</v>
      </c>
      <c r="P44" s="34">
        <v>245889.11662886397</v>
      </c>
      <c r="Q44" s="34">
        <v>22512.161277602147</v>
      </c>
      <c r="R44" s="34">
        <v>20267.495087820662</v>
      </c>
      <c r="S44" s="34">
        <v>22260.444106709314</v>
      </c>
      <c r="T44" s="34">
        <v>25059.109380722355</v>
      </c>
      <c r="U44" s="34">
        <v>23933.590779376504</v>
      </c>
      <c r="V44" s="34">
        <v>20904.833098692005</v>
      </c>
      <c r="W44" s="34">
        <v>21158.188879339807</v>
      </c>
      <c r="X44" s="34">
        <v>21064.47245034116</v>
      </c>
      <c r="Y44" s="34">
        <v>18183.515846507467</v>
      </c>
      <c r="Z44" s="34">
        <v>22996.273903527352</v>
      </c>
      <c r="AA44" s="34">
        <v>40122.679944742726</v>
      </c>
      <c r="AB44" s="34">
        <v>21167.651996793389</v>
      </c>
      <c r="AC44" s="34">
        <v>279630.4167521749</v>
      </c>
      <c r="AD44" s="34">
        <v>22517.98658268838</v>
      </c>
      <c r="AE44" s="34">
        <v>23255.348697974339</v>
      </c>
      <c r="AF44" s="34">
        <v>21105.383417906243</v>
      </c>
      <c r="AG44" s="34">
        <v>25159.879165034552</v>
      </c>
      <c r="AH44" s="34">
        <v>22216.361600078475</v>
      </c>
      <c r="AI44" s="34">
        <v>12885.817170637085</v>
      </c>
      <c r="AJ44" s="34">
        <v>18734.933746231749</v>
      </c>
      <c r="AK44" s="34">
        <v>21986.819007943515</v>
      </c>
      <c r="AL44" s="34">
        <v>24023.236512472606</v>
      </c>
      <c r="AM44" s="34">
        <v>25992.544011370828</v>
      </c>
      <c r="AN44" s="34">
        <v>31167.41276264553</v>
      </c>
      <c r="AO44" s="34">
        <v>24403.049721858093</v>
      </c>
      <c r="AP44" s="34">
        <v>273448.77239684144</v>
      </c>
      <c r="AQ44" s="34">
        <v>23632.282234887567</v>
      </c>
      <c r="AR44" s="34">
        <v>23041.700359742721</v>
      </c>
      <c r="AS44" s="34">
        <v>26167.23912917386</v>
      </c>
      <c r="AT44" s="34">
        <v>26133.697485666755</v>
      </c>
      <c r="AU44" s="34">
        <v>26851.784040462713</v>
      </c>
      <c r="AV44" s="34">
        <v>21913.036618540507</v>
      </c>
      <c r="AW44" s="34">
        <v>24825.384263211952</v>
      </c>
      <c r="AX44" s="34">
        <v>26065.178215053602</v>
      </c>
      <c r="AY44" s="34">
        <v>13176.242640632379</v>
      </c>
      <c r="AZ44" s="34">
        <v>28532.980973219295</v>
      </c>
      <c r="BA44" s="34">
        <v>26659.573008878782</v>
      </c>
      <c r="BB44" s="34">
        <v>30403.975279666312</v>
      </c>
      <c r="BC44" s="34">
        <v>297403.07424913644</v>
      </c>
      <c r="BD44" s="34">
        <v>25203.218036783976</v>
      </c>
      <c r="BE44" s="34">
        <v>28715.98714160284</v>
      </c>
      <c r="BF44" s="34">
        <v>30806.638090844976</v>
      </c>
      <c r="BG44" s="34">
        <v>31395.425004026732</v>
      </c>
      <c r="BH44" s="34">
        <v>32451.288252493967</v>
      </c>
    </row>
    <row r="45" spans="1:60" s="31" customFormat="1" ht="15.75" customHeight="1" x14ac:dyDescent="0.2">
      <c r="A45" s="61"/>
      <c r="B45" s="61" t="s">
        <v>71</v>
      </c>
      <c r="C45" s="61" t="s">
        <v>150</v>
      </c>
      <c r="D45" s="68">
        <v>8032.9444035355009</v>
      </c>
      <c r="E45" s="68">
        <v>6475.0347448445327</v>
      </c>
      <c r="F45" s="68">
        <v>5128.5070109631797</v>
      </c>
      <c r="G45" s="68">
        <v>612.6148239037251</v>
      </c>
      <c r="H45" s="68">
        <v>5214.9895907793325</v>
      </c>
      <c r="I45" s="68">
        <v>4679.5899018851314</v>
      </c>
      <c r="J45" s="68">
        <v>4713.5790628763325</v>
      </c>
      <c r="K45" s="68">
        <v>4281.3837371186073</v>
      </c>
      <c r="L45" s="68">
        <v>4259.6929708720827</v>
      </c>
      <c r="M45" s="68">
        <v>5098.2338826758278</v>
      </c>
      <c r="N45" s="68">
        <v>4135.1055772598411</v>
      </c>
      <c r="O45" s="68">
        <v>3734.1534786266079</v>
      </c>
      <c r="P45" s="68">
        <v>56365.829185340706</v>
      </c>
      <c r="Q45" s="68">
        <v>6341.3156288114496</v>
      </c>
      <c r="R45" s="68">
        <v>5638.5071138766825</v>
      </c>
      <c r="S45" s="68">
        <v>5275.2215281626086</v>
      </c>
      <c r="T45" s="68">
        <v>5879.3556482844206</v>
      </c>
      <c r="U45" s="68">
        <v>4561.0717879910808</v>
      </c>
      <c r="V45" s="68">
        <v>4508.3194991749333</v>
      </c>
      <c r="W45" s="68">
        <v>3852.7614145427069</v>
      </c>
      <c r="X45" s="68">
        <v>3569.0680226572313</v>
      </c>
      <c r="Y45" s="68">
        <v>4272.6856530977229</v>
      </c>
      <c r="Z45" s="68">
        <v>4963.8070939527797</v>
      </c>
      <c r="AA45" s="68">
        <v>5669.4729975387099</v>
      </c>
      <c r="AB45" s="68">
        <v>6312.5700926164645</v>
      </c>
      <c r="AC45" s="68">
        <v>60844.156480706792</v>
      </c>
      <c r="AD45" s="68">
        <v>8941.67617052479</v>
      </c>
      <c r="AE45" s="68">
        <v>7098.2390150598703</v>
      </c>
      <c r="AF45" s="68">
        <v>4874.3894383835714</v>
      </c>
      <c r="AG45" s="68">
        <v>5611.6234281397974</v>
      </c>
      <c r="AH45" s="68">
        <v>9695.4854474808308</v>
      </c>
      <c r="AI45" s="68">
        <v>4513.0692933629907</v>
      </c>
      <c r="AJ45" s="68">
        <v>9117.0479856179099</v>
      </c>
      <c r="AK45" s="68">
        <v>7602.7718211748597</v>
      </c>
      <c r="AL45" s="68">
        <v>7441.3246201226702</v>
      </c>
      <c r="AM45" s="68">
        <v>9730.4550920467736</v>
      </c>
      <c r="AN45" s="68">
        <v>9392.5857312253556</v>
      </c>
      <c r="AO45" s="68">
        <v>9356.7754975904354</v>
      </c>
      <c r="AP45" s="68">
        <v>93375.443540729859</v>
      </c>
      <c r="AQ45" s="68">
        <v>11696.647804887107</v>
      </c>
      <c r="AR45" s="68">
        <v>10528.921861941168</v>
      </c>
      <c r="AS45" s="68">
        <v>8847.7835405347978</v>
      </c>
      <c r="AT45" s="68">
        <v>15247.725605453876</v>
      </c>
      <c r="AU45" s="68">
        <v>7073.812741174952</v>
      </c>
      <c r="AV45" s="68">
        <v>7870.6441488857381</v>
      </c>
      <c r="AW45" s="68">
        <v>7900.0697872972287</v>
      </c>
      <c r="AX45" s="68">
        <v>8885.815291270188</v>
      </c>
      <c r="AY45" s="68">
        <v>6169.8016323442043</v>
      </c>
      <c r="AZ45" s="68">
        <v>10223.127961249511</v>
      </c>
      <c r="BA45" s="68">
        <v>8640.091913140317</v>
      </c>
      <c r="BB45" s="68">
        <v>7892.1654990916313</v>
      </c>
      <c r="BC45" s="68">
        <v>110976.60778727072</v>
      </c>
      <c r="BD45" s="68">
        <v>13063.751456208503</v>
      </c>
      <c r="BE45" s="68">
        <v>11335.237076210986</v>
      </c>
      <c r="BF45" s="68">
        <v>11072.178948924837</v>
      </c>
      <c r="BG45" s="68">
        <v>14005.079632853309</v>
      </c>
      <c r="BH45" s="68">
        <v>13257.144056980234</v>
      </c>
    </row>
    <row r="46" spans="1:60" s="31" customFormat="1" ht="15.75" customHeight="1" x14ac:dyDescent="0.2">
      <c r="A46" s="55"/>
      <c r="B46" s="55" t="s">
        <v>71</v>
      </c>
      <c r="C46" s="55" t="s">
        <v>157</v>
      </c>
      <c r="D46" s="34">
        <v>9701.6072913448952</v>
      </c>
      <c r="E46" s="34">
        <v>7856.4219252763514</v>
      </c>
      <c r="F46" s="34">
        <v>8915.5988232732343</v>
      </c>
      <c r="G46" s="34">
        <v>12635.472828502749</v>
      </c>
      <c r="H46" s="34">
        <v>8468.3266975120096</v>
      </c>
      <c r="I46" s="34">
        <v>14002.661736896145</v>
      </c>
      <c r="J46" s="34">
        <v>7739.7850312085529</v>
      </c>
      <c r="K46" s="34">
        <v>12559.58100413779</v>
      </c>
      <c r="L46" s="34">
        <v>13369.254819560663</v>
      </c>
      <c r="M46" s="34">
        <v>14072.98745080506</v>
      </c>
      <c r="N46" s="34">
        <v>12399.197373853367</v>
      </c>
      <c r="O46" s="34">
        <v>29783.671216756877</v>
      </c>
      <c r="P46" s="34">
        <v>151504.5661991277</v>
      </c>
      <c r="Q46" s="34">
        <v>12542.348457960154</v>
      </c>
      <c r="R46" s="34">
        <v>9182.5123812944294</v>
      </c>
      <c r="S46" s="34">
        <v>10195.774667714522</v>
      </c>
      <c r="T46" s="34">
        <v>12976.029024899657</v>
      </c>
      <c r="U46" s="34">
        <v>17179.704725131167</v>
      </c>
      <c r="V46" s="34">
        <v>11844.400262549925</v>
      </c>
      <c r="W46" s="34">
        <v>12928.015160870811</v>
      </c>
      <c r="X46" s="34">
        <v>14254.334721616</v>
      </c>
      <c r="Y46" s="34">
        <v>14406.433079547922</v>
      </c>
      <c r="Z46" s="34">
        <v>14569.837747582165</v>
      </c>
      <c r="AA46" s="34">
        <v>17759.181470689229</v>
      </c>
      <c r="AB46" s="34">
        <v>15368.202192968198</v>
      </c>
      <c r="AC46" s="34">
        <v>163206.77389282416</v>
      </c>
      <c r="AD46" s="34">
        <v>13576.876411532883</v>
      </c>
      <c r="AE46" s="34">
        <v>10481.88309162692</v>
      </c>
      <c r="AF46" s="34">
        <v>9784.9388303383294</v>
      </c>
      <c r="AG46" s="34">
        <v>12169.36716073519</v>
      </c>
      <c r="AH46" s="34">
        <v>10289.61964320791</v>
      </c>
      <c r="AI46" s="34">
        <v>8892.1335896905002</v>
      </c>
      <c r="AJ46" s="34">
        <v>8724.7362131064692</v>
      </c>
      <c r="AK46" s="34">
        <v>6828.36473040089</v>
      </c>
      <c r="AL46" s="34">
        <v>8531.3053868659699</v>
      </c>
      <c r="AM46" s="34">
        <v>9014.6573572704401</v>
      </c>
      <c r="AN46" s="34">
        <v>11557.757824254229</v>
      </c>
      <c r="AO46" s="34">
        <v>14022.549991132089</v>
      </c>
      <c r="AP46" s="34">
        <v>123874.19023016184</v>
      </c>
      <c r="AQ46" s="34">
        <v>10827.97538824959</v>
      </c>
      <c r="AR46" s="34">
        <v>9262.5281313969299</v>
      </c>
      <c r="AS46" s="34">
        <v>8860.0488679646605</v>
      </c>
      <c r="AT46" s="34">
        <v>10031.220766962761</v>
      </c>
      <c r="AU46" s="34">
        <v>9375.9060565544896</v>
      </c>
      <c r="AV46" s="34">
        <v>9161.4196217810095</v>
      </c>
      <c r="AW46" s="34">
        <v>9031.8032097207197</v>
      </c>
      <c r="AX46" s="34">
        <v>9648.2924730229806</v>
      </c>
      <c r="AY46" s="34">
        <v>8005.9152845384306</v>
      </c>
      <c r="AZ46" s="34">
        <v>11580.998174992281</v>
      </c>
      <c r="BA46" s="34">
        <v>13470.724872452911</v>
      </c>
      <c r="BB46" s="34">
        <v>9075.4600285887791</v>
      </c>
      <c r="BC46" s="34">
        <v>118332.29287622552</v>
      </c>
      <c r="BD46" s="34">
        <v>12581.62602640214</v>
      </c>
      <c r="BE46" s="34">
        <v>11793.578846685261</v>
      </c>
      <c r="BF46" s="34">
        <v>11325.386873864809</v>
      </c>
      <c r="BG46" s="34">
        <v>13042.635117478319</v>
      </c>
      <c r="BH46" s="34">
        <v>9982.9449865874485</v>
      </c>
    </row>
    <row r="47" spans="1:60" s="31" customFormat="1" ht="15.75" customHeight="1" x14ac:dyDescent="0.2">
      <c r="A47" s="61"/>
      <c r="B47" s="61" t="s">
        <v>71</v>
      </c>
      <c r="C47" s="61" t="s">
        <v>154</v>
      </c>
      <c r="D47" s="68">
        <v>1324.42185177448</v>
      </c>
      <c r="E47" s="68">
        <v>1424.5094071507799</v>
      </c>
      <c r="F47" s="68">
        <v>1640.115995028058</v>
      </c>
      <c r="G47" s="68">
        <v>1447.17955423991</v>
      </c>
      <c r="H47" s="68">
        <v>2107.4637378838001</v>
      </c>
      <c r="I47" s="68">
        <v>1763.76711922187</v>
      </c>
      <c r="J47" s="68">
        <v>1973.7164109416999</v>
      </c>
      <c r="K47" s="68">
        <v>1656.39901922848</v>
      </c>
      <c r="L47" s="68">
        <v>1631.04696332661</v>
      </c>
      <c r="M47" s="68">
        <v>2145.8837241113201</v>
      </c>
      <c r="N47" s="68">
        <v>1449.2049449045301</v>
      </c>
      <c r="O47" s="68">
        <v>1767.324952081</v>
      </c>
      <c r="P47" s="68">
        <v>20331.033679892535</v>
      </c>
      <c r="Q47" s="68">
        <v>976.66996507933197</v>
      </c>
      <c r="R47" s="68">
        <v>896.24967143701099</v>
      </c>
      <c r="S47" s="68">
        <v>1392.2033687007799</v>
      </c>
      <c r="T47" s="68">
        <v>1661.62120507135</v>
      </c>
      <c r="U47" s="68">
        <v>1658.3324570301199</v>
      </c>
      <c r="V47" s="68">
        <v>1175.57755895587</v>
      </c>
      <c r="W47" s="68">
        <v>1034.82534252751</v>
      </c>
      <c r="X47" s="68">
        <v>1172.5920595449049</v>
      </c>
      <c r="Y47" s="68">
        <v>724.79835705679898</v>
      </c>
      <c r="Z47" s="68">
        <v>1422.107272958272</v>
      </c>
      <c r="AA47" s="68">
        <v>759.15184146068202</v>
      </c>
      <c r="AB47" s="68">
        <v>658.26390279785596</v>
      </c>
      <c r="AC47" s="68">
        <v>13532.393002620487</v>
      </c>
      <c r="AD47" s="68">
        <v>632.86264225695504</v>
      </c>
      <c r="AE47" s="68">
        <v>1278.1219510946719</v>
      </c>
      <c r="AF47" s="68">
        <v>2305.0236775497597</v>
      </c>
      <c r="AG47" s="68">
        <v>2273.2042586276639</v>
      </c>
      <c r="AH47" s="68">
        <v>3094.0190235090004</v>
      </c>
      <c r="AI47" s="68">
        <v>2974.9868717128302</v>
      </c>
      <c r="AJ47" s="68">
        <v>2949.5143057733699</v>
      </c>
      <c r="AK47" s="68">
        <v>3510.8357928950322</v>
      </c>
      <c r="AL47" s="68">
        <v>4237.9781785062705</v>
      </c>
      <c r="AM47" s="68">
        <v>3695.2481132941339</v>
      </c>
      <c r="AN47" s="68">
        <v>3948.98047831246</v>
      </c>
      <c r="AO47" s="68">
        <v>1945.7102973886681</v>
      </c>
      <c r="AP47" s="68">
        <v>32846.485590920813</v>
      </c>
      <c r="AQ47" s="68">
        <v>5528.4323335249674</v>
      </c>
      <c r="AR47" s="68">
        <v>4558.9810923097411</v>
      </c>
      <c r="AS47" s="68">
        <v>4206.9712979254145</v>
      </c>
      <c r="AT47" s="68">
        <v>7459.8564105918804</v>
      </c>
      <c r="AU47" s="68">
        <v>5963.3261803596097</v>
      </c>
      <c r="AV47" s="68">
        <v>4884.0378851048617</v>
      </c>
      <c r="AW47" s="68">
        <v>4965.4060408082514</v>
      </c>
      <c r="AX47" s="68">
        <v>5247.0739403661901</v>
      </c>
      <c r="AY47" s="68">
        <v>1045.4802035178077</v>
      </c>
      <c r="AZ47" s="68">
        <v>4944.1503715191329</v>
      </c>
      <c r="BA47" s="68">
        <v>4401.4596053193436</v>
      </c>
      <c r="BB47" s="68">
        <v>5139.4345867716902</v>
      </c>
      <c r="BC47" s="68">
        <v>58344.609948118901</v>
      </c>
      <c r="BD47" s="68">
        <v>5938.0677144253696</v>
      </c>
      <c r="BE47" s="68">
        <v>1747.1195503680799</v>
      </c>
      <c r="BF47" s="68">
        <v>2040.147372173268</v>
      </c>
      <c r="BG47" s="68">
        <v>7281.1991939963291</v>
      </c>
      <c r="BH47" s="68">
        <v>6226.5176208899748</v>
      </c>
    </row>
    <row r="48" spans="1:60" s="31" customFormat="1" ht="15.75" customHeight="1" x14ac:dyDescent="0.2">
      <c r="A48" s="55"/>
      <c r="B48" s="55" t="s">
        <v>71</v>
      </c>
      <c r="C48" s="55" t="s">
        <v>181</v>
      </c>
      <c r="D48" s="34">
        <v>141.969124456299</v>
      </c>
      <c r="E48" s="34">
        <v>229.58885116067199</v>
      </c>
      <c r="F48" s="34">
        <v>351.84051658034099</v>
      </c>
      <c r="G48" s="34">
        <v>332.781436874733</v>
      </c>
      <c r="H48" s="34">
        <v>518.01390721322298</v>
      </c>
      <c r="I48" s="34">
        <v>517.24845874002494</v>
      </c>
      <c r="J48" s="34">
        <v>516.88676192179798</v>
      </c>
      <c r="K48" s="34">
        <v>706.57042289521598</v>
      </c>
      <c r="L48" s="34">
        <v>778.689617202617</v>
      </c>
      <c r="M48" s="34">
        <v>921.29569674793902</v>
      </c>
      <c r="N48" s="34">
        <v>696.48616622131203</v>
      </c>
      <c r="O48" s="34">
        <v>67.6795725449483</v>
      </c>
      <c r="P48" s="34">
        <v>5779.0505325591221</v>
      </c>
      <c r="Q48" s="34">
        <v>608.27783453005702</v>
      </c>
      <c r="R48" s="34">
        <v>936.75528108075696</v>
      </c>
      <c r="S48" s="34">
        <v>1611.4981522174398</v>
      </c>
      <c r="T48" s="34">
        <v>1322.1337386941609</v>
      </c>
      <c r="U48" s="34">
        <v>1389.6758312825468</v>
      </c>
      <c r="V48" s="34">
        <v>1797.1148429273135</v>
      </c>
      <c r="W48" s="34">
        <v>1671.5580268325439</v>
      </c>
      <c r="X48" s="34">
        <v>2238.7728574835519</v>
      </c>
      <c r="Y48" s="34">
        <v>1655.6146295328554</v>
      </c>
      <c r="Z48" s="34">
        <v>1676.325857976864</v>
      </c>
      <c r="AA48" s="34">
        <v>3546.8055977618401</v>
      </c>
      <c r="AB48" s="34">
        <v>216.22069179775801</v>
      </c>
      <c r="AC48" s="34">
        <v>18670.753342117689</v>
      </c>
      <c r="AD48" s="34">
        <v>241.55964237590001</v>
      </c>
      <c r="AE48" s="34">
        <v>1392.070824081185</v>
      </c>
      <c r="AF48" s="34">
        <v>1482.5606609549382</v>
      </c>
      <c r="AG48" s="34">
        <v>1328.3525765331628</v>
      </c>
      <c r="AH48" s="34">
        <v>1593.193500331658</v>
      </c>
      <c r="AI48" s="34">
        <v>1194.527204804001</v>
      </c>
      <c r="AJ48" s="34">
        <v>1296.357740782702</v>
      </c>
      <c r="AK48" s="34">
        <v>1160.6570128175449</v>
      </c>
      <c r="AL48" s="34">
        <v>1350.077788174689</v>
      </c>
      <c r="AM48" s="34">
        <v>1636.7928235756478</v>
      </c>
      <c r="AN48" s="34">
        <v>1696.124900451442</v>
      </c>
      <c r="AO48" s="34">
        <v>6228.3525162386441</v>
      </c>
      <c r="AP48" s="34">
        <v>20600.627191121512</v>
      </c>
      <c r="AQ48" s="34">
        <v>1614.8722289857672</v>
      </c>
      <c r="AR48" s="34">
        <v>1762.339175619861</v>
      </c>
      <c r="AS48" s="34">
        <v>1910.5029871812258</v>
      </c>
      <c r="AT48" s="34">
        <v>2204.9230654212629</v>
      </c>
      <c r="AU48" s="34">
        <v>5608.2290918261033</v>
      </c>
      <c r="AV48" s="34">
        <v>4247.0418063493526</v>
      </c>
      <c r="AW48" s="34">
        <v>2176.0302906566708</v>
      </c>
      <c r="AX48" s="34">
        <v>1826.4003533600437</v>
      </c>
      <c r="AY48" s="34">
        <v>4765.0545151562483</v>
      </c>
      <c r="AZ48" s="34">
        <v>1208.010169266784</v>
      </c>
      <c r="BA48" s="34">
        <v>1759.3041365315128</v>
      </c>
      <c r="BB48" s="34">
        <v>2213.2457111090516</v>
      </c>
      <c r="BC48" s="34">
        <v>31295.953531463885</v>
      </c>
      <c r="BD48" s="34">
        <v>1084.7577774144136</v>
      </c>
      <c r="BE48" s="34">
        <v>4667.6089965250003</v>
      </c>
      <c r="BF48" s="34">
        <v>4568.6062336456098</v>
      </c>
      <c r="BG48" s="34">
        <v>5686.44059519251</v>
      </c>
      <c r="BH48" s="34">
        <v>4921.2678546380257</v>
      </c>
    </row>
    <row r="49" spans="1:60" s="31" customFormat="1" ht="15.75" customHeight="1" x14ac:dyDescent="0.2">
      <c r="A49" s="61"/>
      <c r="B49" s="61" t="s">
        <v>71</v>
      </c>
      <c r="C49" s="61" t="s">
        <v>168</v>
      </c>
      <c r="D49" s="68">
        <v>1702.41737715152</v>
      </c>
      <c r="E49" s="68">
        <v>2267.8830235727801</v>
      </c>
      <c r="F49" s="68">
        <v>2715.6510930561399</v>
      </c>
      <c r="G49" s="68">
        <v>1899.79572800504</v>
      </c>
      <c r="H49" s="68">
        <v>2449.3094390257602</v>
      </c>
      <c r="I49" s="68">
        <v>2894.0837665256099</v>
      </c>
      <c r="J49" s="68">
        <v>2742.3643657204998</v>
      </c>
      <c r="K49" s="68">
        <v>2276.81984349597</v>
      </c>
      <c r="L49" s="68">
        <v>2168.9156408567101</v>
      </c>
      <c r="M49" s="68">
        <v>2211.5070549257098</v>
      </c>
      <c r="N49" s="68">
        <v>2396.9028514378401</v>
      </c>
      <c r="O49" s="68">
        <v>2528.5911359637098</v>
      </c>
      <c r="P49" s="68">
        <v>28254.241319737292</v>
      </c>
      <c r="Q49" s="68">
        <v>1672.0774362576699</v>
      </c>
      <c r="R49" s="68">
        <v>1489.13376482437</v>
      </c>
      <c r="S49" s="68">
        <v>1853.3363906367499</v>
      </c>
      <c r="T49" s="68">
        <v>1842.9606407327001</v>
      </c>
      <c r="U49" s="68">
        <v>1809.64667027988</v>
      </c>
      <c r="V49" s="68">
        <v>1282.6462939566434</v>
      </c>
      <c r="W49" s="68">
        <v>1600.7768842385772</v>
      </c>
      <c r="X49" s="68">
        <v>1532.6873600480915</v>
      </c>
      <c r="Y49" s="68">
        <v>884.296847179878</v>
      </c>
      <c r="Z49" s="68">
        <v>1440.1049524800101</v>
      </c>
      <c r="AA49" s="68">
        <v>1026.35243397923</v>
      </c>
      <c r="AB49" s="68">
        <v>1606.1689174993201</v>
      </c>
      <c r="AC49" s="68">
        <v>18040.188592113122</v>
      </c>
      <c r="AD49" s="68">
        <v>842.54548621901597</v>
      </c>
      <c r="AE49" s="68">
        <v>1025.3780840362699</v>
      </c>
      <c r="AF49" s="68">
        <v>836.15071306258699</v>
      </c>
      <c r="AG49" s="68">
        <v>858.93722521154405</v>
      </c>
      <c r="AH49" s="68">
        <v>1007.29093332684</v>
      </c>
      <c r="AI49" s="68">
        <v>1290.6742534933101</v>
      </c>
      <c r="AJ49" s="68">
        <v>979.86982736287905</v>
      </c>
      <c r="AK49" s="68">
        <v>909.51807930592895</v>
      </c>
      <c r="AL49" s="68">
        <v>949.18978919926701</v>
      </c>
      <c r="AM49" s="68">
        <v>1496.0263279891401</v>
      </c>
      <c r="AN49" s="68">
        <v>2017.79440232567</v>
      </c>
      <c r="AO49" s="68">
        <v>2133.6238790151001</v>
      </c>
      <c r="AP49" s="68">
        <v>14346.999000547552</v>
      </c>
      <c r="AQ49" s="68">
        <v>1175.56720696862</v>
      </c>
      <c r="AR49" s="68">
        <v>736.31172858198397</v>
      </c>
      <c r="AS49" s="68">
        <v>1224.42600684442</v>
      </c>
      <c r="AT49" s="68">
        <v>996.27919799264498</v>
      </c>
      <c r="AU49" s="68">
        <v>909.19141262507799</v>
      </c>
      <c r="AV49" s="68">
        <v>972.52357487194604</v>
      </c>
      <c r="AW49" s="68">
        <v>1369.98527537523</v>
      </c>
      <c r="AX49" s="68">
        <v>1264.07874694269</v>
      </c>
      <c r="AY49" s="68">
        <v>3.10946986037471</v>
      </c>
      <c r="AZ49" s="68">
        <v>2180.1565951290399</v>
      </c>
      <c r="BA49" s="68">
        <v>1919.51507894934</v>
      </c>
      <c r="BB49" s="68">
        <v>1831.5989457835001</v>
      </c>
      <c r="BC49" s="68">
        <v>14582.743239924868</v>
      </c>
      <c r="BD49" s="68">
        <v>1048.2128043206801</v>
      </c>
      <c r="BE49" s="68">
        <v>1016.18100475369</v>
      </c>
      <c r="BF49" s="68">
        <v>1211.37254707999</v>
      </c>
      <c r="BG49" s="68">
        <v>736.99605880863498</v>
      </c>
      <c r="BH49" s="68">
        <v>1332.392047051</v>
      </c>
    </row>
    <row r="50" spans="1:60" s="31" customFormat="1" ht="15.75" customHeight="1" x14ac:dyDescent="0.2">
      <c r="A50" s="55"/>
      <c r="B50" s="55" t="s">
        <v>71</v>
      </c>
      <c r="C50" s="55" t="s">
        <v>158</v>
      </c>
      <c r="D50" s="34">
        <v>715.80519420815403</v>
      </c>
      <c r="E50" s="34">
        <v>702.64441931918577</v>
      </c>
      <c r="F50" s="34">
        <v>936.470683930071</v>
      </c>
      <c r="G50" s="34">
        <v>829.41653822770604</v>
      </c>
      <c r="H50" s="34">
        <v>1023.59312588519</v>
      </c>
      <c r="I50" s="34">
        <v>1061.31178820078</v>
      </c>
      <c r="J50" s="34">
        <v>947.69849746658087</v>
      </c>
      <c r="K50" s="34">
        <v>754.87359935759503</v>
      </c>
      <c r="L50" s="34">
        <v>838.959358776773</v>
      </c>
      <c r="M50" s="34">
        <v>933.69533680288851</v>
      </c>
      <c r="N50" s="34">
        <v>1024.01491422655</v>
      </c>
      <c r="O50" s="34">
        <v>1266.8674639951546</v>
      </c>
      <c r="P50" s="34">
        <v>11035.35092039663</v>
      </c>
      <c r="Q50" s="34">
        <v>927.97620627630602</v>
      </c>
      <c r="R50" s="34">
        <v>1043.6311870688</v>
      </c>
      <c r="S50" s="34">
        <v>1096.8238741466701</v>
      </c>
      <c r="T50" s="34">
        <v>1283.472811867136</v>
      </c>
      <c r="U50" s="34">
        <v>1665.7552189540686</v>
      </c>
      <c r="V50" s="34">
        <v>1014.22480117015</v>
      </c>
      <c r="W50" s="34">
        <v>1170.0832463870599</v>
      </c>
      <c r="X50" s="34">
        <v>1058.3986464178299</v>
      </c>
      <c r="Y50" s="34">
        <v>923.39540928826898</v>
      </c>
      <c r="Z50" s="34">
        <v>1141.3281731837401</v>
      </c>
      <c r="AA50" s="34">
        <v>1294.5855102012799</v>
      </c>
      <c r="AB50" s="34">
        <v>947.26928305320405</v>
      </c>
      <c r="AC50" s="34">
        <v>13566.944368014512</v>
      </c>
      <c r="AD50" s="34">
        <v>829.82429281335806</v>
      </c>
      <c r="AE50" s="34">
        <v>1036.3557449304301</v>
      </c>
      <c r="AF50" s="34">
        <v>1084.4918886645901</v>
      </c>
      <c r="AG50" s="34">
        <v>1014.1114309071</v>
      </c>
      <c r="AH50" s="34">
        <v>861.80777028119905</v>
      </c>
      <c r="AI50" s="34">
        <v>241.28072717972199</v>
      </c>
      <c r="AJ50" s="34">
        <v>766.45995375908399</v>
      </c>
      <c r="AK50" s="34">
        <v>733.46302532516802</v>
      </c>
      <c r="AL50" s="34">
        <v>785.90132868307205</v>
      </c>
      <c r="AM50" s="34">
        <v>1056.9814588642801</v>
      </c>
      <c r="AN50" s="34">
        <v>915.06671313085405</v>
      </c>
      <c r="AO50" s="34">
        <v>1067.48922554655</v>
      </c>
      <c r="AP50" s="34">
        <v>10393.233560085408</v>
      </c>
      <c r="AQ50" s="34">
        <v>1144.9965885243701</v>
      </c>
      <c r="AR50" s="34">
        <v>872.66682009229805</v>
      </c>
      <c r="AS50" s="34">
        <v>976.61781481409901</v>
      </c>
      <c r="AT50" s="34">
        <v>902.12580544172499</v>
      </c>
      <c r="AU50" s="34">
        <v>1280.41647436111</v>
      </c>
      <c r="AV50" s="34">
        <v>925.899175639178</v>
      </c>
      <c r="AW50" s="34">
        <v>827.40611505005097</v>
      </c>
      <c r="AX50" s="34">
        <v>739.56624289390504</v>
      </c>
      <c r="AY50" s="34">
        <v>26.946019236084101</v>
      </c>
      <c r="AZ50" s="34">
        <v>867.91868679302195</v>
      </c>
      <c r="BA50" s="34">
        <v>700.81075489389002</v>
      </c>
      <c r="BB50" s="34">
        <v>1165.77336591466</v>
      </c>
      <c r="BC50" s="34">
        <v>10431.14386365439</v>
      </c>
      <c r="BD50" s="34">
        <v>872.35534545364601</v>
      </c>
      <c r="BE50" s="34">
        <v>775.40887907222395</v>
      </c>
      <c r="BF50" s="34">
        <v>838.74454333004701</v>
      </c>
      <c r="BG50" s="34">
        <v>750.93987075487098</v>
      </c>
      <c r="BH50" s="34">
        <v>933.26613664956699</v>
      </c>
    </row>
    <row r="51" spans="1:60" s="31" customFormat="1" ht="15.75" customHeight="1" x14ac:dyDescent="0.2">
      <c r="A51" s="61"/>
      <c r="B51" s="61" t="s">
        <v>71</v>
      </c>
      <c r="C51" s="61" t="s">
        <v>180</v>
      </c>
      <c r="D51" s="68">
        <v>203.48927840655699</v>
      </c>
      <c r="E51" s="68">
        <v>156.75806735545399</v>
      </c>
      <c r="F51" s="68">
        <v>238.73527291028901</v>
      </c>
      <c r="G51" s="68">
        <v>521.97294898842097</v>
      </c>
      <c r="H51" s="68">
        <v>743.71957756976303</v>
      </c>
      <c r="I51" s="68">
        <v>594.73639578368898</v>
      </c>
      <c r="J51" s="68">
        <v>921.46473042713296</v>
      </c>
      <c r="K51" s="68">
        <v>722.34728431440897</v>
      </c>
      <c r="L51" s="68">
        <v>611.77526151697498</v>
      </c>
      <c r="M51" s="68">
        <v>878.25297531799504</v>
      </c>
      <c r="N51" s="68">
        <v>766.52041930768269</v>
      </c>
      <c r="O51" s="68">
        <v>715.41332203743104</v>
      </c>
      <c r="P51" s="68">
        <v>7075.185533935799</v>
      </c>
      <c r="Q51" s="68">
        <v>517.23595983124403</v>
      </c>
      <c r="R51" s="68">
        <v>474.27621151909301</v>
      </c>
      <c r="S51" s="68">
        <v>636.57917120908201</v>
      </c>
      <c r="T51" s="68">
        <v>539.88439849272424</v>
      </c>
      <c r="U51" s="68">
        <v>495.20680850652599</v>
      </c>
      <c r="V51" s="68">
        <v>460.78249238797702</v>
      </c>
      <c r="W51" s="68">
        <v>477.17560989241298</v>
      </c>
      <c r="X51" s="68">
        <v>427.30273632881102</v>
      </c>
      <c r="Y51" s="68">
        <v>296.54335658316802</v>
      </c>
      <c r="Z51" s="68">
        <v>403.60259330673301</v>
      </c>
      <c r="AA51" s="68">
        <v>289.36185244247997</v>
      </c>
      <c r="AB51" s="68">
        <v>443.72903962591897</v>
      </c>
      <c r="AC51" s="68">
        <v>5461.6802301261705</v>
      </c>
      <c r="AD51" s="68">
        <v>403.59994917462097</v>
      </c>
      <c r="AE51" s="68">
        <v>457.118926063289</v>
      </c>
      <c r="AF51" s="68">
        <v>621.40059560679799</v>
      </c>
      <c r="AG51" s="68">
        <v>376.98663366174799</v>
      </c>
      <c r="AH51" s="68">
        <v>454.58522827510501</v>
      </c>
      <c r="AI51" s="68">
        <v>461.28979515914398</v>
      </c>
      <c r="AJ51" s="68">
        <v>434.067596055698</v>
      </c>
      <c r="AK51" s="68">
        <v>472.30600433509198</v>
      </c>
      <c r="AL51" s="68">
        <v>419.899299758989</v>
      </c>
      <c r="AM51" s="68">
        <v>430.75536478666697</v>
      </c>
      <c r="AN51" s="68">
        <v>20.404421396500901</v>
      </c>
      <c r="AO51" s="68">
        <v>522.15629425448503</v>
      </c>
      <c r="AP51" s="68">
        <v>5074.5701085281371</v>
      </c>
      <c r="AQ51" s="68">
        <v>340.26072195975598</v>
      </c>
      <c r="AR51" s="68">
        <v>391.31845104713</v>
      </c>
      <c r="AS51" s="68">
        <v>365.91157363546699</v>
      </c>
      <c r="AT51" s="68">
        <v>366.46885936835599</v>
      </c>
      <c r="AU51" s="68">
        <v>416.57142585252802</v>
      </c>
      <c r="AV51" s="68">
        <v>575.84994736829299</v>
      </c>
      <c r="AW51" s="68">
        <v>621.18069218110099</v>
      </c>
      <c r="AX51" s="68">
        <v>613.25045174231605</v>
      </c>
      <c r="AY51" s="68">
        <v>0.118300591604941</v>
      </c>
      <c r="AZ51" s="68">
        <v>568.75689764159802</v>
      </c>
      <c r="BA51" s="68">
        <v>520.88814153215003</v>
      </c>
      <c r="BB51" s="68">
        <v>409.81761870847203</v>
      </c>
      <c r="BC51" s="68">
        <v>5190.3930816287721</v>
      </c>
      <c r="BD51" s="68">
        <v>207.75133703745101</v>
      </c>
      <c r="BE51" s="68">
        <v>453.56600538914699</v>
      </c>
      <c r="BF51" s="68">
        <v>578.237739868738</v>
      </c>
      <c r="BG51" s="68">
        <v>360.22094702851598</v>
      </c>
      <c r="BH51" s="68">
        <v>550.04078268358001</v>
      </c>
    </row>
    <row r="52" spans="1:60" s="31" customFormat="1" ht="15.75" customHeight="1" x14ac:dyDescent="0.2">
      <c r="A52" s="55"/>
      <c r="B52" s="55" t="s">
        <v>71</v>
      </c>
      <c r="C52" s="55" t="s">
        <v>151</v>
      </c>
      <c r="D52" s="34">
        <v>959.66209660443201</v>
      </c>
      <c r="E52" s="34">
        <v>858.273374505687</v>
      </c>
      <c r="F52" s="34">
        <v>1441.968865205979</v>
      </c>
      <c r="G52" s="34">
        <v>293.9697578317008</v>
      </c>
      <c r="H52" s="34">
        <v>351.45760391603051</v>
      </c>
      <c r="I52" s="34">
        <v>215.5383597771424</v>
      </c>
      <c r="J52" s="34">
        <v>1163.9118645089241</v>
      </c>
      <c r="K52" s="34">
        <v>1193.006954283524</v>
      </c>
      <c r="L52" s="34">
        <v>919.04076347010653</v>
      </c>
      <c r="M52" s="34">
        <v>368.9069599280441</v>
      </c>
      <c r="N52" s="34">
        <v>350.1341205963584</v>
      </c>
      <c r="O52" s="34">
        <v>1231.804432146138</v>
      </c>
      <c r="P52" s="34">
        <v>9347.6751527740671</v>
      </c>
      <c r="Q52" s="34">
        <v>1075.872038372506</v>
      </c>
      <c r="R52" s="34">
        <v>593.90239141806501</v>
      </c>
      <c r="S52" s="34">
        <v>829.08675197698301</v>
      </c>
      <c r="T52" s="34">
        <v>674.46811617503249</v>
      </c>
      <c r="U52" s="34">
        <v>580.80006388960896</v>
      </c>
      <c r="V52" s="34">
        <v>413.14546855925698</v>
      </c>
      <c r="W52" s="34">
        <v>428.90509464937281</v>
      </c>
      <c r="X52" s="34">
        <v>426.946043124852</v>
      </c>
      <c r="Y52" s="34">
        <v>408.41017843001089</v>
      </c>
      <c r="Z52" s="34">
        <v>442.82642258786308</v>
      </c>
      <c r="AA52" s="34">
        <v>461.65639437543098</v>
      </c>
      <c r="AB52" s="34">
        <v>450.47058117241801</v>
      </c>
      <c r="AC52" s="34">
        <v>6786.4895447314002</v>
      </c>
      <c r="AD52" s="34">
        <v>726.02700685293439</v>
      </c>
      <c r="AE52" s="34">
        <v>370.98709680093299</v>
      </c>
      <c r="AF52" s="34">
        <v>282.95625285893112</v>
      </c>
      <c r="AG52" s="34">
        <v>139.14126994605201</v>
      </c>
      <c r="AH52" s="34">
        <v>120.615626937393</v>
      </c>
      <c r="AI52" s="34">
        <v>286.800450282317</v>
      </c>
      <c r="AJ52" s="34">
        <v>192.753789257194</v>
      </c>
      <c r="AK52" s="34">
        <v>99.628919462796503</v>
      </c>
      <c r="AL52" s="34">
        <v>250.412889796619</v>
      </c>
      <c r="AM52" s="34">
        <v>211.346356133824</v>
      </c>
      <c r="AN52" s="34">
        <v>104.517654185629</v>
      </c>
      <c r="AO52" s="34">
        <v>439.08294278613897</v>
      </c>
      <c r="AP52" s="34">
        <v>3224.2702553007621</v>
      </c>
      <c r="AQ52" s="34">
        <v>859.43448809780296</v>
      </c>
      <c r="AR52" s="34">
        <v>153.61426373865999</v>
      </c>
      <c r="AS52" s="34">
        <v>196.91203766361801</v>
      </c>
      <c r="AT52" s="34">
        <v>164.550284328522</v>
      </c>
      <c r="AU52" s="34">
        <v>67.715743044882899</v>
      </c>
      <c r="AV52" s="34">
        <v>296.24771179703902</v>
      </c>
      <c r="AW52" s="34">
        <v>407.837459940359</v>
      </c>
      <c r="AX52" s="34">
        <v>720.75718483880098</v>
      </c>
      <c r="AY52" s="34">
        <v>36.695619716629302</v>
      </c>
      <c r="AZ52" s="34">
        <v>812.54746671309499</v>
      </c>
      <c r="BA52" s="34">
        <v>159.14496128467101</v>
      </c>
      <c r="BB52" s="34">
        <v>739.88230632702596</v>
      </c>
      <c r="BC52" s="34">
        <v>4615.3395274911054</v>
      </c>
      <c r="BD52" s="34">
        <v>538.25425894982902</v>
      </c>
      <c r="BE52" s="34">
        <v>366.74986562112201</v>
      </c>
      <c r="BF52" s="34">
        <v>687.37552961413803</v>
      </c>
      <c r="BG52" s="34">
        <v>417.23710064246598</v>
      </c>
      <c r="BH52" s="34">
        <v>525.11496756189399</v>
      </c>
    </row>
    <row r="53" spans="1:60" s="31" customFormat="1" ht="15.75" customHeight="1" x14ac:dyDescent="0.2">
      <c r="A53" s="61"/>
      <c r="B53" s="61" t="s">
        <v>71</v>
      </c>
      <c r="C53" s="61" t="s">
        <v>159</v>
      </c>
      <c r="D53" s="68">
        <v>702.42691032445759</v>
      </c>
      <c r="E53" s="68">
        <v>704.19275630334505</v>
      </c>
      <c r="F53" s="68">
        <v>529.86798257617409</v>
      </c>
      <c r="G53" s="68">
        <v>125.09655990985458</v>
      </c>
      <c r="H53" s="68">
        <v>108.14267687367983</v>
      </c>
      <c r="I53" s="68">
        <v>142.88891904039082</v>
      </c>
      <c r="J53" s="68">
        <v>367.73498437762817</v>
      </c>
      <c r="K53" s="68">
        <v>357.08940267491948</v>
      </c>
      <c r="L53" s="68">
        <v>262.62170838435389</v>
      </c>
      <c r="M53" s="68">
        <v>32.11957766703086</v>
      </c>
      <c r="N53" s="68">
        <v>28.327910006926974</v>
      </c>
      <c r="O53" s="68">
        <v>411.54345826932712</v>
      </c>
      <c r="P53" s="68">
        <v>3772.0528464080885</v>
      </c>
      <c r="Q53" s="68">
        <v>292.14240522696184</v>
      </c>
      <c r="R53" s="68">
        <v>204.32854737422855</v>
      </c>
      <c r="S53" s="68">
        <v>310.60680118260291</v>
      </c>
      <c r="T53" s="68">
        <v>278.51259129809273</v>
      </c>
      <c r="U53" s="68">
        <v>311.05227011321972</v>
      </c>
      <c r="V53" s="68">
        <v>193.24096257849448</v>
      </c>
      <c r="W53" s="68">
        <v>293.08885468714271</v>
      </c>
      <c r="X53" s="68">
        <v>193.17221599631182</v>
      </c>
      <c r="Y53" s="68">
        <v>174.66559876246561</v>
      </c>
      <c r="Z53" s="68">
        <v>500.09079766955972</v>
      </c>
      <c r="AA53" s="68">
        <v>724.35119830009103</v>
      </c>
      <c r="AB53" s="68">
        <v>249.40461743917399</v>
      </c>
      <c r="AC53" s="68">
        <v>3724.6568606283454</v>
      </c>
      <c r="AD53" s="68">
        <v>146.08658269913201</v>
      </c>
      <c r="AE53" s="68">
        <v>274.08719913194</v>
      </c>
      <c r="AF53" s="68">
        <v>312.10220125160481</v>
      </c>
      <c r="AG53" s="68">
        <v>295.270755776969</v>
      </c>
      <c r="AH53" s="68">
        <v>183.08802612460062</v>
      </c>
      <c r="AI53" s="68">
        <v>183.0992256103886</v>
      </c>
      <c r="AJ53" s="68">
        <v>1050.4005447139621</v>
      </c>
      <c r="AK53" s="68">
        <v>757.5016142733341</v>
      </c>
      <c r="AL53" s="68">
        <v>1249.698646037067</v>
      </c>
      <c r="AM53" s="68">
        <v>859.84252153798002</v>
      </c>
      <c r="AN53" s="68">
        <v>343.53854318443712</v>
      </c>
      <c r="AO53" s="68">
        <v>499.14453189912695</v>
      </c>
      <c r="AP53" s="68">
        <v>6153.8603922405428</v>
      </c>
      <c r="AQ53" s="68">
        <v>244.883456788237</v>
      </c>
      <c r="AR53" s="68">
        <v>318.09469591443701</v>
      </c>
      <c r="AS53" s="68">
        <v>358.00086038553002</v>
      </c>
      <c r="AT53" s="68">
        <v>491.30263114857502</v>
      </c>
      <c r="AU53" s="68">
        <v>541.61436748521396</v>
      </c>
      <c r="AV53" s="68">
        <v>415.93318568903703</v>
      </c>
      <c r="AW53" s="68">
        <v>575.574693443211</v>
      </c>
      <c r="AX53" s="68">
        <v>445.197368672739</v>
      </c>
      <c r="AY53" s="68">
        <v>365.43027250949223</v>
      </c>
      <c r="AZ53" s="68">
        <v>458.04849700769097</v>
      </c>
      <c r="BA53" s="68">
        <v>440.31438872039081</v>
      </c>
      <c r="BB53" s="68">
        <v>485.668371369601</v>
      </c>
      <c r="BC53" s="68">
        <v>5140.0627891341555</v>
      </c>
      <c r="BD53" s="68">
        <v>357.20992322090797</v>
      </c>
      <c r="BE53" s="68">
        <v>330.41117410411198</v>
      </c>
      <c r="BF53" s="68">
        <v>484.051165055654</v>
      </c>
      <c r="BG53" s="68">
        <v>350.58948325168797</v>
      </c>
      <c r="BH53" s="68">
        <v>433.35942741824402</v>
      </c>
    </row>
    <row r="54" spans="1:60" s="31" customFormat="1" ht="15.75" customHeight="1" x14ac:dyDescent="0.2">
      <c r="A54" s="55"/>
      <c r="B54" s="55" t="s">
        <v>71</v>
      </c>
      <c r="C54" s="55" t="s">
        <v>178</v>
      </c>
      <c r="D54" s="34">
        <v>4037.1136826840634</v>
      </c>
      <c r="E54" s="34">
        <v>5530.0578022093696</v>
      </c>
      <c r="F54" s="34">
        <v>7335.3146566369232</v>
      </c>
      <c r="G54" s="34">
        <v>5367.4599563087841</v>
      </c>
      <c r="H54" s="34">
        <v>26736.707716564171</v>
      </c>
      <c r="I54" s="34">
        <v>7898.0981657522279</v>
      </c>
      <c r="J54" s="34">
        <v>5968.3571466236999</v>
      </c>
      <c r="K54" s="34">
        <v>6270.5328308825801</v>
      </c>
      <c r="L54" s="34">
        <v>5378.7474476452944</v>
      </c>
      <c r="M54" s="34">
        <v>25605.630029122334</v>
      </c>
      <c r="N54" s="34">
        <v>22894.377882192242</v>
      </c>
      <c r="O54" s="34">
        <v>4880.5332894647054</v>
      </c>
      <c r="P54" s="34">
        <v>127902.93060608642</v>
      </c>
      <c r="Q54" s="34">
        <v>3357.7443167373749</v>
      </c>
      <c r="R54" s="34">
        <v>2555.6786354681485</v>
      </c>
      <c r="S54" s="34">
        <v>3831.567621045258</v>
      </c>
      <c r="T54" s="34">
        <v>3423.6766404048512</v>
      </c>
      <c r="U54" s="34">
        <v>3883.3436689745181</v>
      </c>
      <c r="V54" s="34">
        <v>3742.4039052329836</v>
      </c>
      <c r="W54" s="34">
        <v>3744.8238890030875</v>
      </c>
      <c r="X54" s="34">
        <v>3351.4102430166736</v>
      </c>
      <c r="Y54" s="34">
        <v>2488.2668437554125</v>
      </c>
      <c r="Z54" s="34">
        <v>3432.3841787295382</v>
      </c>
      <c r="AA54" s="34">
        <v>3940.2576537909626</v>
      </c>
      <c r="AB54" s="34">
        <v>2823.8282943727745</v>
      </c>
      <c r="AC54" s="34">
        <v>40575.385890531579</v>
      </c>
      <c r="AD54" s="34">
        <v>3759.5312763565248</v>
      </c>
      <c r="AE54" s="34">
        <v>2850.6936219483227</v>
      </c>
      <c r="AF54" s="34">
        <v>3223.7588519511091</v>
      </c>
      <c r="AG54" s="34">
        <v>7572.4774528897206</v>
      </c>
      <c r="AH54" s="34">
        <v>2746.7962130400915</v>
      </c>
      <c r="AI54" s="34">
        <v>3501.9099400736727</v>
      </c>
      <c r="AJ54" s="34">
        <v>3219.199481112169</v>
      </c>
      <c r="AK54" s="34">
        <v>3991.9275780409316</v>
      </c>
      <c r="AL54" s="34">
        <v>4241.7572468604812</v>
      </c>
      <c r="AM54" s="34">
        <v>4783.6384302042388</v>
      </c>
      <c r="AN54" s="34">
        <v>6597.2528112710525</v>
      </c>
      <c r="AO54" s="34">
        <v>4676.3666086727771</v>
      </c>
      <c r="AP54" s="34">
        <v>51165.309512421096</v>
      </c>
      <c r="AQ54" s="34">
        <v>3526.4035408353743</v>
      </c>
      <c r="AR54" s="34">
        <v>3890.9199481582887</v>
      </c>
      <c r="AS54" s="34">
        <v>4781.2428704008062</v>
      </c>
      <c r="AT54" s="34">
        <v>4510.8444346838733</v>
      </c>
      <c r="AU54" s="34">
        <v>4919.428174469117</v>
      </c>
      <c r="AV54" s="34">
        <v>4742.7209012298572</v>
      </c>
      <c r="AW54" s="34">
        <v>4805.972753257357</v>
      </c>
      <c r="AX54" s="34">
        <v>4432.3179146911589</v>
      </c>
      <c r="AY54" s="34">
        <v>7980.9253043945637</v>
      </c>
      <c r="AZ54" s="34">
        <v>3665.3330886569101</v>
      </c>
      <c r="BA54" s="34">
        <v>3429.0774790796345</v>
      </c>
      <c r="BB54" s="34">
        <v>3744.7031763900013</v>
      </c>
      <c r="BC54" s="34">
        <v>54429.889586246929</v>
      </c>
      <c r="BD54" s="34">
        <v>2301.8852896653871</v>
      </c>
      <c r="BE54" s="34">
        <v>3589.8158883055958</v>
      </c>
      <c r="BF54" s="34">
        <v>3809.1868941347902</v>
      </c>
      <c r="BG54" s="34">
        <v>3920.3181259788039</v>
      </c>
      <c r="BH54" s="34">
        <v>4475.9763459566711</v>
      </c>
    </row>
    <row r="55" spans="1:60" s="89" customFormat="1" ht="15.75" customHeight="1" x14ac:dyDescent="0.2">
      <c r="A55" s="67">
        <v>278</v>
      </c>
      <c r="B55" s="292" t="s">
        <v>75</v>
      </c>
      <c r="C55" s="292" t="s">
        <v>71</v>
      </c>
      <c r="D55" s="288">
        <v>18910.767073614323</v>
      </c>
      <c r="E55" s="288">
        <v>18339.234724155522</v>
      </c>
      <c r="F55" s="288">
        <v>19992.351970771648</v>
      </c>
      <c r="G55" s="288">
        <v>17505.328525155139</v>
      </c>
      <c r="H55" s="288">
        <v>20215.234347307563</v>
      </c>
      <c r="I55" s="288">
        <v>25006.414828304503</v>
      </c>
      <c r="J55" s="288">
        <v>21348.180694590475</v>
      </c>
      <c r="K55" s="288">
        <v>20452.147775446458</v>
      </c>
      <c r="L55" s="288">
        <v>27781.465359136251</v>
      </c>
      <c r="M55" s="288">
        <v>19912.651470143028</v>
      </c>
      <c r="N55" s="288">
        <v>20291.630125124659</v>
      </c>
      <c r="O55" s="288">
        <v>29164.848247353297</v>
      </c>
      <c r="P55" s="288">
        <v>258920.25514110285</v>
      </c>
      <c r="Q55" s="288">
        <v>15184.194991192513</v>
      </c>
      <c r="R55" s="288">
        <v>20490.649969160619</v>
      </c>
      <c r="S55" s="288">
        <v>18742.090547166186</v>
      </c>
      <c r="T55" s="288">
        <v>19882.743593843385</v>
      </c>
      <c r="U55" s="288">
        <v>21500.522193823694</v>
      </c>
      <c r="V55" s="288">
        <v>26041.759282029263</v>
      </c>
      <c r="W55" s="288">
        <v>21578.151995218002</v>
      </c>
      <c r="X55" s="288">
        <v>23569.918678575996</v>
      </c>
      <c r="Y55" s="288">
        <v>28469.355383524038</v>
      </c>
      <c r="Z55" s="288">
        <v>27208.026475790637</v>
      </c>
      <c r="AA55" s="288">
        <v>26084.442476131957</v>
      </c>
      <c r="AB55" s="288">
        <v>43886.81923858088</v>
      </c>
      <c r="AC55" s="288">
        <v>292638.67482503713</v>
      </c>
      <c r="AD55" s="288">
        <v>23928.721876191357</v>
      </c>
      <c r="AE55" s="288">
        <v>27238.910572523877</v>
      </c>
      <c r="AF55" s="288">
        <v>28158.438781754685</v>
      </c>
      <c r="AG55" s="288">
        <v>29974.148490778294</v>
      </c>
      <c r="AH55" s="288">
        <v>26927.246808710737</v>
      </c>
      <c r="AI55" s="288">
        <v>33271.625065517765</v>
      </c>
      <c r="AJ55" s="288">
        <v>30778.362323002722</v>
      </c>
      <c r="AK55" s="288">
        <v>29121.356602143864</v>
      </c>
      <c r="AL55" s="288">
        <v>33095.196611095889</v>
      </c>
      <c r="AM55" s="288">
        <v>28758.71485149912</v>
      </c>
      <c r="AN55" s="288">
        <v>27920.158518585864</v>
      </c>
      <c r="AO55" s="288">
        <v>33177.719461018933</v>
      </c>
      <c r="AP55" s="288">
        <v>352350.59996282303</v>
      </c>
      <c r="AQ55" s="288">
        <v>27546.575235674882</v>
      </c>
      <c r="AR55" s="288">
        <v>23617.977204181265</v>
      </c>
      <c r="AS55" s="288">
        <v>28452.560611534307</v>
      </c>
      <c r="AT55" s="288">
        <v>27868.982725348455</v>
      </c>
      <c r="AU55" s="288">
        <v>28691.412387174132</v>
      </c>
      <c r="AV55" s="288">
        <v>37452.072851892983</v>
      </c>
      <c r="AW55" s="288">
        <v>33794.08441267319</v>
      </c>
      <c r="AX55" s="288">
        <v>33971.327480941312</v>
      </c>
      <c r="AY55" s="288">
        <v>32364.616819699953</v>
      </c>
      <c r="AZ55" s="288">
        <v>37841.503032435023</v>
      </c>
      <c r="BA55" s="288">
        <v>35615.7248242106</v>
      </c>
      <c r="BB55" s="288">
        <v>50866.611847372049</v>
      </c>
      <c r="BC55" s="288">
        <v>398083.44943313813</v>
      </c>
      <c r="BD55" s="288">
        <v>24086.201937483882</v>
      </c>
      <c r="BE55" s="288">
        <v>31965.324601040673</v>
      </c>
      <c r="BF55" s="288">
        <v>35767.796265913545</v>
      </c>
      <c r="BG55" s="288">
        <v>40681.139369345947</v>
      </c>
      <c r="BH55" s="288">
        <v>33341.813282934185</v>
      </c>
    </row>
    <row r="56" spans="1:60" s="31" customFormat="1" ht="15.75" customHeight="1" x14ac:dyDescent="0.2">
      <c r="A56" s="55"/>
      <c r="B56" s="55" t="s">
        <v>71</v>
      </c>
      <c r="C56" s="55" t="s">
        <v>164</v>
      </c>
      <c r="D56" s="34">
        <v>10825.759173662633</v>
      </c>
      <c r="E56" s="34">
        <v>12963.016168285192</v>
      </c>
      <c r="F56" s="34">
        <v>11380.250156114576</v>
      </c>
      <c r="G56" s="34">
        <v>10840.920942941464</v>
      </c>
      <c r="H56" s="34">
        <v>12019.993379648351</v>
      </c>
      <c r="I56" s="34">
        <v>15364.319748157955</v>
      </c>
      <c r="J56" s="34">
        <v>11898.339895448742</v>
      </c>
      <c r="K56" s="34">
        <v>12599.279376969036</v>
      </c>
      <c r="L56" s="34">
        <v>14601.159105892597</v>
      </c>
      <c r="M56" s="34">
        <v>11412.973795403388</v>
      </c>
      <c r="N56" s="34">
        <v>11805.389072868977</v>
      </c>
      <c r="O56" s="34">
        <v>12845.288329456082</v>
      </c>
      <c r="P56" s="34">
        <v>148556.68914484899</v>
      </c>
      <c r="Q56" s="34">
        <v>8662.5745392461304</v>
      </c>
      <c r="R56" s="34">
        <v>11123.316182995919</v>
      </c>
      <c r="S56" s="34">
        <v>9894.6047347956337</v>
      </c>
      <c r="T56" s="34">
        <v>12116.948070897752</v>
      </c>
      <c r="U56" s="34">
        <v>11465.981532549169</v>
      </c>
      <c r="V56" s="34">
        <v>14089.163722805495</v>
      </c>
      <c r="W56" s="34">
        <v>11376.045748030354</v>
      </c>
      <c r="X56" s="34">
        <v>12922.596324642551</v>
      </c>
      <c r="Y56" s="34">
        <v>16014.541898564297</v>
      </c>
      <c r="Z56" s="34">
        <v>13131.434420590542</v>
      </c>
      <c r="AA56" s="34">
        <v>13509.830631406283</v>
      </c>
      <c r="AB56" s="34">
        <v>18598.618108495182</v>
      </c>
      <c r="AC56" s="34">
        <v>152905.65591501934</v>
      </c>
      <c r="AD56" s="34">
        <v>10464.767191714796</v>
      </c>
      <c r="AE56" s="34">
        <v>14396.297250478819</v>
      </c>
      <c r="AF56" s="34">
        <v>15427.520324077768</v>
      </c>
      <c r="AG56" s="34">
        <v>14266.537721802211</v>
      </c>
      <c r="AH56" s="34">
        <v>14531.354481644994</v>
      </c>
      <c r="AI56" s="34">
        <v>16629.027873524203</v>
      </c>
      <c r="AJ56" s="34">
        <v>13554.589827222244</v>
      </c>
      <c r="AK56" s="34">
        <v>12996.543669803064</v>
      </c>
      <c r="AL56" s="34">
        <v>17348.723737574965</v>
      </c>
      <c r="AM56" s="34">
        <v>13044.239634589727</v>
      </c>
      <c r="AN56" s="34">
        <v>12517.302755483039</v>
      </c>
      <c r="AO56" s="34">
        <v>14393.685936568971</v>
      </c>
      <c r="AP56" s="34">
        <v>169570.5904044848</v>
      </c>
      <c r="AQ56" s="34">
        <v>14477.622734304277</v>
      </c>
      <c r="AR56" s="34">
        <v>12404.206204048018</v>
      </c>
      <c r="AS56" s="34">
        <v>16465.487664584969</v>
      </c>
      <c r="AT56" s="34">
        <v>15712.807165919823</v>
      </c>
      <c r="AU56" s="34">
        <v>16669.699146877043</v>
      </c>
      <c r="AV56" s="34">
        <v>20043.706925262995</v>
      </c>
      <c r="AW56" s="34">
        <v>20245.402823663342</v>
      </c>
      <c r="AX56" s="34">
        <v>16665.293884359071</v>
      </c>
      <c r="AY56" s="34">
        <v>17946.509265689878</v>
      </c>
      <c r="AZ56" s="34">
        <v>20633.18810523205</v>
      </c>
      <c r="BA56" s="34">
        <v>17662.450048641778</v>
      </c>
      <c r="BB56" s="34">
        <v>26600.20348723192</v>
      </c>
      <c r="BC56" s="34">
        <v>215526.57745581516</v>
      </c>
      <c r="BD56" s="34">
        <v>14840.085626710137</v>
      </c>
      <c r="BE56" s="34">
        <v>18075.751108343284</v>
      </c>
      <c r="BF56" s="34">
        <v>18375.917933246041</v>
      </c>
      <c r="BG56" s="34">
        <v>21435.169509610892</v>
      </c>
      <c r="BH56" s="34">
        <v>19051.747559132928</v>
      </c>
    </row>
    <row r="57" spans="1:60" s="31" customFormat="1" ht="15.75" customHeight="1" x14ac:dyDescent="0.2">
      <c r="A57" s="61"/>
      <c r="B57" s="61" t="s">
        <v>71</v>
      </c>
      <c r="C57" s="61" t="s">
        <v>181</v>
      </c>
      <c r="D57" s="68">
        <v>1276.4257456965618</v>
      </c>
      <c r="E57" s="68">
        <v>931.4504634158302</v>
      </c>
      <c r="F57" s="68">
        <v>637.93195014840444</v>
      </c>
      <c r="G57" s="68">
        <v>724.14316756578398</v>
      </c>
      <c r="H57" s="68">
        <v>1006.0557762145172</v>
      </c>
      <c r="I57" s="68">
        <v>1091.8396750421882</v>
      </c>
      <c r="J57" s="68">
        <v>1311.0582873308053</v>
      </c>
      <c r="K57" s="68">
        <v>1274.399318489915</v>
      </c>
      <c r="L57" s="68">
        <v>1578.4503561511715</v>
      </c>
      <c r="M57" s="68">
        <v>1233.867648446183</v>
      </c>
      <c r="N57" s="68">
        <v>1265.5007969563153</v>
      </c>
      <c r="O57" s="68">
        <v>2915.9409581617106</v>
      </c>
      <c r="P57" s="68">
        <v>15247.064143619387</v>
      </c>
      <c r="Q57" s="68">
        <v>904.88070436799785</v>
      </c>
      <c r="R57" s="68">
        <v>1342.8860972962852</v>
      </c>
      <c r="S57" s="68">
        <v>1531.139481256467</v>
      </c>
      <c r="T57" s="68">
        <v>1436.2112538260333</v>
      </c>
      <c r="U57" s="68">
        <v>3077.6458128290315</v>
      </c>
      <c r="V57" s="68">
        <v>1812.6220522581714</v>
      </c>
      <c r="W57" s="68">
        <v>1494.380189404852</v>
      </c>
      <c r="X57" s="68">
        <v>2303.3488211323165</v>
      </c>
      <c r="Y57" s="68">
        <v>2353.8142975413962</v>
      </c>
      <c r="Z57" s="68">
        <v>2615.9634526583577</v>
      </c>
      <c r="AA57" s="68">
        <v>2511.1276323176162</v>
      </c>
      <c r="AB57" s="68">
        <v>4717.9324860661372</v>
      </c>
      <c r="AC57" s="68">
        <v>26101.952280954662</v>
      </c>
      <c r="AD57" s="68">
        <v>1271.8989175261597</v>
      </c>
      <c r="AE57" s="68">
        <v>2656.8851783766322</v>
      </c>
      <c r="AF57" s="68">
        <v>2573.3510493337776</v>
      </c>
      <c r="AG57" s="68">
        <v>2242.0629018144546</v>
      </c>
      <c r="AH57" s="68">
        <v>3396.8565838255959</v>
      </c>
      <c r="AI57" s="68">
        <v>2439.5882355705712</v>
      </c>
      <c r="AJ57" s="68">
        <v>2128.0324805117421</v>
      </c>
      <c r="AK57" s="68">
        <v>4263.8405946936946</v>
      </c>
      <c r="AL57" s="68">
        <v>3281.840412186074</v>
      </c>
      <c r="AM57" s="68">
        <v>2785.6916274264786</v>
      </c>
      <c r="AN57" s="68">
        <v>3194.4852837492226</v>
      </c>
      <c r="AO57" s="68">
        <v>4655.9212359076164</v>
      </c>
      <c r="AP57" s="68">
        <v>34890.454500922024</v>
      </c>
      <c r="AQ57" s="68">
        <v>1727.5745857309303</v>
      </c>
      <c r="AR57" s="68">
        <v>2084.9002531522929</v>
      </c>
      <c r="AS57" s="68">
        <v>2223.7841012354779</v>
      </c>
      <c r="AT57" s="68">
        <v>1868.2096414703751</v>
      </c>
      <c r="AU57" s="68">
        <v>2430.8135357735923</v>
      </c>
      <c r="AV57" s="68">
        <v>2796.1230001774602</v>
      </c>
      <c r="AW57" s="68">
        <v>2251.488919410524</v>
      </c>
      <c r="AX57" s="68">
        <v>2689.0452568013161</v>
      </c>
      <c r="AY57" s="68">
        <v>2807.9387345712071</v>
      </c>
      <c r="AZ57" s="68">
        <v>3223.2352040570649</v>
      </c>
      <c r="BA57" s="68">
        <v>2917.9218298110186</v>
      </c>
      <c r="BB57" s="68">
        <v>3528.1664291925767</v>
      </c>
      <c r="BC57" s="68">
        <v>30549.201491383836</v>
      </c>
      <c r="BD57" s="68">
        <v>1907.9867260164067</v>
      </c>
      <c r="BE57" s="68">
        <v>2571.6267986656562</v>
      </c>
      <c r="BF57" s="68">
        <v>2878.9206978428801</v>
      </c>
      <c r="BG57" s="68">
        <v>2617.2146911750519</v>
      </c>
      <c r="BH57" s="68">
        <v>3192.7867674935374</v>
      </c>
    </row>
    <row r="58" spans="1:60" s="31" customFormat="1" ht="15.75" customHeight="1" x14ac:dyDescent="0.2">
      <c r="A58" s="55"/>
      <c r="B58" s="55" t="s">
        <v>71</v>
      </c>
      <c r="C58" s="55" t="s">
        <v>171</v>
      </c>
      <c r="D58" s="34">
        <v>1625.4079867342145</v>
      </c>
      <c r="E58" s="34">
        <v>31.469555385768501</v>
      </c>
      <c r="F58" s="34">
        <v>533.84311269988825</v>
      </c>
      <c r="G58" s="34">
        <v>1332.1173156107734</v>
      </c>
      <c r="H58" s="34">
        <v>969.21301026571166</v>
      </c>
      <c r="I58" s="34">
        <v>1000.6421987228953</v>
      </c>
      <c r="J58" s="34">
        <v>675.29673495173404</v>
      </c>
      <c r="K58" s="34">
        <v>823.43278987406711</v>
      </c>
      <c r="L58" s="34">
        <v>603.29038077196424</v>
      </c>
      <c r="M58" s="34">
        <v>798.13782384682486</v>
      </c>
      <c r="N58" s="34">
        <v>538.2205472239408</v>
      </c>
      <c r="O58" s="34">
        <v>210.79920058317293</v>
      </c>
      <c r="P58" s="34">
        <v>9141.8706566709552</v>
      </c>
      <c r="Q58" s="34">
        <v>734.05415645148446</v>
      </c>
      <c r="R58" s="34">
        <v>606.47819512867977</v>
      </c>
      <c r="S58" s="34">
        <v>592.45820865662711</v>
      </c>
      <c r="T58" s="34">
        <v>763.48088053564413</v>
      </c>
      <c r="U58" s="34">
        <v>676.44202088974214</v>
      </c>
      <c r="V58" s="34">
        <v>743.29337078858907</v>
      </c>
      <c r="W58" s="34">
        <v>906.50658326799135</v>
      </c>
      <c r="X58" s="34">
        <v>824.71350127733058</v>
      </c>
      <c r="Y58" s="34">
        <v>984.7653010822263</v>
      </c>
      <c r="Z58" s="34">
        <v>759.40952254788374</v>
      </c>
      <c r="AA58" s="34">
        <v>863.28314631705268</v>
      </c>
      <c r="AB58" s="34">
        <v>634.49184490516643</v>
      </c>
      <c r="AC58" s="34">
        <v>9089.376731848417</v>
      </c>
      <c r="AD58" s="34">
        <v>922.96030635789748</v>
      </c>
      <c r="AE58" s="34">
        <v>1046.1058653575908</v>
      </c>
      <c r="AF58" s="34">
        <v>818.15946921270074</v>
      </c>
      <c r="AG58" s="34">
        <v>867.83723026155837</v>
      </c>
      <c r="AH58" s="34">
        <v>863.77230951062086</v>
      </c>
      <c r="AI58" s="34">
        <v>1179.6424604055053</v>
      </c>
      <c r="AJ58" s="34">
        <v>840.40119036717374</v>
      </c>
      <c r="AK58" s="34">
        <v>932.22277622640729</v>
      </c>
      <c r="AL58" s="34">
        <v>764.69421847490969</v>
      </c>
      <c r="AM58" s="34">
        <v>932.93798991403639</v>
      </c>
      <c r="AN58" s="34">
        <v>788.61242328249</v>
      </c>
      <c r="AO58" s="34">
        <v>1264.7329354556798</v>
      </c>
      <c r="AP58" s="34">
        <v>11222.079174826571</v>
      </c>
      <c r="AQ58" s="34">
        <v>945.06355993604302</v>
      </c>
      <c r="AR58" s="34">
        <v>553.15810511270729</v>
      </c>
      <c r="AS58" s="34">
        <v>747.26054213955638</v>
      </c>
      <c r="AT58" s="34">
        <v>957.94063912005322</v>
      </c>
      <c r="AU58" s="34">
        <v>837.35255913098456</v>
      </c>
      <c r="AV58" s="34">
        <v>732.18702367089713</v>
      </c>
      <c r="AW58" s="34">
        <v>1360.4452033606794</v>
      </c>
      <c r="AX58" s="34">
        <v>1299.6948428051535</v>
      </c>
      <c r="AY58" s="34">
        <v>949.366581918571</v>
      </c>
      <c r="AZ58" s="34">
        <v>910.55190366381669</v>
      </c>
      <c r="BA58" s="34">
        <v>947.24176941599069</v>
      </c>
      <c r="BB58" s="34">
        <v>2850.4074892013527</v>
      </c>
      <c r="BC58" s="34">
        <v>13090.670219475805</v>
      </c>
      <c r="BD58" s="34">
        <v>944.35077339666373</v>
      </c>
      <c r="BE58" s="34">
        <v>1368.7504882529736</v>
      </c>
      <c r="BF58" s="34">
        <v>3196.020574730474</v>
      </c>
      <c r="BG58" s="34">
        <v>1120.4873764300366</v>
      </c>
      <c r="BH58" s="34">
        <v>2108.5960655632293</v>
      </c>
    </row>
    <row r="59" spans="1:60" s="31" customFormat="1" ht="15.75" customHeight="1" x14ac:dyDescent="0.2">
      <c r="A59" s="61"/>
      <c r="B59" s="61" t="s">
        <v>71</v>
      </c>
      <c r="C59" s="61" t="s">
        <v>155</v>
      </c>
      <c r="D59" s="68">
        <v>930.71681879148059</v>
      </c>
      <c r="E59" s="68">
        <v>884.92057413836631</v>
      </c>
      <c r="F59" s="68">
        <v>736.29186179222097</v>
      </c>
      <c r="G59" s="68">
        <v>1056.2470372915036</v>
      </c>
      <c r="H59" s="68">
        <v>1050.4813732819237</v>
      </c>
      <c r="I59" s="68">
        <v>748.73332598390482</v>
      </c>
      <c r="J59" s="68">
        <v>1012.3252259678923</v>
      </c>
      <c r="K59" s="68">
        <v>1211.4410930729177</v>
      </c>
      <c r="L59" s="68">
        <v>1566.3461106884606</v>
      </c>
      <c r="M59" s="68">
        <v>1106.9356583161923</v>
      </c>
      <c r="N59" s="68">
        <v>1892.7453362257145</v>
      </c>
      <c r="O59" s="68">
        <v>1862.3386074715036</v>
      </c>
      <c r="P59" s="68">
        <v>14059.52302302208</v>
      </c>
      <c r="Q59" s="68">
        <v>661.76163012005304</v>
      </c>
      <c r="R59" s="68">
        <v>1699.3249689654365</v>
      </c>
      <c r="S59" s="68">
        <v>1092.2083499035039</v>
      </c>
      <c r="T59" s="68">
        <v>1164.1541109814693</v>
      </c>
      <c r="U59" s="68">
        <v>963.99805574368509</v>
      </c>
      <c r="V59" s="68">
        <v>2189.2333775855391</v>
      </c>
      <c r="W59" s="68">
        <v>1789.7456398909371</v>
      </c>
      <c r="X59" s="68">
        <v>1096.728180798395</v>
      </c>
      <c r="Y59" s="68">
        <v>1495.3752267645505</v>
      </c>
      <c r="Z59" s="68">
        <v>1306.214380440937</v>
      </c>
      <c r="AA59" s="68">
        <v>1407.8224794893924</v>
      </c>
      <c r="AB59" s="68">
        <v>3009.9087207749844</v>
      </c>
      <c r="AC59" s="68">
        <v>17876.475121458883</v>
      </c>
      <c r="AD59" s="68">
        <v>948.9347223597515</v>
      </c>
      <c r="AE59" s="68">
        <v>1722.0594428269553</v>
      </c>
      <c r="AF59" s="68">
        <v>1418.883239169629</v>
      </c>
      <c r="AG59" s="68">
        <v>1964.9349711468506</v>
      </c>
      <c r="AH59" s="68">
        <v>1545.7561197017358</v>
      </c>
      <c r="AI59" s="68">
        <v>2330.0380899659303</v>
      </c>
      <c r="AJ59" s="68">
        <v>1909.0123919070259</v>
      </c>
      <c r="AK59" s="68">
        <v>1446.7747620166754</v>
      </c>
      <c r="AL59" s="68">
        <v>1600.3967153075557</v>
      </c>
      <c r="AM59" s="68">
        <v>2087.9592043243033</v>
      </c>
      <c r="AN59" s="68">
        <v>2704.2152790909563</v>
      </c>
      <c r="AO59" s="68">
        <v>2291.8431427013802</v>
      </c>
      <c r="AP59" s="68">
        <v>21970.808080518749</v>
      </c>
      <c r="AQ59" s="68">
        <v>1292.5733849184683</v>
      </c>
      <c r="AR59" s="68">
        <v>1449.7506025993528</v>
      </c>
      <c r="AS59" s="68">
        <v>2065.4289360221173</v>
      </c>
      <c r="AT59" s="68">
        <v>1706.2998509436329</v>
      </c>
      <c r="AU59" s="68">
        <v>1520.0476759179514</v>
      </c>
      <c r="AV59" s="68">
        <v>1762.473228329229</v>
      </c>
      <c r="AW59" s="68">
        <v>1832.478067733274</v>
      </c>
      <c r="AX59" s="68">
        <v>2798.4042848252893</v>
      </c>
      <c r="AY59" s="68">
        <v>1659.7766770383662</v>
      </c>
      <c r="AZ59" s="68">
        <v>1583.7394881543373</v>
      </c>
      <c r="BA59" s="68">
        <v>2773.8724489807241</v>
      </c>
      <c r="BB59" s="68">
        <v>2893.0798345999424</v>
      </c>
      <c r="BC59" s="68">
        <v>23337.924480062688</v>
      </c>
      <c r="BD59" s="68">
        <v>985.40412457774937</v>
      </c>
      <c r="BE59" s="68">
        <v>1312.6480674650782</v>
      </c>
      <c r="BF59" s="68">
        <v>946.67714212909277</v>
      </c>
      <c r="BG59" s="68">
        <v>1591.9315904777181</v>
      </c>
      <c r="BH59" s="68">
        <v>1438.5636372458109</v>
      </c>
    </row>
    <row r="60" spans="1:60" s="31" customFormat="1" ht="15.75" customHeight="1" x14ac:dyDescent="0.2">
      <c r="A60" s="55"/>
      <c r="B60" s="55" t="s">
        <v>71</v>
      </c>
      <c r="C60" s="55" t="s">
        <v>173</v>
      </c>
      <c r="D60" s="34">
        <v>65.805065163511642</v>
      </c>
      <c r="E60" s="34">
        <v>53.872929510341791</v>
      </c>
      <c r="F60" s="34">
        <v>90.489238050775171</v>
      </c>
      <c r="G60" s="34">
        <v>195.55326125987389</v>
      </c>
      <c r="H60" s="34">
        <v>316.75313861800782</v>
      </c>
      <c r="I60" s="34">
        <v>77.23658658616209</v>
      </c>
      <c r="J60" s="34">
        <v>228.95821021228753</v>
      </c>
      <c r="K60" s="34">
        <v>81.271368553891918</v>
      </c>
      <c r="L60" s="34">
        <v>162.19386686051746</v>
      </c>
      <c r="M60" s="34">
        <v>65.10378748782918</v>
      </c>
      <c r="N60" s="34">
        <v>63.271863253960625</v>
      </c>
      <c r="O60" s="34">
        <v>80.026051713648684</v>
      </c>
      <c r="P60" s="34">
        <v>1480.5353672708077</v>
      </c>
      <c r="Q60" s="34">
        <v>38.065162167243194</v>
      </c>
      <c r="R60" s="34">
        <v>35.090162889168248</v>
      </c>
      <c r="S60" s="34">
        <v>79.437202599862971</v>
      </c>
      <c r="T60" s="34">
        <v>18.986172829323838</v>
      </c>
      <c r="U60" s="34">
        <v>21.259494982193029</v>
      </c>
      <c r="V60" s="34">
        <v>37.68279900776502</v>
      </c>
      <c r="W60" s="34">
        <v>528.63984696220973</v>
      </c>
      <c r="X60" s="34">
        <v>327.99635133751156</v>
      </c>
      <c r="Y60" s="34">
        <v>109.39811190053368</v>
      </c>
      <c r="Z60" s="34">
        <v>76.00617531108611</v>
      </c>
      <c r="AA60" s="34">
        <v>44.344803668808304</v>
      </c>
      <c r="AB60" s="34">
        <v>173.8594352627089</v>
      </c>
      <c r="AC60" s="34">
        <v>1490.7657189184144</v>
      </c>
      <c r="AD60" s="34">
        <v>45.799207989973787</v>
      </c>
      <c r="AE60" s="34">
        <v>50.346709974674717</v>
      </c>
      <c r="AF60" s="34">
        <v>60.354296406762508</v>
      </c>
      <c r="AG60" s="34">
        <v>38.945956739124661</v>
      </c>
      <c r="AH60" s="34">
        <v>26.232194328397735</v>
      </c>
      <c r="AI60" s="34">
        <v>22.292734460820096</v>
      </c>
      <c r="AJ60" s="34">
        <v>14.983197834057219</v>
      </c>
      <c r="AK60" s="34">
        <v>140.99900390329631</v>
      </c>
      <c r="AL60" s="34">
        <v>196.96534865766913</v>
      </c>
      <c r="AM60" s="34">
        <v>71.381136941783353</v>
      </c>
      <c r="AN60" s="34">
        <v>143.72124451939504</v>
      </c>
      <c r="AO60" s="34">
        <v>35.78829599408148</v>
      </c>
      <c r="AP60" s="34">
        <v>847.809327750036</v>
      </c>
      <c r="AQ60" s="34">
        <v>21.615215952660652</v>
      </c>
      <c r="AR60" s="34">
        <v>12.138955171453146</v>
      </c>
      <c r="AS60" s="34">
        <v>92.593434001662743</v>
      </c>
      <c r="AT60" s="34">
        <v>17.558279169956961</v>
      </c>
      <c r="AU60" s="34">
        <v>9.3788808054470429</v>
      </c>
      <c r="AV60" s="34">
        <v>22.481396575657126</v>
      </c>
      <c r="AW60" s="34">
        <v>9.6279248177982382</v>
      </c>
      <c r="AX60" s="34">
        <v>296.3585408946343</v>
      </c>
      <c r="AY60" s="34">
        <v>286.81519509909248</v>
      </c>
      <c r="AZ60" s="34">
        <v>126.47127989865339</v>
      </c>
      <c r="BA60" s="34">
        <v>21.365315115045497</v>
      </c>
      <c r="BB60" s="34">
        <v>20.224335378131734</v>
      </c>
      <c r="BC60" s="34">
        <v>936.62875288019336</v>
      </c>
      <c r="BD60" s="34">
        <v>28.716723680901342</v>
      </c>
      <c r="BE60" s="34">
        <v>1003.779087731626</v>
      </c>
      <c r="BF60" s="34">
        <v>1138.6263942991361</v>
      </c>
      <c r="BG60" s="34">
        <v>1014.7455585578177</v>
      </c>
      <c r="BH60" s="34">
        <v>1133.4695988374988</v>
      </c>
    </row>
    <row r="61" spans="1:60" s="31" customFormat="1" ht="15.75" customHeight="1" x14ac:dyDescent="0.2">
      <c r="A61" s="61"/>
      <c r="B61" s="61" t="s">
        <v>71</v>
      </c>
      <c r="C61" s="61" t="s">
        <v>159</v>
      </c>
      <c r="D61" s="68">
        <v>419.97180374568183</v>
      </c>
      <c r="E61" s="68">
        <v>408.09630192897862</v>
      </c>
      <c r="F61" s="68">
        <v>429.8976888266032</v>
      </c>
      <c r="G61" s="68">
        <v>468.57749390848642</v>
      </c>
      <c r="H61" s="68">
        <v>811.82646868412996</v>
      </c>
      <c r="I61" s="68">
        <v>764.25155675417716</v>
      </c>
      <c r="J61" s="68">
        <v>781.15721055186896</v>
      </c>
      <c r="K61" s="68">
        <v>446.90889429615902</v>
      </c>
      <c r="L61" s="68">
        <v>798.44985543517157</v>
      </c>
      <c r="M61" s="68">
        <v>690.11929067493338</v>
      </c>
      <c r="N61" s="68">
        <v>657.73009737089035</v>
      </c>
      <c r="O61" s="68">
        <v>1274.2317887089614</v>
      </c>
      <c r="P61" s="68">
        <v>7951.2184508860419</v>
      </c>
      <c r="Q61" s="68">
        <v>406.17204524115954</v>
      </c>
      <c r="R61" s="68">
        <v>467.37901725183411</v>
      </c>
      <c r="S61" s="68">
        <v>678.12979931438144</v>
      </c>
      <c r="T61" s="68">
        <v>616.76444191501594</v>
      </c>
      <c r="U61" s="68">
        <v>435.02186542313081</v>
      </c>
      <c r="V61" s="68">
        <v>1034.550900626745</v>
      </c>
      <c r="W61" s="68">
        <v>625.05702120016304</v>
      </c>
      <c r="X61" s="68">
        <v>504.90881080705668</v>
      </c>
      <c r="Y61" s="68">
        <v>445.87758401712955</v>
      </c>
      <c r="Z61" s="68">
        <v>580.21403039051847</v>
      </c>
      <c r="AA61" s="68">
        <v>884.42752121213334</v>
      </c>
      <c r="AB61" s="68">
        <v>802.17125936408206</v>
      </c>
      <c r="AC61" s="68">
        <v>7480.6742967633509</v>
      </c>
      <c r="AD61" s="68">
        <v>530.77280475488567</v>
      </c>
      <c r="AE61" s="68">
        <v>841.79668554478314</v>
      </c>
      <c r="AF61" s="68">
        <v>706.35058468840475</v>
      </c>
      <c r="AG61" s="68">
        <v>815.87180063024289</v>
      </c>
      <c r="AH61" s="68">
        <v>522.78324745302166</v>
      </c>
      <c r="AI61" s="68">
        <v>800.94696815101099</v>
      </c>
      <c r="AJ61" s="68">
        <v>987.04113274422275</v>
      </c>
      <c r="AK61" s="68">
        <v>1275.7566693014489</v>
      </c>
      <c r="AL61" s="68">
        <v>586.30000453475452</v>
      </c>
      <c r="AM61" s="68">
        <v>757.71613871847501</v>
      </c>
      <c r="AN61" s="68">
        <v>647.45295935863101</v>
      </c>
      <c r="AO61" s="68">
        <v>905.21422711158266</v>
      </c>
      <c r="AP61" s="68">
        <v>9378.0032229914632</v>
      </c>
      <c r="AQ61" s="68">
        <v>799.78295511297767</v>
      </c>
      <c r="AR61" s="68">
        <v>1316.4982618491013</v>
      </c>
      <c r="AS61" s="68">
        <v>777.32207206293072</v>
      </c>
      <c r="AT61" s="68">
        <v>562.59783284193054</v>
      </c>
      <c r="AU61" s="68">
        <v>840.6582321845749</v>
      </c>
      <c r="AV61" s="68">
        <v>893.9387235656344</v>
      </c>
      <c r="AW61" s="68">
        <v>1082.9558137520567</v>
      </c>
      <c r="AX61" s="68">
        <v>1397.2747377535438</v>
      </c>
      <c r="AY61" s="68">
        <v>948.63714658973072</v>
      </c>
      <c r="AZ61" s="68">
        <v>1107.5231677988083</v>
      </c>
      <c r="BA61" s="68">
        <v>1168.7144045674845</v>
      </c>
      <c r="BB61" s="68">
        <v>1120.4891061544492</v>
      </c>
      <c r="BC61" s="68">
        <v>12016.392454233222</v>
      </c>
      <c r="BD61" s="68">
        <v>606.39512258083255</v>
      </c>
      <c r="BE61" s="68">
        <v>695.78134008693519</v>
      </c>
      <c r="BF61" s="68">
        <v>860.15886087571585</v>
      </c>
      <c r="BG61" s="68">
        <v>830.26736943732988</v>
      </c>
      <c r="BH61" s="68">
        <v>666.21270995472923</v>
      </c>
    </row>
    <row r="62" spans="1:60" s="31" customFormat="1" ht="15.75" customHeight="1" x14ac:dyDescent="0.2">
      <c r="A62" s="55"/>
      <c r="B62" s="55" t="s">
        <v>71</v>
      </c>
      <c r="C62" s="55" t="s">
        <v>182</v>
      </c>
      <c r="D62" s="34">
        <v>22.410400675548651</v>
      </c>
      <c r="E62" s="34">
        <v>0</v>
      </c>
      <c r="F62" s="34">
        <v>561.29919515210315</v>
      </c>
      <c r="G62" s="34">
        <v>25.457542376947742</v>
      </c>
      <c r="H62" s="34">
        <v>46.061543865045039</v>
      </c>
      <c r="I62" s="34">
        <v>1069.8961186536976</v>
      </c>
      <c r="J62" s="34">
        <v>281.32569405558189</v>
      </c>
      <c r="K62" s="34">
        <v>241.88002601559498</v>
      </c>
      <c r="L62" s="34">
        <v>1180.9526730904163</v>
      </c>
      <c r="M62" s="34">
        <v>245.21765872230736</v>
      </c>
      <c r="N62" s="34">
        <v>138.64157615347574</v>
      </c>
      <c r="O62" s="34">
        <v>701.89987807458476</v>
      </c>
      <c r="P62" s="34">
        <v>4515.0423068353039</v>
      </c>
      <c r="Q62" s="34">
        <v>55.526125097590977</v>
      </c>
      <c r="R62" s="34">
        <v>31.105871453146303</v>
      </c>
      <c r="S62" s="34">
        <v>937.01792989336263</v>
      </c>
      <c r="T62" s="34">
        <v>165.23108304117173</v>
      </c>
      <c r="U62" s="34">
        <v>278.34828590827732</v>
      </c>
      <c r="V62" s="34">
        <v>438.26670104177299</v>
      </c>
      <c r="W62" s="34">
        <v>112.02551896744923</v>
      </c>
      <c r="X62" s="34">
        <v>364.38446258385028</v>
      </c>
      <c r="Y62" s="34">
        <v>534.82231165078201</v>
      </c>
      <c r="Z62" s="34">
        <v>342.90465297375141</v>
      </c>
      <c r="AA62" s="34">
        <v>255.61251043419301</v>
      </c>
      <c r="AB62" s="34">
        <v>924.32392958279297</v>
      </c>
      <c r="AC62" s="34">
        <v>4439.5693826281413</v>
      </c>
      <c r="AD62" s="34">
        <v>292.6132452327804</v>
      </c>
      <c r="AE62" s="34">
        <v>63.775382045824202</v>
      </c>
      <c r="AF62" s="34">
        <v>636.84910229598597</v>
      </c>
      <c r="AG62" s="34">
        <v>193.73882598010536</v>
      </c>
      <c r="AH62" s="34">
        <v>206.10474452177419</v>
      </c>
      <c r="AI62" s="34">
        <v>823.4177971340132</v>
      </c>
      <c r="AJ62" s="34">
        <v>170.55048648531161</v>
      </c>
      <c r="AK62" s="34">
        <v>526.99360971512488</v>
      </c>
      <c r="AL62" s="34">
        <v>1032.2295921502371</v>
      </c>
      <c r="AM62" s="34">
        <v>478.22175471294088</v>
      </c>
      <c r="AN62" s="34">
        <v>329.57622650670936</v>
      </c>
      <c r="AO62" s="34">
        <v>1028.0561272759278</v>
      </c>
      <c r="AP62" s="34">
        <v>5782.1268940567352</v>
      </c>
      <c r="AQ62" s="34">
        <v>520.90165551861867</v>
      </c>
      <c r="AR62" s="34">
        <v>540.69598711224717</v>
      </c>
      <c r="AS62" s="34">
        <v>410.33791883374204</v>
      </c>
      <c r="AT62" s="34">
        <v>498.01437295865105</v>
      </c>
      <c r="AU62" s="34">
        <v>454.14523550095424</v>
      </c>
      <c r="AV62" s="34">
        <v>794.95951126658792</v>
      </c>
      <c r="AW62" s="34">
        <v>504.2270809359415</v>
      </c>
      <c r="AX62" s="34">
        <v>536.97898999727136</v>
      </c>
      <c r="AY62" s="34">
        <v>534.88133736779139</v>
      </c>
      <c r="AZ62" s="34">
        <v>594.96862199564021</v>
      </c>
      <c r="BA62" s="34">
        <v>1021.8279621958786</v>
      </c>
      <c r="BB62" s="34">
        <v>1025.6035297551907</v>
      </c>
      <c r="BC62" s="34">
        <v>7437.5422034385147</v>
      </c>
      <c r="BD62" s="34">
        <v>609.320710144533</v>
      </c>
      <c r="BE62" s="34">
        <v>777.24502117997758</v>
      </c>
      <c r="BF62" s="34">
        <v>417.70014174674122</v>
      </c>
      <c r="BG62" s="34">
        <v>567.15137028469849</v>
      </c>
      <c r="BH62" s="34">
        <v>472.6599594474817</v>
      </c>
    </row>
    <row r="63" spans="1:60" s="31" customFormat="1" ht="15.75" customHeight="1" x14ac:dyDescent="0.2">
      <c r="A63" s="61"/>
      <c r="B63" s="61" t="s">
        <v>71</v>
      </c>
      <c r="C63" s="61" t="s">
        <v>151</v>
      </c>
      <c r="D63" s="68">
        <v>237.77306854448116</v>
      </c>
      <c r="E63" s="68">
        <v>419.61507539694747</v>
      </c>
      <c r="F63" s="68">
        <v>236.27964376223815</v>
      </c>
      <c r="G63" s="68">
        <v>275.33982497148685</v>
      </c>
      <c r="H63" s="68">
        <v>180.89876339033333</v>
      </c>
      <c r="I63" s="68">
        <v>233.46565131484101</v>
      </c>
      <c r="J63" s="68">
        <v>232.55721837093299</v>
      </c>
      <c r="K63" s="68">
        <v>454.37800450832475</v>
      </c>
      <c r="L63" s="68">
        <v>744.41041931356347</v>
      </c>
      <c r="M63" s="68">
        <v>335.96540868920601</v>
      </c>
      <c r="N63" s="68">
        <v>416.58785511376124</v>
      </c>
      <c r="O63" s="68">
        <v>516.47882041893286</v>
      </c>
      <c r="P63" s="68">
        <v>4283.7497537950494</v>
      </c>
      <c r="Q63" s="68">
        <v>259.91071299075611</v>
      </c>
      <c r="R63" s="68">
        <v>281.46935971206165</v>
      </c>
      <c r="S63" s="68">
        <v>343.87134744511695</v>
      </c>
      <c r="T63" s="68">
        <v>272.2662707569545</v>
      </c>
      <c r="U63" s="68">
        <v>366.90183566103155</v>
      </c>
      <c r="V63" s="68">
        <v>314.91841339526769</v>
      </c>
      <c r="W63" s="68">
        <v>616.70335960760406</v>
      </c>
      <c r="X63" s="68">
        <v>495.69964081392419</v>
      </c>
      <c r="Y63" s="68">
        <v>410.77875154762569</v>
      </c>
      <c r="Z63" s="68">
        <v>420.36875542560961</v>
      </c>
      <c r="AA63" s="68">
        <v>548.30950807722445</v>
      </c>
      <c r="AB63" s="68">
        <v>1076.6991810479237</v>
      </c>
      <c r="AC63" s="68">
        <v>5407.8971364811005</v>
      </c>
      <c r="AD63" s="68">
        <v>601.86268311873778</v>
      </c>
      <c r="AE63" s="68">
        <v>523.54168506324584</v>
      </c>
      <c r="AF63" s="68">
        <v>523.17682612170256</v>
      </c>
      <c r="AG63" s="68">
        <v>725.56589898971049</v>
      </c>
      <c r="AH63" s="68">
        <v>424.66897366829971</v>
      </c>
      <c r="AI63" s="68">
        <v>417.16489846015008</v>
      </c>
      <c r="AJ63" s="68">
        <v>583.11556121727313</v>
      </c>
      <c r="AK63" s="68">
        <v>412.7317249897128</v>
      </c>
      <c r="AL63" s="68">
        <v>466.28505658122407</v>
      </c>
      <c r="AM63" s="68">
        <v>459.87782005755986</v>
      </c>
      <c r="AN63" s="68">
        <v>767.00287170145816</v>
      </c>
      <c r="AO63" s="68">
        <v>774.54157055418648</v>
      </c>
      <c r="AP63" s="68">
        <v>6679.5355705232614</v>
      </c>
      <c r="AQ63" s="68">
        <v>513.84477235448821</v>
      </c>
      <c r="AR63" s="68">
        <v>399.13322593539169</v>
      </c>
      <c r="AS63" s="68">
        <v>528.84466657643918</v>
      </c>
      <c r="AT63" s="68">
        <v>366.10089106736507</v>
      </c>
      <c r="AU63" s="68">
        <v>424.75507805623084</v>
      </c>
      <c r="AV63" s="68">
        <v>464.88188861526339</v>
      </c>
      <c r="AW63" s="68">
        <v>351.37854659291969</v>
      </c>
      <c r="AX63" s="68">
        <v>854.76282890793823</v>
      </c>
      <c r="AY63" s="68">
        <v>439.88009827107788</v>
      </c>
      <c r="AZ63" s="68">
        <v>394.0946746359528</v>
      </c>
      <c r="BA63" s="68">
        <v>484.56449106620124</v>
      </c>
      <c r="BB63" s="68">
        <v>587.29539289490344</v>
      </c>
      <c r="BC63" s="68">
        <v>5809.5365549741728</v>
      </c>
      <c r="BD63" s="68">
        <v>261.63442114520836</v>
      </c>
      <c r="BE63" s="68">
        <v>549.03824181418997</v>
      </c>
      <c r="BF63" s="68">
        <v>330.86667857682539</v>
      </c>
      <c r="BG63" s="68">
        <v>495.70681951638016</v>
      </c>
      <c r="BH63" s="68">
        <v>467.17372224608357</v>
      </c>
    </row>
    <row r="64" spans="1:60" s="31" customFormat="1" ht="15.75" customHeight="1" x14ac:dyDescent="0.2">
      <c r="A64" s="55"/>
      <c r="B64" s="55" t="s">
        <v>71</v>
      </c>
      <c r="C64" s="55" t="s">
        <v>207</v>
      </c>
      <c r="D64" s="34">
        <v>287.09105147994001</v>
      </c>
      <c r="E64" s="34">
        <v>119.322053584554</v>
      </c>
      <c r="F64" s="34">
        <v>131.28409631061299</v>
      </c>
      <c r="G64" s="34">
        <v>158.01050466361301</v>
      </c>
      <c r="H64" s="34">
        <v>150.87460248078</v>
      </c>
      <c r="I64" s="34">
        <v>158.263527895322</v>
      </c>
      <c r="J64" s="34">
        <v>184.92969600592201</v>
      </c>
      <c r="K64" s="34">
        <v>193.74157021206889</v>
      </c>
      <c r="L64" s="34">
        <v>165.94810913172924</v>
      </c>
      <c r="M64" s="34">
        <v>157.7571663473833</v>
      </c>
      <c r="N64" s="34">
        <v>164.03017270251101</v>
      </c>
      <c r="O64" s="34">
        <v>177.06017675042199</v>
      </c>
      <c r="P64" s="34">
        <v>2048.3127275648585</v>
      </c>
      <c r="Q64" s="34">
        <v>150.95423643981599</v>
      </c>
      <c r="R64" s="34">
        <v>160.353728962209</v>
      </c>
      <c r="S64" s="34">
        <v>202.94438487154599</v>
      </c>
      <c r="T64" s="34">
        <v>163.68419689341599</v>
      </c>
      <c r="U64" s="34">
        <v>162.186907518369</v>
      </c>
      <c r="V64" s="34">
        <v>212.50393181852999</v>
      </c>
      <c r="W64" s="34">
        <v>208.99734311021834</v>
      </c>
      <c r="X64" s="34">
        <v>207.75831494830314</v>
      </c>
      <c r="Y64" s="34">
        <v>190.18755636338301</v>
      </c>
      <c r="Z64" s="34">
        <v>221.17436796685701</v>
      </c>
      <c r="AA64" s="34">
        <v>206.28009244319301</v>
      </c>
      <c r="AB64" s="34">
        <v>271.76590828771901</v>
      </c>
      <c r="AC64" s="34">
        <v>2358.7909696235597</v>
      </c>
      <c r="AD64" s="34">
        <v>199.76712757458901</v>
      </c>
      <c r="AE64" s="34">
        <v>236.981952404602</v>
      </c>
      <c r="AF64" s="34">
        <v>243.5375437556078</v>
      </c>
      <c r="AG64" s="34">
        <v>276.1886795899963</v>
      </c>
      <c r="AH64" s="34">
        <v>281.07126170522918</v>
      </c>
      <c r="AI64" s="34">
        <v>238.502699987162</v>
      </c>
      <c r="AJ64" s="34">
        <v>244.524916700348</v>
      </c>
      <c r="AK64" s="34">
        <v>247.107003193</v>
      </c>
      <c r="AL64" s="34">
        <v>240.95780709791936</v>
      </c>
      <c r="AM64" s="34">
        <v>255.101224387982</v>
      </c>
      <c r="AN64" s="34">
        <v>236.481110591846</v>
      </c>
      <c r="AO64" s="34">
        <v>390.73270108690201</v>
      </c>
      <c r="AP64" s="34">
        <v>3090.9540280751839</v>
      </c>
      <c r="AQ64" s="34">
        <v>222.64631209037299</v>
      </c>
      <c r="AR64" s="34">
        <v>323.03395147712502</v>
      </c>
      <c r="AS64" s="34">
        <v>256.53699657779202</v>
      </c>
      <c r="AT64" s="34">
        <v>286.26134860966403</v>
      </c>
      <c r="AU64" s="34">
        <v>311.24357065028613</v>
      </c>
      <c r="AV64" s="34">
        <v>259.60656279704102</v>
      </c>
      <c r="AW64" s="34">
        <v>289.98329559374906</v>
      </c>
      <c r="AX64" s="34">
        <v>314.02390504293601</v>
      </c>
      <c r="AY64" s="34">
        <v>270.98713685032897</v>
      </c>
      <c r="AZ64" s="34">
        <v>265.14057234484812</v>
      </c>
      <c r="BA64" s="34">
        <v>331.19658759260659</v>
      </c>
      <c r="BB64" s="34">
        <v>336.91374266679816</v>
      </c>
      <c r="BC64" s="34">
        <v>3467.5739822935484</v>
      </c>
      <c r="BD64" s="34">
        <v>276.6001262969329</v>
      </c>
      <c r="BE64" s="34">
        <v>315.05956783441871</v>
      </c>
      <c r="BF64" s="34">
        <v>340.64033373283229</v>
      </c>
      <c r="BG64" s="34">
        <v>389.75638550033801</v>
      </c>
      <c r="BH64" s="34">
        <v>348.21747406189155</v>
      </c>
    </row>
    <row r="65" spans="1:60" s="31" customFormat="1" ht="15.75" customHeight="1" x14ac:dyDescent="0.2">
      <c r="A65" s="61"/>
      <c r="B65" s="61" t="s">
        <v>71</v>
      </c>
      <c r="C65" s="61" t="s">
        <v>188</v>
      </c>
      <c r="D65" s="68">
        <v>12.775226009592901</v>
      </c>
      <c r="E65" s="68">
        <v>210.58856623298419</v>
      </c>
      <c r="F65" s="68">
        <v>45.825365206405905</v>
      </c>
      <c r="G65" s="68">
        <v>12.5958942067218</v>
      </c>
      <c r="H65" s="68">
        <v>53.949917594673003</v>
      </c>
      <c r="I65" s="68">
        <v>287.05112658260015</v>
      </c>
      <c r="J65" s="68">
        <v>35.176243360695302</v>
      </c>
      <c r="K65" s="68">
        <v>43.441834883062299</v>
      </c>
      <c r="L65" s="68">
        <v>298.13938895957278</v>
      </c>
      <c r="M65" s="68">
        <v>36.316036080493099</v>
      </c>
      <c r="N65" s="68">
        <v>26.326554389579108</v>
      </c>
      <c r="O65" s="68">
        <v>178.98938590724373</v>
      </c>
      <c r="P65" s="68">
        <v>1241.1755394136242</v>
      </c>
      <c r="Q65" s="68">
        <v>420.2594530855983</v>
      </c>
      <c r="R65" s="68">
        <v>91.852939109795997</v>
      </c>
      <c r="S65" s="68">
        <v>149.84728823594241</v>
      </c>
      <c r="T65" s="68">
        <v>96.415892459236503</v>
      </c>
      <c r="U65" s="68">
        <v>103.15260266318501</v>
      </c>
      <c r="V65" s="68">
        <v>352.09043475708893</v>
      </c>
      <c r="W65" s="68">
        <v>88.175081567320504</v>
      </c>
      <c r="X65" s="68">
        <v>431.89724940983876</v>
      </c>
      <c r="Y65" s="68">
        <v>129.07212698448629</v>
      </c>
      <c r="Z65" s="68">
        <v>240.34672562670858</v>
      </c>
      <c r="AA65" s="68">
        <v>449.91752510272386</v>
      </c>
      <c r="AB65" s="68">
        <v>218.83605633955941</v>
      </c>
      <c r="AC65" s="68">
        <v>2771.8633753414847</v>
      </c>
      <c r="AD65" s="68">
        <v>424.04386682662391</v>
      </c>
      <c r="AE65" s="68">
        <v>477.20597501072137</v>
      </c>
      <c r="AF65" s="68">
        <v>219.0144274414769</v>
      </c>
      <c r="AG65" s="68">
        <v>233.58266848651269</v>
      </c>
      <c r="AH65" s="68">
        <v>209.00283403361561</v>
      </c>
      <c r="AI65" s="68">
        <v>312.80101375359698</v>
      </c>
      <c r="AJ65" s="68">
        <v>390.7261584960375</v>
      </c>
      <c r="AK65" s="68">
        <v>397.09766429049699</v>
      </c>
      <c r="AL65" s="68">
        <v>371.55515062438218</v>
      </c>
      <c r="AM65" s="68">
        <v>460.26798636065217</v>
      </c>
      <c r="AN65" s="68">
        <v>285.6650751246209</v>
      </c>
      <c r="AO65" s="68">
        <v>374.36221863517193</v>
      </c>
      <c r="AP65" s="68">
        <v>4155.3250390839094</v>
      </c>
      <c r="AQ65" s="68">
        <v>221.23019960595929</v>
      </c>
      <c r="AR65" s="68">
        <v>230.77895807846531</v>
      </c>
      <c r="AS65" s="68">
        <v>250.9256394887955</v>
      </c>
      <c r="AT65" s="68">
        <v>261.91236046408352</v>
      </c>
      <c r="AU65" s="68">
        <v>242.61451498555971</v>
      </c>
      <c r="AV65" s="68">
        <v>246.7070541073399</v>
      </c>
      <c r="AW65" s="68">
        <v>264.42505908410351</v>
      </c>
      <c r="AX65" s="68">
        <v>403.34345901355084</v>
      </c>
      <c r="AY65" s="68">
        <v>331.89715395292302</v>
      </c>
      <c r="AZ65" s="68">
        <v>291.90543899550408</v>
      </c>
      <c r="BA65" s="68">
        <v>299.90227625885331</v>
      </c>
      <c r="BB65" s="68">
        <v>278.80913217549454</v>
      </c>
      <c r="BC65" s="68">
        <v>3324.4512462106322</v>
      </c>
      <c r="BD65" s="68">
        <v>58.755078817108704</v>
      </c>
      <c r="BE65" s="68">
        <v>14.3240305190659</v>
      </c>
      <c r="BF65" s="68">
        <v>589.3278173979653</v>
      </c>
      <c r="BG65" s="68">
        <v>176.80544564801099</v>
      </c>
      <c r="BH65" s="68">
        <v>332.39553861500411</v>
      </c>
    </row>
    <row r="66" spans="1:60" s="31" customFormat="1" ht="15.75" customHeight="1" x14ac:dyDescent="0.2">
      <c r="A66" s="55"/>
      <c r="B66" s="55" t="s">
        <v>71</v>
      </c>
      <c r="C66" s="55" t="s">
        <v>178</v>
      </c>
      <c r="D66" s="34">
        <v>3206.6307331106764</v>
      </c>
      <c r="E66" s="34">
        <v>2316.8830362765575</v>
      </c>
      <c r="F66" s="34">
        <v>5208.9596627078126</v>
      </c>
      <c r="G66" s="34">
        <v>2416.3655403584844</v>
      </c>
      <c r="H66" s="34">
        <v>3609.12637326409</v>
      </c>
      <c r="I66" s="34">
        <v>4210.7153126107651</v>
      </c>
      <c r="J66" s="34">
        <v>4707.0562783340129</v>
      </c>
      <c r="K66" s="34">
        <v>3081.9734985714194</v>
      </c>
      <c r="L66" s="34">
        <v>6082.1250928410891</v>
      </c>
      <c r="M66" s="34">
        <v>3830.2571961282902</v>
      </c>
      <c r="N66" s="34">
        <v>3323.186252865532</v>
      </c>
      <c r="O66" s="34">
        <v>8401.7950501070409</v>
      </c>
      <c r="P66" s="34">
        <v>50395.074027175768</v>
      </c>
      <c r="Q66" s="34">
        <v>2890.0362259846856</v>
      </c>
      <c r="R66" s="34">
        <v>4651.3934453960801</v>
      </c>
      <c r="S66" s="34">
        <v>3240.431820193744</v>
      </c>
      <c r="T66" s="34">
        <v>3068.601219707366</v>
      </c>
      <c r="U66" s="34">
        <v>3949.5837796558785</v>
      </c>
      <c r="V66" s="34">
        <v>4817.4335779442899</v>
      </c>
      <c r="W66" s="34">
        <v>3831.8756632089062</v>
      </c>
      <c r="X66" s="34">
        <v>4089.887020824915</v>
      </c>
      <c r="Y66" s="34">
        <v>5800.7222171076219</v>
      </c>
      <c r="Z66" s="34">
        <v>7513.989991858386</v>
      </c>
      <c r="AA66" s="34">
        <v>5403.4866256633304</v>
      </c>
      <c r="AB66" s="34">
        <v>13458.212308454617</v>
      </c>
      <c r="AC66" s="34">
        <v>62715.653895999836</v>
      </c>
      <c r="AD66" s="34">
        <v>8225.3018027351554</v>
      </c>
      <c r="AE66" s="34">
        <v>5223.9144454400275</v>
      </c>
      <c r="AF66" s="34">
        <v>5531.2419192508532</v>
      </c>
      <c r="AG66" s="34">
        <v>8348.8818353375264</v>
      </c>
      <c r="AH66" s="34">
        <v>4919.6440583174626</v>
      </c>
      <c r="AI66" s="34">
        <v>8078.2022941047953</v>
      </c>
      <c r="AJ66" s="34">
        <v>9955.3849795172937</v>
      </c>
      <c r="AK66" s="34">
        <v>6481.2891240109448</v>
      </c>
      <c r="AL66" s="34">
        <v>7205.2485679062011</v>
      </c>
      <c r="AM66" s="34">
        <v>7425.3203340651862</v>
      </c>
      <c r="AN66" s="34">
        <v>6305.6432891774921</v>
      </c>
      <c r="AO66" s="34">
        <v>7062.8410697274294</v>
      </c>
      <c r="AP66" s="34">
        <v>84762.913719590375</v>
      </c>
      <c r="AQ66" s="34">
        <v>6803.7198601500932</v>
      </c>
      <c r="AR66" s="34">
        <v>4303.6826996451018</v>
      </c>
      <c r="AS66" s="34">
        <v>4634.0386400108255</v>
      </c>
      <c r="AT66" s="34">
        <v>5631.2803427829149</v>
      </c>
      <c r="AU66" s="34">
        <v>4950.7039572915137</v>
      </c>
      <c r="AV66" s="34">
        <v>9435.0075375248834</v>
      </c>
      <c r="AW66" s="34">
        <v>5601.6716777287811</v>
      </c>
      <c r="AX66" s="34">
        <v>6716.1467505406081</v>
      </c>
      <c r="AY66" s="34">
        <v>6187.9274923509874</v>
      </c>
      <c r="AZ66" s="34">
        <v>8710.6845756583443</v>
      </c>
      <c r="BA66" s="34">
        <v>7986.667690565022</v>
      </c>
      <c r="BB66" s="34">
        <v>11625.419368121296</v>
      </c>
      <c r="BC66" s="34">
        <v>82586.950592370384</v>
      </c>
      <c r="BD66" s="34">
        <v>3566.9525041173974</v>
      </c>
      <c r="BE66" s="34">
        <v>5281.3208491474725</v>
      </c>
      <c r="BF66" s="34">
        <v>6692.9396913358451</v>
      </c>
      <c r="BG66" s="34">
        <v>10441.903252707674</v>
      </c>
      <c r="BH66" s="34">
        <v>4129.9902503359981</v>
      </c>
    </row>
    <row r="67" spans="1:60" s="89" customFormat="1" ht="15.75" customHeight="1" x14ac:dyDescent="0.2">
      <c r="A67" s="67">
        <v>277</v>
      </c>
      <c r="B67" s="292" t="s">
        <v>208</v>
      </c>
      <c r="C67" s="292" t="s">
        <v>71</v>
      </c>
      <c r="D67" s="288">
        <v>14917.059556521956</v>
      </c>
      <c r="E67" s="288">
        <v>18942.016982414774</v>
      </c>
      <c r="F67" s="288">
        <v>23931.065290203645</v>
      </c>
      <c r="G67" s="288">
        <v>19401.939687559832</v>
      </c>
      <c r="H67" s="288">
        <v>25567.496455801229</v>
      </c>
      <c r="I67" s="288">
        <v>21999.1193313406</v>
      </c>
      <c r="J67" s="288">
        <v>24566.142762461812</v>
      </c>
      <c r="K67" s="288">
        <v>26638.562860571947</v>
      </c>
      <c r="L67" s="288">
        <v>22465.403843903503</v>
      </c>
      <c r="M67" s="288">
        <v>27468.749114274742</v>
      </c>
      <c r="N67" s="288">
        <v>29284.405556109603</v>
      </c>
      <c r="O67" s="288">
        <v>42623.828284230738</v>
      </c>
      <c r="P67" s="288">
        <v>297805.7897253944</v>
      </c>
      <c r="Q67" s="288">
        <v>13893.778040726458</v>
      </c>
      <c r="R67" s="288">
        <v>17416.545833561056</v>
      </c>
      <c r="S67" s="288">
        <v>18388.081381582262</v>
      </c>
      <c r="T67" s="288">
        <v>21193.572978266922</v>
      </c>
      <c r="U67" s="288">
        <v>18888.908871760097</v>
      </c>
      <c r="V67" s="288">
        <v>26948.756888342883</v>
      </c>
      <c r="W67" s="288">
        <v>25834.491130400333</v>
      </c>
      <c r="X67" s="288">
        <v>23103.864124383424</v>
      </c>
      <c r="Y67" s="288">
        <v>28536.107192854171</v>
      </c>
      <c r="Z67" s="288">
        <v>31427.297206063438</v>
      </c>
      <c r="AA67" s="288">
        <v>27407.583464876625</v>
      </c>
      <c r="AB67" s="288">
        <v>57082.246171437931</v>
      </c>
      <c r="AC67" s="288">
        <v>310121.23328425561</v>
      </c>
      <c r="AD67" s="288">
        <v>17442.299422159449</v>
      </c>
      <c r="AE67" s="288">
        <v>21494.553726280483</v>
      </c>
      <c r="AF67" s="288">
        <v>26387.466091801554</v>
      </c>
      <c r="AG67" s="288">
        <v>42182.52274446642</v>
      </c>
      <c r="AH67" s="288">
        <v>18490.134975258537</v>
      </c>
      <c r="AI67" s="288">
        <v>26147.591320289124</v>
      </c>
      <c r="AJ67" s="288">
        <v>48534.209019499343</v>
      </c>
      <c r="AK67" s="288">
        <v>23747.934711453978</v>
      </c>
      <c r="AL67" s="288">
        <v>29372.287854733859</v>
      </c>
      <c r="AM67" s="288">
        <v>32663.44731668671</v>
      </c>
      <c r="AN67" s="288">
        <v>43681.570531046185</v>
      </c>
      <c r="AO67" s="288">
        <v>49641.85812749005</v>
      </c>
      <c r="AP67" s="288">
        <v>379785.87584116566</v>
      </c>
      <c r="AQ67" s="288">
        <v>19504.871747425401</v>
      </c>
      <c r="AR67" s="288">
        <v>25823.093471163513</v>
      </c>
      <c r="AS67" s="288">
        <v>27599.078686750985</v>
      </c>
      <c r="AT67" s="288">
        <v>32425.474083195702</v>
      </c>
      <c r="AU67" s="288">
        <v>28832.969185354283</v>
      </c>
      <c r="AV67" s="288">
        <v>47884.63666616469</v>
      </c>
      <c r="AW67" s="288">
        <v>36959.056988405544</v>
      </c>
      <c r="AX67" s="288">
        <v>35157.85239916914</v>
      </c>
      <c r="AY67" s="288">
        <v>32867.067867741694</v>
      </c>
      <c r="AZ67" s="288">
        <v>34084.193858411541</v>
      </c>
      <c r="BA67" s="288">
        <v>39440.604611130533</v>
      </c>
      <c r="BB67" s="288">
        <v>52913.030185717071</v>
      </c>
      <c r="BC67" s="288">
        <v>413491.92975063005</v>
      </c>
      <c r="BD67" s="288">
        <v>29313.831857473491</v>
      </c>
      <c r="BE67" s="288">
        <v>27646.539515552005</v>
      </c>
      <c r="BF67" s="288">
        <v>32101.969260426635</v>
      </c>
      <c r="BG67" s="288">
        <v>37018.645420682362</v>
      </c>
      <c r="BH67" s="288">
        <v>28693.915011923622</v>
      </c>
    </row>
    <row r="68" spans="1:60" s="31" customFormat="1" ht="15.75" customHeight="1" x14ac:dyDescent="0.2">
      <c r="A68" s="55"/>
      <c r="B68" s="55" t="s">
        <v>71</v>
      </c>
      <c r="C68" s="55" t="s">
        <v>164</v>
      </c>
      <c r="D68" s="34">
        <v>7481.3767208304707</v>
      </c>
      <c r="E68" s="34">
        <v>9315.4373458532173</v>
      </c>
      <c r="F68" s="34">
        <v>10252.159236008794</v>
      </c>
      <c r="G68" s="34">
        <v>11228.640684295378</v>
      </c>
      <c r="H68" s="34">
        <v>14772.562011874646</v>
      </c>
      <c r="I68" s="34">
        <v>10425.591360464035</v>
      </c>
      <c r="J68" s="34">
        <v>12124.193553151881</v>
      </c>
      <c r="K68" s="34">
        <v>10142.192899742573</v>
      </c>
      <c r="L68" s="34">
        <v>10419.041101791727</v>
      </c>
      <c r="M68" s="34">
        <v>14655.331213663021</v>
      </c>
      <c r="N68" s="34">
        <v>15039.427111616227</v>
      </c>
      <c r="O68" s="34">
        <v>17447.300034807929</v>
      </c>
      <c r="P68" s="34">
        <v>143303.2532740999</v>
      </c>
      <c r="Q68" s="34">
        <v>6338.9271848950957</v>
      </c>
      <c r="R68" s="34">
        <v>7852.4914833870753</v>
      </c>
      <c r="S68" s="34">
        <v>7061.2544319845283</v>
      </c>
      <c r="T68" s="34">
        <v>9557.4469605752856</v>
      </c>
      <c r="U68" s="34">
        <v>9071.6872967391118</v>
      </c>
      <c r="V68" s="34">
        <v>11855.645685745627</v>
      </c>
      <c r="W68" s="34">
        <v>13690.444734770112</v>
      </c>
      <c r="X68" s="34">
        <v>11342.615179727898</v>
      </c>
      <c r="Y68" s="34">
        <v>9904.3554276408413</v>
      </c>
      <c r="Z68" s="34">
        <v>15737.295404430846</v>
      </c>
      <c r="AA68" s="34">
        <v>15892.15728349987</v>
      </c>
      <c r="AB68" s="34">
        <v>26271.253240151938</v>
      </c>
      <c r="AC68" s="34">
        <v>144575.57431354822</v>
      </c>
      <c r="AD68" s="34">
        <v>5262.6067676322036</v>
      </c>
      <c r="AE68" s="34">
        <v>7388.016381323002</v>
      </c>
      <c r="AF68" s="34">
        <v>10137.266135896187</v>
      </c>
      <c r="AG68" s="34">
        <v>22443.379386068456</v>
      </c>
      <c r="AH68" s="34">
        <v>5820.1354066679523</v>
      </c>
      <c r="AI68" s="34">
        <v>11494.548401918015</v>
      </c>
      <c r="AJ68" s="34">
        <v>27756.931020589342</v>
      </c>
      <c r="AK68" s="34">
        <v>8113.8501549571811</v>
      </c>
      <c r="AL68" s="34">
        <v>10432.825604741663</v>
      </c>
      <c r="AM68" s="34">
        <v>14448.131168080421</v>
      </c>
      <c r="AN68" s="34">
        <v>25465.904886882643</v>
      </c>
      <c r="AO68" s="34">
        <v>25168.102909814133</v>
      </c>
      <c r="AP68" s="34">
        <v>173931.69822457118</v>
      </c>
      <c r="AQ68" s="34">
        <v>7601.8255344925974</v>
      </c>
      <c r="AR68" s="34">
        <v>8739.4886081469012</v>
      </c>
      <c r="AS68" s="34">
        <v>9675.7753137023592</v>
      </c>
      <c r="AT68" s="34">
        <v>11195.451210907755</v>
      </c>
      <c r="AU68" s="34">
        <v>8668.6549871769876</v>
      </c>
      <c r="AV68" s="34">
        <v>22730.75733744344</v>
      </c>
      <c r="AW68" s="34">
        <v>14808.635559350138</v>
      </c>
      <c r="AX68" s="34">
        <v>19435.098409369679</v>
      </c>
      <c r="AY68" s="34">
        <v>12517.703275600617</v>
      </c>
      <c r="AZ68" s="34">
        <v>14873.575245777938</v>
      </c>
      <c r="BA68" s="34">
        <v>23475.475478824323</v>
      </c>
      <c r="BB68" s="34">
        <v>20434.043906515828</v>
      </c>
      <c r="BC68" s="34">
        <v>174156.48486730858</v>
      </c>
      <c r="BD68" s="34">
        <v>12197.6856074026</v>
      </c>
      <c r="BE68" s="34">
        <v>10264.014521857995</v>
      </c>
      <c r="BF68" s="34">
        <v>10064.216575434371</v>
      </c>
      <c r="BG68" s="34">
        <v>14204.508053997935</v>
      </c>
      <c r="BH68" s="34">
        <v>8301.6167181896126</v>
      </c>
    </row>
    <row r="69" spans="1:60" s="31" customFormat="1" ht="15.75" customHeight="1" x14ac:dyDescent="0.2">
      <c r="A69" s="61"/>
      <c r="B69" s="61" t="s">
        <v>71</v>
      </c>
      <c r="C69" s="61" t="s">
        <v>183</v>
      </c>
      <c r="D69" s="68">
        <v>38.371682443718328</v>
      </c>
      <c r="E69" s="68">
        <v>191.32785376857703</v>
      </c>
      <c r="F69" s="68">
        <v>151.65670386020267</v>
      </c>
      <c r="G69" s="68">
        <v>89.669289229424265</v>
      </c>
      <c r="H69" s="68">
        <v>167.33060997920671</v>
      </c>
      <c r="I69" s="68">
        <v>162.32380451650653</v>
      </c>
      <c r="J69" s="68">
        <v>236.21494309019704</v>
      </c>
      <c r="K69" s="68">
        <v>98.599426627028805</v>
      </c>
      <c r="L69" s="68">
        <v>160.79321534329148</v>
      </c>
      <c r="M69" s="68">
        <v>646.64149415534291</v>
      </c>
      <c r="N69" s="68">
        <v>194.8877880906754</v>
      </c>
      <c r="O69" s="68">
        <v>716.65504942934047</v>
      </c>
      <c r="P69" s="68">
        <v>2854.4718605335115</v>
      </c>
      <c r="Q69" s="68">
        <v>172.87693646058602</v>
      </c>
      <c r="R69" s="68">
        <v>395.49958490458022</v>
      </c>
      <c r="S69" s="68">
        <v>287.15572512099061</v>
      </c>
      <c r="T69" s="68">
        <v>261.38303406150749</v>
      </c>
      <c r="U69" s="68">
        <v>414.29738197545737</v>
      </c>
      <c r="V69" s="68">
        <v>1503.5405207155468</v>
      </c>
      <c r="W69" s="68">
        <v>677.36343160793172</v>
      </c>
      <c r="X69" s="68">
        <v>1066.5085036783787</v>
      </c>
      <c r="Y69" s="68">
        <v>467.00395769381277</v>
      </c>
      <c r="Z69" s="68">
        <v>596.95129921648174</v>
      </c>
      <c r="AA69" s="68">
        <v>207.42671882951493</v>
      </c>
      <c r="AB69" s="68">
        <v>558.15491088309989</v>
      </c>
      <c r="AC69" s="68">
        <v>6608.1620051478876</v>
      </c>
      <c r="AD69" s="68">
        <v>200.53464928249554</v>
      </c>
      <c r="AE69" s="68">
        <v>347.2573609434175</v>
      </c>
      <c r="AF69" s="68">
        <v>267.97090131973954</v>
      </c>
      <c r="AG69" s="68">
        <v>367.73579907352342</v>
      </c>
      <c r="AH69" s="68">
        <v>488.30598458656584</v>
      </c>
      <c r="AI69" s="68">
        <v>317.38472151829524</v>
      </c>
      <c r="AJ69" s="68">
        <v>417.00211866946262</v>
      </c>
      <c r="AK69" s="68">
        <v>239.5759122647801</v>
      </c>
      <c r="AL69" s="68">
        <v>294.59303447361839</v>
      </c>
      <c r="AM69" s="68">
        <v>461.41354098275804</v>
      </c>
      <c r="AN69" s="68">
        <v>480.04806003830248</v>
      </c>
      <c r="AO69" s="68">
        <v>630.53847954985224</v>
      </c>
      <c r="AP69" s="68">
        <v>4512.360562702811</v>
      </c>
      <c r="AQ69" s="68">
        <v>199.55346401258277</v>
      </c>
      <c r="AR69" s="68">
        <v>288.72055136326742</v>
      </c>
      <c r="AS69" s="68">
        <v>985.74636027918996</v>
      </c>
      <c r="AT69" s="68">
        <v>269.71141939975604</v>
      </c>
      <c r="AU69" s="68">
        <v>939.91692399925842</v>
      </c>
      <c r="AV69" s="68">
        <v>3579.5881356220661</v>
      </c>
      <c r="AW69" s="68">
        <v>454.99832955937489</v>
      </c>
      <c r="AX69" s="68">
        <v>313.30962137809149</v>
      </c>
      <c r="AY69" s="68">
        <v>308.21255964746433</v>
      </c>
      <c r="AZ69" s="68">
        <v>925.82095192715542</v>
      </c>
      <c r="BA69" s="68">
        <v>578.47806278089956</v>
      </c>
      <c r="BB69" s="68">
        <v>1054.5986012922215</v>
      </c>
      <c r="BC69" s="68">
        <v>9898.6549812613284</v>
      </c>
      <c r="BD69" s="68">
        <v>2491.6455336942695</v>
      </c>
      <c r="BE69" s="68">
        <v>2213.1960252612839</v>
      </c>
      <c r="BF69" s="68">
        <v>497.3555997746696</v>
      </c>
      <c r="BG69" s="68">
        <v>626.72327076476699</v>
      </c>
      <c r="BH69" s="68">
        <v>3809.4620734979535</v>
      </c>
    </row>
    <row r="70" spans="1:60" s="31" customFormat="1" ht="15.75" customHeight="1" x14ac:dyDescent="0.2">
      <c r="A70" s="55"/>
      <c r="B70" s="55" t="s">
        <v>71</v>
      </c>
      <c r="C70" s="55" t="s">
        <v>180</v>
      </c>
      <c r="D70" s="34">
        <v>1037.9591105920642</v>
      </c>
      <c r="E70" s="34">
        <v>2044.1968578101946</v>
      </c>
      <c r="F70" s="34">
        <v>2940.8177607113284</v>
      </c>
      <c r="G70" s="34">
        <v>1673.3509412910485</v>
      </c>
      <c r="H70" s="34">
        <v>1936.2814995506083</v>
      </c>
      <c r="I70" s="34">
        <v>2085.2178964239347</v>
      </c>
      <c r="J70" s="34">
        <v>1534.4587870871601</v>
      </c>
      <c r="K70" s="34">
        <v>1962.4615708389476</v>
      </c>
      <c r="L70" s="34">
        <v>2702.1531464700297</v>
      </c>
      <c r="M70" s="34">
        <v>2321.0903727980781</v>
      </c>
      <c r="N70" s="34">
        <v>2295.1663946546096</v>
      </c>
      <c r="O70" s="34">
        <v>2781.4298882380667</v>
      </c>
      <c r="P70" s="34">
        <v>25314.584226466075</v>
      </c>
      <c r="Q70" s="34">
        <v>1999.0363636313887</v>
      </c>
      <c r="R70" s="34">
        <v>2356.6897506564746</v>
      </c>
      <c r="S70" s="34">
        <v>3140.6843387466965</v>
      </c>
      <c r="T70" s="34">
        <v>1178.3765701011814</v>
      </c>
      <c r="U70" s="34">
        <v>1195.8285314285408</v>
      </c>
      <c r="V70" s="34">
        <v>2092.1333592366018</v>
      </c>
      <c r="W70" s="34">
        <v>1634.1866156783365</v>
      </c>
      <c r="X70" s="34">
        <v>685.65695050154716</v>
      </c>
      <c r="Y70" s="34">
        <v>4742.1151195623725</v>
      </c>
      <c r="Z70" s="34">
        <v>2705.7192829421197</v>
      </c>
      <c r="AA70" s="34">
        <v>603.76502486626759</v>
      </c>
      <c r="AB70" s="34">
        <v>3762.6109398410331</v>
      </c>
      <c r="AC70" s="34">
        <v>26096.802847192557</v>
      </c>
      <c r="AD70" s="34">
        <v>1910.7809222091494</v>
      </c>
      <c r="AE70" s="34">
        <v>3213.4280145527832</v>
      </c>
      <c r="AF70" s="34">
        <v>3181.7225212442345</v>
      </c>
      <c r="AG70" s="34">
        <v>2768.2402490329778</v>
      </c>
      <c r="AH70" s="34">
        <v>1851.8833333944735</v>
      </c>
      <c r="AI70" s="34">
        <v>3183.2058349701965</v>
      </c>
      <c r="AJ70" s="34">
        <v>3258.2299608980311</v>
      </c>
      <c r="AK70" s="34">
        <v>2919.7924906971966</v>
      </c>
      <c r="AL70" s="34">
        <v>3458.9471224512017</v>
      </c>
      <c r="AM70" s="34">
        <v>2097.9580983040223</v>
      </c>
      <c r="AN70" s="34">
        <v>1782.2335276003091</v>
      </c>
      <c r="AO70" s="34">
        <v>1092.0580616642933</v>
      </c>
      <c r="AP70" s="34">
        <v>30718.480137018872</v>
      </c>
      <c r="AQ70" s="34">
        <v>2178.2554018400733</v>
      </c>
      <c r="AR70" s="34">
        <v>4009.1815550091442</v>
      </c>
      <c r="AS70" s="34">
        <v>3927.1243788789875</v>
      </c>
      <c r="AT70" s="34">
        <v>2568.8453505160946</v>
      </c>
      <c r="AU70" s="34">
        <v>3810.1944149708052</v>
      </c>
      <c r="AV70" s="34">
        <v>4753.2632873788471</v>
      </c>
      <c r="AW70" s="34">
        <v>3701.615006743627</v>
      </c>
      <c r="AX70" s="34">
        <v>3264.3405869270819</v>
      </c>
      <c r="AY70" s="34">
        <v>3410.7794275271258</v>
      </c>
      <c r="AZ70" s="34">
        <v>3762.359147111893</v>
      </c>
      <c r="BA70" s="34">
        <v>2624.7630199277155</v>
      </c>
      <c r="BB70" s="34">
        <v>3517.8981216164002</v>
      </c>
      <c r="BC70" s="34">
        <v>41528.619698447808</v>
      </c>
      <c r="BD70" s="34">
        <v>2273.9784500740802</v>
      </c>
      <c r="BE70" s="34">
        <v>3515.3127014954425</v>
      </c>
      <c r="BF70" s="34">
        <v>5096.8425938363289</v>
      </c>
      <c r="BG70" s="34">
        <v>2973.7644926685748</v>
      </c>
      <c r="BH70" s="34">
        <v>3159.4044859669361</v>
      </c>
    </row>
    <row r="71" spans="1:60" s="31" customFormat="1" ht="15.75" customHeight="1" x14ac:dyDescent="0.2">
      <c r="A71" s="61"/>
      <c r="B71" s="61" t="s">
        <v>71</v>
      </c>
      <c r="C71" s="61" t="s">
        <v>155</v>
      </c>
      <c r="D71" s="68">
        <v>353.57218152387202</v>
      </c>
      <c r="E71" s="68">
        <v>394.58913245870821</v>
      </c>
      <c r="F71" s="68">
        <v>843.81500784173875</v>
      </c>
      <c r="G71" s="68">
        <v>875.41069269508876</v>
      </c>
      <c r="H71" s="68">
        <v>671.43013654386971</v>
      </c>
      <c r="I71" s="68">
        <v>992.3199036659513</v>
      </c>
      <c r="J71" s="68">
        <v>1190.1332683613632</v>
      </c>
      <c r="K71" s="68">
        <v>1164.1752866025281</v>
      </c>
      <c r="L71" s="68">
        <v>1051.0071721928502</v>
      </c>
      <c r="M71" s="68">
        <v>1814.9885319546393</v>
      </c>
      <c r="N71" s="68">
        <v>1545.5665642894553</v>
      </c>
      <c r="O71" s="68">
        <v>1783.2512649113419</v>
      </c>
      <c r="P71" s="68">
        <v>12680.259143041405</v>
      </c>
      <c r="Q71" s="68">
        <v>703.41518431933127</v>
      </c>
      <c r="R71" s="68">
        <v>541.49220947874903</v>
      </c>
      <c r="S71" s="68">
        <v>825.28401653867707</v>
      </c>
      <c r="T71" s="68">
        <v>872.72798116058414</v>
      </c>
      <c r="U71" s="68">
        <v>809.56055572592163</v>
      </c>
      <c r="V71" s="68">
        <v>1287.8939997339758</v>
      </c>
      <c r="W71" s="68">
        <v>747.45697542756136</v>
      </c>
      <c r="X71" s="68">
        <v>955.46047607713058</v>
      </c>
      <c r="Y71" s="68">
        <v>2909.0000950592294</v>
      </c>
      <c r="Z71" s="68">
        <v>1524.1266482718297</v>
      </c>
      <c r="AA71" s="68">
        <v>862.11473130581351</v>
      </c>
      <c r="AB71" s="68">
        <v>3356.8593944521258</v>
      </c>
      <c r="AC71" s="68">
        <v>15395.392267550927</v>
      </c>
      <c r="AD71" s="68">
        <v>772.23845445574011</v>
      </c>
      <c r="AE71" s="68">
        <v>1306.8152643813739</v>
      </c>
      <c r="AF71" s="68">
        <v>1172.5890759747522</v>
      </c>
      <c r="AG71" s="68">
        <v>1305.5049644404949</v>
      </c>
      <c r="AH71" s="68">
        <v>1057.6338987504978</v>
      </c>
      <c r="AI71" s="68">
        <v>1051.2382887392071</v>
      </c>
      <c r="AJ71" s="68">
        <v>1458.1136554215932</v>
      </c>
      <c r="AK71" s="68">
        <v>1482.5982366057372</v>
      </c>
      <c r="AL71" s="68">
        <v>2363.4610521570908</v>
      </c>
      <c r="AM71" s="68">
        <v>1273.7626103961193</v>
      </c>
      <c r="AN71" s="68">
        <v>1293.0613641039365</v>
      </c>
      <c r="AO71" s="68">
        <v>3107.0658949220165</v>
      </c>
      <c r="AP71" s="68">
        <v>17644.08276034856</v>
      </c>
      <c r="AQ71" s="68">
        <v>1354.0229164593227</v>
      </c>
      <c r="AR71" s="68">
        <v>1377.920759699125</v>
      </c>
      <c r="AS71" s="68">
        <v>1295.3009899267227</v>
      </c>
      <c r="AT71" s="68">
        <v>3976.3771359683738</v>
      </c>
      <c r="AU71" s="68">
        <v>2204.7128739252753</v>
      </c>
      <c r="AV71" s="68">
        <v>1941.1220156120482</v>
      </c>
      <c r="AW71" s="68">
        <v>1718.9462613064086</v>
      </c>
      <c r="AX71" s="68">
        <v>1019.6677271081099</v>
      </c>
      <c r="AY71" s="68">
        <v>1609.2286699444094</v>
      </c>
      <c r="AZ71" s="68">
        <v>1344.7402402348698</v>
      </c>
      <c r="BA71" s="68">
        <v>1310.1219785976195</v>
      </c>
      <c r="BB71" s="68">
        <v>2936.588266894048</v>
      </c>
      <c r="BC71" s="68">
        <v>22088.749835676332</v>
      </c>
      <c r="BD71" s="68">
        <v>1289.2568856786265</v>
      </c>
      <c r="BE71" s="68">
        <v>1132.6618988561381</v>
      </c>
      <c r="BF71" s="68">
        <v>2953.6896842081837</v>
      </c>
      <c r="BG71" s="68">
        <v>1873.2927174943386</v>
      </c>
      <c r="BH71" s="68">
        <v>2427.1093807655466</v>
      </c>
    </row>
    <row r="72" spans="1:60" s="31" customFormat="1" ht="15.75" customHeight="1" x14ac:dyDescent="0.2">
      <c r="A72" s="55"/>
      <c r="B72" s="55" t="s">
        <v>71</v>
      </c>
      <c r="C72" s="55" t="s">
        <v>182</v>
      </c>
      <c r="D72" s="34">
        <v>638.603785363273</v>
      </c>
      <c r="E72" s="34">
        <v>176.93548474910946</v>
      </c>
      <c r="F72" s="34">
        <v>322.1436626806971</v>
      </c>
      <c r="G72" s="34">
        <v>202.41039899477491</v>
      </c>
      <c r="H72" s="34">
        <v>295.86502156728852</v>
      </c>
      <c r="I72" s="34">
        <v>1449.7309261128062</v>
      </c>
      <c r="J72" s="34">
        <v>1038.8433463085253</v>
      </c>
      <c r="K72" s="34">
        <v>768.4593521251104</v>
      </c>
      <c r="L72" s="34">
        <v>221.78673964188849</v>
      </c>
      <c r="M72" s="34">
        <v>532.8897324606553</v>
      </c>
      <c r="N72" s="34">
        <v>1802.6301385211432</v>
      </c>
      <c r="O72" s="34">
        <v>3547.2893775336706</v>
      </c>
      <c r="P72" s="34">
        <v>10997.587966058942</v>
      </c>
      <c r="Q72" s="34">
        <v>276.23471553790421</v>
      </c>
      <c r="R72" s="34">
        <v>998.32910430476045</v>
      </c>
      <c r="S72" s="34">
        <v>424.43080283722833</v>
      </c>
      <c r="T72" s="34">
        <v>647.79484155552188</v>
      </c>
      <c r="U72" s="34">
        <v>870.44085962219322</v>
      </c>
      <c r="V72" s="34">
        <v>967.34135254744933</v>
      </c>
      <c r="W72" s="34">
        <v>889.16965748821849</v>
      </c>
      <c r="X72" s="34">
        <v>1040.1355613247522</v>
      </c>
      <c r="Y72" s="34">
        <v>1146.9140459757048</v>
      </c>
      <c r="Z72" s="34">
        <v>941.77593518734784</v>
      </c>
      <c r="AA72" s="34">
        <v>1028.2973163511901</v>
      </c>
      <c r="AB72" s="34">
        <v>3358.1397225325845</v>
      </c>
      <c r="AC72" s="34">
        <v>12589.003915264857</v>
      </c>
      <c r="AD72" s="34">
        <v>1409.118506650015</v>
      </c>
      <c r="AE72" s="34">
        <v>1094.89811047238</v>
      </c>
      <c r="AF72" s="34">
        <v>1599.6058223296959</v>
      </c>
      <c r="AG72" s="34">
        <v>1572.6092043537403</v>
      </c>
      <c r="AH72" s="34">
        <v>538.93364279237005</v>
      </c>
      <c r="AI72" s="34">
        <v>1360.7529517959861</v>
      </c>
      <c r="AJ72" s="34">
        <v>1458.6009854907843</v>
      </c>
      <c r="AK72" s="34">
        <v>1296.7521231469675</v>
      </c>
      <c r="AL72" s="34">
        <v>1451.2735321585678</v>
      </c>
      <c r="AM72" s="34">
        <v>1766.1888456720471</v>
      </c>
      <c r="AN72" s="34">
        <v>1320.2122565561192</v>
      </c>
      <c r="AO72" s="34">
        <v>2563.3192527647197</v>
      </c>
      <c r="AP72" s="34">
        <v>17432.265234183389</v>
      </c>
      <c r="AQ72" s="34">
        <v>1579.469198168322</v>
      </c>
      <c r="AR72" s="34">
        <v>2387.6141170046662</v>
      </c>
      <c r="AS72" s="34">
        <v>1794.2801039703036</v>
      </c>
      <c r="AT72" s="34">
        <v>1303.5340608606043</v>
      </c>
      <c r="AU72" s="34">
        <v>1777.251643756804</v>
      </c>
      <c r="AV72" s="34">
        <v>1767.1387638080253</v>
      </c>
      <c r="AW72" s="34">
        <v>1806.1291559944098</v>
      </c>
      <c r="AX72" s="34">
        <v>1609.4434228614159</v>
      </c>
      <c r="AY72" s="34">
        <v>2895.0066952015773</v>
      </c>
      <c r="AZ72" s="34">
        <v>2198.1124450653069</v>
      </c>
      <c r="BA72" s="34">
        <v>1567.3482970977782</v>
      </c>
      <c r="BB72" s="34">
        <v>4819.8006766118415</v>
      </c>
      <c r="BC72" s="34">
        <v>25505.128580401055</v>
      </c>
      <c r="BD72" s="34">
        <v>2601.0717032584794</v>
      </c>
      <c r="BE72" s="34">
        <v>2061.3430736481737</v>
      </c>
      <c r="BF72" s="34">
        <v>1870.2656652460289</v>
      </c>
      <c r="BG72" s="34">
        <v>3518.5828112750578</v>
      </c>
      <c r="BH72" s="34">
        <v>1833.4885228221033</v>
      </c>
    </row>
    <row r="73" spans="1:60" s="31" customFormat="1" ht="15.75" customHeight="1" x14ac:dyDescent="0.2">
      <c r="A73" s="61"/>
      <c r="B73" s="61" t="s">
        <v>71</v>
      </c>
      <c r="C73" s="61" t="s">
        <v>181</v>
      </c>
      <c r="D73" s="68">
        <v>325.88252420998458</v>
      </c>
      <c r="E73" s="68">
        <v>684.96050031124321</v>
      </c>
      <c r="F73" s="68">
        <v>1136.5074058038183</v>
      </c>
      <c r="G73" s="68">
        <v>781.48248528466524</v>
      </c>
      <c r="H73" s="68">
        <v>704.99702788618106</v>
      </c>
      <c r="I73" s="68">
        <v>1075.3258482229937</v>
      </c>
      <c r="J73" s="68">
        <v>907.47326590054206</v>
      </c>
      <c r="K73" s="68">
        <v>936.65016207336862</v>
      </c>
      <c r="L73" s="68">
        <v>1363.5683588822383</v>
      </c>
      <c r="M73" s="68">
        <v>891.30310568990546</v>
      </c>
      <c r="N73" s="68">
        <v>929.44416305784398</v>
      </c>
      <c r="O73" s="68">
        <v>1401.1730411919809</v>
      </c>
      <c r="P73" s="68">
        <v>11138.767888514767</v>
      </c>
      <c r="Q73" s="68">
        <v>460.35740116460585</v>
      </c>
      <c r="R73" s="68">
        <v>717.09979726687686</v>
      </c>
      <c r="S73" s="68">
        <v>1106.5794378658579</v>
      </c>
      <c r="T73" s="68">
        <v>1072.5805202999738</v>
      </c>
      <c r="U73" s="68">
        <v>1717.6414261024868</v>
      </c>
      <c r="V73" s="68">
        <v>1390.3001663257794</v>
      </c>
      <c r="W73" s="68">
        <v>1141.2161394446573</v>
      </c>
      <c r="X73" s="68">
        <v>864.22709987489236</v>
      </c>
      <c r="Y73" s="68">
        <v>1571.7151998716099</v>
      </c>
      <c r="Z73" s="68">
        <v>1178.9408461395485</v>
      </c>
      <c r="AA73" s="68">
        <v>1256.2716988706386</v>
      </c>
      <c r="AB73" s="68">
        <v>3322.044348565777</v>
      </c>
      <c r="AC73" s="68">
        <v>15798.974081792701</v>
      </c>
      <c r="AD73" s="68">
        <v>418.24543826991845</v>
      </c>
      <c r="AE73" s="68">
        <v>967.60584798338141</v>
      </c>
      <c r="AF73" s="68">
        <v>1103.9141434430414</v>
      </c>
      <c r="AG73" s="68">
        <v>1382.7924273215922</v>
      </c>
      <c r="AH73" s="68">
        <v>1162.7896021847864</v>
      </c>
      <c r="AI73" s="68">
        <v>1012.5465117343266</v>
      </c>
      <c r="AJ73" s="68">
        <v>2492.4561734914969</v>
      </c>
      <c r="AK73" s="68">
        <v>990.92189646529323</v>
      </c>
      <c r="AL73" s="68">
        <v>1385.9581366446655</v>
      </c>
      <c r="AM73" s="68">
        <v>1244.3401177087969</v>
      </c>
      <c r="AN73" s="68">
        <v>1701.9935873071431</v>
      </c>
      <c r="AO73" s="68">
        <v>1531.1193404188812</v>
      </c>
      <c r="AP73" s="68">
        <v>15394.683222973323</v>
      </c>
      <c r="AQ73" s="68">
        <v>493.90869436900243</v>
      </c>
      <c r="AR73" s="68">
        <v>1612.6060150922374</v>
      </c>
      <c r="AS73" s="68">
        <v>1795.1902998781927</v>
      </c>
      <c r="AT73" s="68">
        <v>1644.3867895875462</v>
      </c>
      <c r="AU73" s="68">
        <v>1746.0412810642865</v>
      </c>
      <c r="AV73" s="68">
        <v>1959.9906648612225</v>
      </c>
      <c r="AW73" s="68">
        <v>1913.8196171597567</v>
      </c>
      <c r="AX73" s="68">
        <v>1521.0214795979557</v>
      </c>
      <c r="AY73" s="68">
        <v>1987.547332984552</v>
      </c>
      <c r="AZ73" s="68">
        <v>1243.4293275138943</v>
      </c>
      <c r="BA73" s="68">
        <v>1643.893454710329</v>
      </c>
      <c r="BB73" s="68">
        <v>3508.7758069616884</v>
      </c>
      <c r="BC73" s="68">
        <v>21070.610763780664</v>
      </c>
      <c r="BD73" s="68">
        <v>928.16794443074298</v>
      </c>
      <c r="BE73" s="68">
        <v>1706.0113511771904</v>
      </c>
      <c r="BF73" s="68">
        <v>1622.1024505511245</v>
      </c>
      <c r="BG73" s="68">
        <v>2538.9399268828106</v>
      </c>
      <c r="BH73" s="68">
        <v>1779.5759240976342</v>
      </c>
    </row>
    <row r="74" spans="1:60" s="31" customFormat="1" ht="15.75" customHeight="1" x14ac:dyDescent="0.2">
      <c r="A74" s="55"/>
      <c r="B74" s="55" t="s">
        <v>71</v>
      </c>
      <c r="C74" s="55" t="s">
        <v>154</v>
      </c>
      <c r="D74" s="34">
        <v>946.94687635345588</v>
      </c>
      <c r="E74" s="34">
        <v>71.537284693575742</v>
      </c>
      <c r="F74" s="34">
        <v>226.47708949918746</v>
      </c>
      <c r="G74" s="34">
        <v>41.124898562661301</v>
      </c>
      <c r="H74" s="34">
        <v>114.94846436505362</v>
      </c>
      <c r="I74" s="34">
        <v>242.73534425006147</v>
      </c>
      <c r="J74" s="34">
        <v>76.828507234532282</v>
      </c>
      <c r="K74" s="34">
        <v>1823.6025181245327</v>
      </c>
      <c r="L74" s="34">
        <v>198.96626955978269</v>
      </c>
      <c r="M74" s="34">
        <v>162.34498010977723</v>
      </c>
      <c r="N74" s="34">
        <v>113.92584916544557</v>
      </c>
      <c r="O74" s="34">
        <v>246.78862037542808</v>
      </c>
      <c r="P74" s="34">
        <v>4266.2267022934939</v>
      </c>
      <c r="Q74" s="34">
        <v>249.36376711929535</v>
      </c>
      <c r="R74" s="34">
        <v>26.893811044400941</v>
      </c>
      <c r="S74" s="34">
        <v>167.14118488194134</v>
      </c>
      <c r="T74" s="34">
        <v>51.646009109318406</v>
      </c>
      <c r="U74" s="34">
        <v>112.84117918392393</v>
      </c>
      <c r="V74" s="34">
        <v>832.5977344054329</v>
      </c>
      <c r="W74" s="34">
        <v>146.25014588100251</v>
      </c>
      <c r="X74" s="34">
        <v>435.34651199716211</v>
      </c>
      <c r="Y74" s="34">
        <v>266.33349875748684</v>
      </c>
      <c r="Z74" s="34">
        <v>151.28741316637249</v>
      </c>
      <c r="AA74" s="34">
        <v>314.77976899765792</v>
      </c>
      <c r="AB74" s="34">
        <v>695.24980763130964</v>
      </c>
      <c r="AC74" s="34">
        <v>3449.7308321753039</v>
      </c>
      <c r="AD74" s="34">
        <v>298.28345552081009</v>
      </c>
      <c r="AE74" s="34">
        <v>1732.2605432060452</v>
      </c>
      <c r="AF74" s="34">
        <v>2073.3130031476489</v>
      </c>
      <c r="AG74" s="34">
        <v>428.42801651786186</v>
      </c>
      <c r="AH74" s="34">
        <v>614.93670447045645</v>
      </c>
      <c r="AI74" s="34">
        <v>408.62303993992299</v>
      </c>
      <c r="AJ74" s="34">
        <v>532.32092033070876</v>
      </c>
      <c r="AK74" s="34">
        <v>1004.4197129711727</v>
      </c>
      <c r="AL74" s="34">
        <v>1650.915872971723</v>
      </c>
      <c r="AM74" s="34">
        <v>992.54918848703471</v>
      </c>
      <c r="AN74" s="34">
        <v>543.07934011882867</v>
      </c>
      <c r="AO74" s="34">
        <v>1506.8975848908187</v>
      </c>
      <c r="AP74" s="34">
        <v>11786.027382573035</v>
      </c>
      <c r="AQ74" s="34">
        <v>636.31296580159506</v>
      </c>
      <c r="AR74" s="34">
        <v>944.68828353056563</v>
      </c>
      <c r="AS74" s="34">
        <v>775.41762533593669</v>
      </c>
      <c r="AT74" s="34">
        <v>2126.3012060015012</v>
      </c>
      <c r="AU74" s="34">
        <v>1132.7272337975635</v>
      </c>
      <c r="AV74" s="34">
        <v>2252.4885194810249</v>
      </c>
      <c r="AW74" s="34">
        <v>1195.4022049816249</v>
      </c>
      <c r="AX74" s="34">
        <v>590.74767497762002</v>
      </c>
      <c r="AY74" s="34">
        <v>2631.6535159241757</v>
      </c>
      <c r="AZ74" s="34">
        <v>901.27922734601805</v>
      </c>
      <c r="BA74" s="34">
        <v>570.43011652015446</v>
      </c>
      <c r="BB74" s="34">
        <v>2092.7843157006942</v>
      </c>
      <c r="BC74" s="34">
        <v>15850.232889398472</v>
      </c>
      <c r="BD74" s="34">
        <v>623.56700066214887</v>
      </c>
      <c r="BE74" s="34">
        <v>555.80203882782018</v>
      </c>
      <c r="BF74" s="34">
        <v>3089.9025096950572</v>
      </c>
      <c r="BG74" s="34">
        <v>1620.54912935266</v>
      </c>
      <c r="BH74" s="34">
        <v>1532.1053366777021</v>
      </c>
    </row>
    <row r="75" spans="1:60" s="31" customFormat="1" ht="15.75" customHeight="1" x14ac:dyDescent="0.2">
      <c r="A75" s="61"/>
      <c r="B75" s="61" t="s">
        <v>71</v>
      </c>
      <c r="C75" s="61" t="s">
        <v>159</v>
      </c>
      <c r="D75" s="68">
        <v>327.35066510415101</v>
      </c>
      <c r="E75" s="68">
        <v>314.88787387546392</v>
      </c>
      <c r="F75" s="68">
        <v>1614.6726932113684</v>
      </c>
      <c r="G75" s="68">
        <v>357.1662085398774</v>
      </c>
      <c r="H75" s="68">
        <v>522.00163638823994</v>
      </c>
      <c r="I75" s="68">
        <v>285.75519618734262</v>
      </c>
      <c r="J75" s="68">
        <v>1143.0194521527678</v>
      </c>
      <c r="K75" s="68">
        <v>710.13458928606735</v>
      </c>
      <c r="L75" s="68">
        <v>1141.9279505761733</v>
      </c>
      <c r="M75" s="68">
        <v>708.56413992672117</v>
      </c>
      <c r="N75" s="68">
        <v>888.4054121310844</v>
      </c>
      <c r="O75" s="68">
        <v>976.5636703760315</v>
      </c>
      <c r="P75" s="68">
        <v>8990.4494877552897</v>
      </c>
      <c r="Q75" s="68">
        <v>294.16161802465757</v>
      </c>
      <c r="R75" s="68">
        <v>630.75953353164209</v>
      </c>
      <c r="S75" s="68">
        <v>399.31596445695294</v>
      </c>
      <c r="T75" s="68">
        <v>647.98305667667341</v>
      </c>
      <c r="U75" s="68">
        <v>426.65132472888814</v>
      </c>
      <c r="V75" s="68">
        <v>661.98327125826393</v>
      </c>
      <c r="W75" s="68">
        <v>547.32862437086624</v>
      </c>
      <c r="X75" s="68">
        <v>932.59993002530291</v>
      </c>
      <c r="Y75" s="68">
        <v>677.61593106191071</v>
      </c>
      <c r="Z75" s="68">
        <v>900.44692163813511</v>
      </c>
      <c r="AA75" s="68">
        <v>476.51004661940362</v>
      </c>
      <c r="AB75" s="68">
        <v>1136.1882132729588</v>
      </c>
      <c r="AC75" s="68">
        <v>7731.5444356656544</v>
      </c>
      <c r="AD75" s="68">
        <v>224.88769163982619</v>
      </c>
      <c r="AE75" s="68">
        <v>440.20781376548234</v>
      </c>
      <c r="AF75" s="68">
        <v>762.41543865948029</v>
      </c>
      <c r="AG75" s="68">
        <v>688.03153346549027</v>
      </c>
      <c r="AH75" s="68">
        <v>649.38993074326197</v>
      </c>
      <c r="AI75" s="68">
        <v>768.43878136844341</v>
      </c>
      <c r="AJ75" s="68">
        <v>874.76945465796462</v>
      </c>
      <c r="AK75" s="68">
        <v>742.68048242374095</v>
      </c>
      <c r="AL75" s="68">
        <v>663.46176145964046</v>
      </c>
      <c r="AM75" s="68">
        <v>864.41650370516777</v>
      </c>
      <c r="AN75" s="68">
        <v>871.33294021748327</v>
      </c>
      <c r="AO75" s="68">
        <v>958.69405539709851</v>
      </c>
      <c r="AP75" s="68">
        <v>8508.7263875030803</v>
      </c>
      <c r="AQ75" s="68">
        <v>436.64319484561997</v>
      </c>
      <c r="AR75" s="68">
        <v>807.6716045494735</v>
      </c>
      <c r="AS75" s="68">
        <v>595.70048916300925</v>
      </c>
      <c r="AT75" s="68">
        <v>1122.2236499651897</v>
      </c>
      <c r="AU75" s="68">
        <v>856.13553854279201</v>
      </c>
      <c r="AV75" s="68">
        <v>790.5469564773465</v>
      </c>
      <c r="AW75" s="68">
        <v>1068.4385710927168</v>
      </c>
      <c r="AX75" s="68">
        <v>1036.2551183647761</v>
      </c>
      <c r="AY75" s="68">
        <v>685.41527077067781</v>
      </c>
      <c r="AZ75" s="68">
        <v>1220.5166005494068</v>
      </c>
      <c r="BA75" s="68">
        <v>1539.7717138191056</v>
      </c>
      <c r="BB75" s="68">
        <v>1697.1722617218284</v>
      </c>
      <c r="BC75" s="68">
        <v>11856.490969861941</v>
      </c>
      <c r="BD75" s="68">
        <v>605.4184676988491</v>
      </c>
      <c r="BE75" s="68">
        <v>786.50925455576498</v>
      </c>
      <c r="BF75" s="68">
        <v>1195.6170406027954</v>
      </c>
      <c r="BG75" s="68">
        <v>1007.966964930678</v>
      </c>
      <c r="BH75" s="68">
        <v>783.29839253147998</v>
      </c>
    </row>
    <row r="76" spans="1:60" s="31" customFormat="1" ht="15.75" customHeight="1" x14ac:dyDescent="0.2">
      <c r="A76" s="55"/>
      <c r="B76" s="55" t="s">
        <v>71</v>
      </c>
      <c r="C76" s="55" t="s">
        <v>151</v>
      </c>
      <c r="D76" s="34">
        <v>606.43069778470635</v>
      </c>
      <c r="E76" s="34">
        <v>742.06806686545144</v>
      </c>
      <c r="F76" s="34">
        <v>831.64796822295432</v>
      </c>
      <c r="G76" s="34">
        <v>614.22701188668952</v>
      </c>
      <c r="H76" s="34">
        <v>1121.5175422135665</v>
      </c>
      <c r="I76" s="34">
        <v>985.90919498316714</v>
      </c>
      <c r="J76" s="34">
        <v>1464.4405643108034</v>
      </c>
      <c r="K76" s="34">
        <v>363.29997302169306</v>
      </c>
      <c r="L76" s="34">
        <v>904.64427624095879</v>
      </c>
      <c r="M76" s="34">
        <v>700.2408351141404</v>
      </c>
      <c r="N76" s="34">
        <v>321.53807765124492</v>
      </c>
      <c r="O76" s="34">
        <v>2271.1275443316003</v>
      </c>
      <c r="P76" s="34">
        <v>10927.091752626977</v>
      </c>
      <c r="Q76" s="34">
        <v>429.63720242794534</v>
      </c>
      <c r="R76" s="34">
        <v>465.95535707314781</v>
      </c>
      <c r="S76" s="34">
        <v>801.53144912121081</v>
      </c>
      <c r="T76" s="34">
        <v>1302.7946900295083</v>
      </c>
      <c r="U76" s="34">
        <v>787.13103963571575</v>
      </c>
      <c r="V76" s="34">
        <v>972.68693757599931</v>
      </c>
      <c r="W76" s="34">
        <v>1588.1278191518827</v>
      </c>
      <c r="X76" s="34">
        <v>1187.8976863167288</v>
      </c>
      <c r="Y76" s="34">
        <v>1319.4540470178611</v>
      </c>
      <c r="Z76" s="34">
        <v>2223.6174020743115</v>
      </c>
      <c r="AA76" s="34">
        <v>2025.9826050843083</v>
      </c>
      <c r="AB76" s="34">
        <v>3483.1805393589057</v>
      </c>
      <c r="AC76" s="34">
        <v>16587.996774867526</v>
      </c>
      <c r="AD76" s="34">
        <v>723.81358152157998</v>
      </c>
      <c r="AE76" s="34">
        <v>613.71351126665752</v>
      </c>
      <c r="AF76" s="34">
        <v>879.25055673017187</v>
      </c>
      <c r="AG76" s="34">
        <v>1577.5118696896334</v>
      </c>
      <c r="AH76" s="34">
        <v>1277.69279048928</v>
      </c>
      <c r="AI76" s="34">
        <v>817.49516485739957</v>
      </c>
      <c r="AJ76" s="34">
        <v>2796.0483706126129</v>
      </c>
      <c r="AK76" s="34">
        <v>818.49021763848191</v>
      </c>
      <c r="AL76" s="34">
        <v>1226.9171232569408</v>
      </c>
      <c r="AM76" s="34">
        <v>1553.7499970584565</v>
      </c>
      <c r="AN76" s="34">
        <v>2056.0224110814847</v>
      </c>
      <c r="AO76" s="34">
        <v>3078.7982104700764</v>
      </c>
      <c r="AP76" s="34">
        <v>17419.503804672775</v>
      </c>
      <c r="AQ76" s="34">
        <v>514.73460172379271</v>
      </c>
      <c r="AR76" s="34">
        <v>773.45583158710781</v>
      </c>
      <c r="AS76" s="34">
        <v>1497.4918311710894</v>
      </c>
      <c r="AT76" s="34">
        <v>1019.7004387583935</v>
      </c>
      <c r="AU76" s="34">
        <v>1365.350741546089</v>
      </c>
      <c r="AV76" s="34">
        <v>1456.0662600370979</v>
      </c>
      <c r="AW76" s="34">
        <v>2053.9876511130074</v>
      </c>
      <c r="AX76" s="34">
        <v>949.19775091623626</v>
      </c>
      <c r="AY76" s="34">
        <v>1241.9971179528293</v>
      </c>
      <c r="AZ76" s="34">
        <v>1153.2967888132741</v>
      </c>
      <c r="BA76" s="34">
        <v>1156.304017678312</v>
      </c>
      <c r="BB76" s="34">
        <v>3624.5031570426754</v>
      </c>
      <c r="BC76" s="34">
        <v>16806.086188339905</v>
      </c>
      <c r="BD76" s="34">
        <v>751.53678835907874</v>
      </c>
      <c r="BE76" s="34">
        <v>676.24088157207927</v>
      </c>
      <c r="BF76" s="34">
        <v>903.21025911220943</v>
      </c>
      <c r="BG76" s="34">
        <v>2236.1321208658915</v>
      </c>
      <c r="BH76" s="34">
        <v>647.59313772794962</v>
      </c>
    </row>
    <row r="77" spans="1:60" s="31" customFormat="1" ht="15.75" customHeight="1" x14ac:dyDescent="0.2">
      <c r="A77" s="61"/>
      <c r="B77" s="61" t="s">
        <v>71</v>
      </c>
      <c r="C77" s="61" t="s">
        <v>165</v>
      </c>
      <c r="D77" s="68">
        <v>122.52650859235683</v>
      </c>
      <c r="E77" s="68">
        <v>638.87092412756851</v>
      </c>
      <c r="F77" s="68">
        <v>215.84609857628604</v>
      </c>
      <c r="G77" s="68">
        <v>502.07831199831725</v>
      </c>
      <c r="H77" s="68">
        <v>58.368093607699862</v>
      </c>
      <c r="I77" s="68">
        <v>382.94794060531058</v>
      </c>
      <c r="J77" s="68">
        <v>144.70652497105291</v>
      </c>
      <c r="K77" s="68">
        <v>275.46476383160643</v>
      </c>
      <c r="L77" s="68">
        <v>213.78813984231004</v>
      </c>
      <c r="M77" s="68">
        <v>475.60519937666743</v>
      </c>
      <c r="N77" s="68">
        <v>105.65513543927183</v>
      </c>
      <c r="O77" s="68">
        <v>411.12349295060415</v>
      </c>
      <c r="P77" s="68">
        <v>3546.9811339190519</v>
      </c>
      <c r="Q77" s="68">
        <v>32.29764908738597</v>
      </c>
      <c r="R77" s="68">
        <v>451.16369853922907</v>
      </c>
      <c r="S77" s="68">
        <v>83.094752221711275</v>
      </c>
      <c r="T77" s="68">
        <v>231.18232189658005</v>
      </c>
      <c r="U77" s="68">
        <v>42.684184962693628</v>
      </c>
      <c r="V77" s="68">
        <v>332.63432029558737</v>
      </c>
      <c r="W77" s="68">
        <v>72.840744212157603</v>
      </c>
      <c r="X77" s="68">
        <v>481.29999512763965</v>
      </c>
      <c r="Y77" s="68">
        <v>59.998192043292349</v>
      </c>
      <c r="Z77" s="68">
        <v>250.16262981832111</v>
      </c>
      <c r="AA77" s="68">
        <v>256.29538574697057</v>
      </c>
      <c r="AB77" s="68">
        <v>482.39849356932558</v>
      </c>
      <c r="AC77" s="68">
        <v>2776.0523675208947</v>
      </c>
      <c r="AD77" s="68">
        <v>136.70366174683221</v>
      </c>
      <c r="AE77" s="68">
        <v>320.69532854629074</v>
      </c>
      <c r="AF77" s="68">
        <v>41.35954973188219</v>
      </c>
      <c r="AG77" s="68">
        <v>431.19561431191897</v>
      </c>
      <c r="AH77" s="68">
        <v>350.10306637901726</v>
      </c>
      <c r="AI77" s="68">
        <v>958.64892548401599</v>
      </c>
      <c r="AJ77" s="68">
        <v>109.15940586480053</v>
      </c>
      <c r="AK77" s="68">
        <v>455.95149927867493</v>
      </c>
      <c r="AL77" s="68">
        <v>253.78072206521466</v>
      </c>
      <c r="AM77" s="68">
        <v>601.1768526428001</v>
      </c>
      <c r="AN77" s="68">
        <v>286.57396965678998</v>
      </c>
      <c r="AO77" s="68">
        <v>568.23842587160561</v>
      </c>
      <c r="AP77" s="68">
        <v>4513.5870215798432</v>
      </c>
      <c r="AQ77" s="68">
        <v>142.2540706494101</v>
      </c>
      <c r="AR77" s="68">
        <v>497.1041315907413</v>
      </c>
      <c r="AS77" s="68">
        <v>183.86994644341746</v>
      </c>
      <c r="AT77" s="68">
        <v>389.63030283207064</v>
      </c>
      <c r="AU77" s="68">
        <v>502.12971465820345</v>
      </c>
      <c r="AV77" s="68">
        <v>1019.9723349272765</v>
      </c>
      <c r="AW77" s="68">
        <v>383.09439845577009</v>
      </c>
      <c r="AX77" s="68">
        <v>845.74817868464879</v>
      </c>
      <c r="AY77" s="68">
        <v>423.89804528669083</v>
      </c>
      <c r="AZ77" s="68">
        <v>830.79909949981391</v>
      </c>
      <c r="BA77" s="68">
        <v>542.26930374035442</v>
      </c>
      <c r="BB77" s="68">
        <v>751.22381187730093</v>
      </c>
      <c r="BC77" s="68">
        <v>6511.9933386456987</v>
      </c>
      <c r="BD77" s="68">
        <v>417.93178624091667</v>
      </c>
      <c r="BE77" s="68">
        <v>618.61094020907535</v>
      </c>
      <c r="BF77" s="68">
        <v>514.16260312442375</v>
      </c>
      <c r="BG77" s="68">
        <v>708.59924057008254</v>
      </c>
      <c r="BH77" s="68">
        <v>582.42819460436465</v>
      </c>
    </row>
    <row r="78" spans="1:60" s="31" customFormat="1" ht="15.75" customHeight="1" x14ac:dyDescent="0.2">
      <c r="A78" s="55"/>
      <c r="B78" s="55" t="s">
        <v>71</v>
      </c>
      <c r="C78" s="55" t="s">
        <v>178</v>
      </c>
      <c r="D78" s="34">
        <v>3038.038803723904</v>
      </c>
      <c r="E78" s="34">
        <v>4367.2056579016617</v>
      </c>
      <c r="F78" s="34">
        <v>5395.3216637872692</v>
      </c>
      <c r="G78" s="34">
        <v>3036.3787647819045</v>
      </c>
      <c r="H78" s="34">
        <v>5202.1944118248703</v>
      </c>
      <c r="I78" s="34">
        <v>3911.2619159084966</v>
      </c>
      <c r="J78" s="34">
        <v>4705.8305498929922</v>
      </c>
      <c r="K78" s="34">
        <v>8393.5223182984955</v>
      </c>
      <c r="L78" s="34">
        <v>4087.7274733622462</v>
      </c>
      <c r="M78" s="34">
        <v>4559.7495090258044</v>
      </c>
      <c r="N78" s="34">
        <v>6047.7589214925993</v>
      </c>
      <c r="O78" s="34">
        <v>11041.126300084725</v>
      </c>
      <c r="P78" s="34">
        <v>63786.116290084974</v>
      </c>
      <c r="Q78" s="34">
        <v>2937.4700180582599</v>
      </c>
      <c r="R78" s="34">
        <v>2980.1715033741152</v>
      </c>
      <c r="S78" s="34">
        <v>4091.6092778064658</v>
      </c>
      <c r="T78" s="34">
        <v>5369.6569928007939</v>
      </c>
      <c r="U78" s="34">
        <v>3440.1450916551607</v>
      </c>
      <c r="V78" s="34">
        <v>5051.9995405026266</v>
      </c>
      <c r="W78" s="34">
        <v>4700.1062423675985</v>
      </c>
      <c r="X78" s="34">
        <v>4112.1162297319943</v>
      </c>
      <c r="Y78" s="34">
        <v>5471.6016781700491</v>
      </c>
      <c r="Z78" s="34">
        <v>5216.9734231781213</v>
      </c>
      <c r="AA78" s="34">
        <v>4483.9828847049957</v>
      </c>
      <c r="AB78" s="34">
        <v>10656.166561178878</v>
      </c>
      <c r="AC78" s="34">
        <v>58511.999443529043</v>
      </c>
      <c r="AD78" s="34">
        <v>6085.0862932308783</v>
      </c>
      <c r="AE78" s="34">
        <v>4069.6555498396719</v>
      </c>
      <c r="AF78" s="34">
        <v>5168.058943324716</v>
      </c>
      <c r="AG78" s="34">
        <v>9217.0936801907283</v>
      </c>
      <c r="AH78" s="34">
        <v>4678.330614799871</v>
      </c>
      <c r="AI78" s="34">
        <v>4774.7086979633159</v>
      </c>
      <c r="AJ78" s="34">
        <v>7380.5769534725332</v>
      </c>
      <c r="AK78" s="34">
        <v>5682.9019850047553</v>
      </c>
      <c r="AL78" s="34">
        <v>6190.1538923535409</v>
      </c>
      <c r="AM78" s="34">
        <v>7359.7603936490887</v>
      </c>
      <c r="AN78" s="34">
        <v>7881.1081874831516</v>
      </c>
      <c r="AO78" s="34">
        <v>9437.0259117265359</v>
      </c>
      <c r="AP78" s="34">
        <v>77924.461103038775</v>
      </c>
      <c r="AQ78" s="34">
        <v>4367.8917050630862</v>
      </c>
      <c r="AR78" s="34">
        <v>4384.6420135902799</v>
      </c>
      <c r="AS78" s="34">
        <v>5073.1813480017781</v>
      </c>
      <c r="AT78" s="34">
        <v>6809.3125183984175</v>
      </c>
      <c r="AU78" s="34">
        <v>5829.853831916218</v>
      </c>
      <c r="AV78" s="34">
        <v>5633.7023905163041</v>
      </c>
      <c r="AW78" s="34">
        <v>7853.9902326487245</v>
      </c>
      <c r="AX78" s="34">
        <v>4573.022428983526</v>
      </c>
      <c r="AY78" s="34">
        <v>5155.6259569015701</v>
      </c>
      <c r="AZ78" s="34">
        <v>5630.2647845719657</v>
      </c>
      <c r="BA78" s="34">
        <v>4431.7491674339462</v>
      </c>
      <c r="BB78" s="34">
        <v>8475.6412594825561</v>
      </c>
      <c r="BC78" s="34">
        <v>68218.877637508369</v>
      </c>
      <c r="BD78" s="34">
        <v>5133.5716899736954</v>
      </c>
      <c r="BE78" s="34">
        <v>4116.8368280910354</v>
      </c>
      <c r="BF78" s="34">
        <v>4294.6042788414306</v>
      </c>
      <c r="BG78" s="34">
        <v>5709.5866918795573</v>
      </c>
      <c r="BH78" s="34">
        <v>3837.8328450423387</v>
      </c>
    </row>
    <row r="79" spans="1:60" s="89" customFormat="1" ht="15.75" customHeight="1" x14ac:dyDescent="0.2">
      <c r="A79" s="67">
        <v>209</v>
      </c>
      <c r="B79" s="292" t="s">
        <v>94</v>
      </c>
      <c r="C79" s="67" t="s">
        <v>71</v>
      </c>
      <c r="D79" s="288">
        <v>18950.403877468889</v>
      </c>
      <c r="E79" s="288">
        <v>17776.893671157162</v>
      </c>
      <c r="F79" s="288">
        <v>20565.20252528548</v>
      </c>
      <c r="G79" s="288">
        <v>23021.488633481509</v>
      </c>
      <c r="H79" s="288">
        <v>23650.703707942721</v>
      </c>
      <c r="I79" s="288">
        <v>28140.857847917709</v>
      </c>
      <c r="J79" s="288">
        <v>21469.786010514767</v>
      </c>
      <c r="K79" s="288">
        <v>21388.613871028771</v>
      </c>
      <c r="L79" s="288">
        <v>20361.152016701351</v>
      </c>
      <c r="M79" s="288">
        <v>19244.559288445827</v>
      </c>
      <c r="N79" s="288">
        <v>19605.929763649245</v>
      </c>
      <c r="O79" s="288">
        <v>21256.051967617783</v>
      </c>
      <c r="P79" s="288">
        <v>255431.64318121123</v>
      </c>
      <c r="Q79" s="288">
        <v>20778.399127817953</v>
      </c>
      <c r="R79" s="288">
        <v>18214.830695720746</v>
      </c>
      <c r="S79" s="288">
        <v>22723.593994618685</v>
      </c>
      <c r="T79" s="288">
        <v>20591.257293886305</v>
      </c>
      <c r="U79" s="288">
        <v>23458.310892865851</v>
      </c>
      <c r="V79" s="288">
        <v>20036.004361648298</v>
      </c>
      <c r="W79" s="288">
        <v>21397.678451156073</v>
      </c>
      <c r="X79" s="288">
        <v>19480.30507340949</v>
      </c>
      <c r="Y79" s="288">
        <v>20485.694500931524</v>
      </c>
      <c r="Z79" s="288">
        <v>20660.557156197141</v>
      </c>
      <c r="AA79" s="288">
        <v>19258.376237023764</v>
      </c>
      <c r="AB79" s="288">
        <v>20599.628670224305</v>
      </c>
      <c r="AC79" s="288">
        <v>247684.63645550015</v>
      </c>
      <c r="AD79" s="288">
        <v>21468.956302192739</v>
      </c>
      <c r="AE79" s="288">
        <v>20351.817166023568</v>
      </c>
      <c r="AF79" s="288">
        <v>22222.543901220659</v>
      </c>
      <c r="AG79" s="288">
        <v>23017.537168024181</v>
      </c>
      <c r="AH79" s="288">
        <v>22851.388761512648</v>
      </c>
      <c r="AI79" s="288">
        <v>21425.86506322234</v>
      </c>
      <c r="AJ79" s="288">
        <v>25030.573494010638</v>
      </c>
      <c r="AK79" s="288">
        <v>23726.955563803906</v>
      </c>
      <c r="AL79" s="288">
        <v>22738.734621782758</v>
      </c>
      <c r="AM79" s="288">
        <v>23539.853205223222</v>
      </c>
      <c r="AN79" s="288">
        <v>24406.314026175634</v>
      </c>
      <c r="AO79" s="288">
        <v>26084.188147957761</v>
      </c>
      <c r="AP79" s="288">
        <v>276864.72742115008</v>
      </c>
      <c r="AQ79" s="288">
        <v>21736.211853423145</v>
      </c>
      <c r="AR79" s="288">
        <v>21194.57963395874</v>
      </c>
      <c r="AS79" s="288">
        <v>23851.741555654364</v>
      </c>
      <c r="AT79" s="288">
        <v>23915.090905692643</v>
      </c>
      <c r="AU79" s="288">
        <v>27260.118047856722</v>
      </c>
      <c r="AV79" s="288">
        <v>24416.128640157134</v>
      </c>
      <c r="AW79" s="288">
        <v>25959.153148471236</v>
      </c>
      <c r="AX79" s="288">
        <v>26749.837514633007</v>
      </c>
      <c r="AY79" s="288">
        <v>27106.430249053374</v>
      </c>
      <c r="AZ79" s="288">
        <v>27442.867475690491</v>
      </c>
      <c r="BA79" s="288">
        <v>24467.447253390605</v>
      </c>
      <c r="BB79" s="288">
        <v>27002.620550040869</v>
      </c>
      <c r="BC79" s="288">
        <v>301102.22682802228</v>
      </c>
      <c r="BD79" s="288">
        <v>25218.284473343607</v>
      </c>
      <c r="BE79" s="288">
        <v>24344.033752709438</v>
      </c>
      <c r="BF79" s="288">
        <v>27179.450268594675</v>
      </c>
      <c r="BG79" s="288">
        <v>26185.084509123932</v>
      </c>
      <c r="BH79" s="288">
        <v>26894.872933560848</v>
      </c>
    </row>
    <row r="80" spans="1:60" s="31" customFormat="1" ht="15.75" customHeight="1" x14ac:dyDescent="0.2">
      <c r="A80" s="55"/>
      <c r="B80" s="55" t="s">
        <v>71</v>
      </c>
      <c r="C80" s="55" t="s">
        <v>172</v>
      </c>
      <c r="D80" s="34">
        <v>4255.6511552318343</v>
      </c>
      <c r="E80" s="34">
        <v>3610.491908598106</v>
      </c>
      <c r="F80" s="34">
        <v>4660.8088132497041</v>
      </c>
      <c r="G80" s="34">
        <v>6508.3962961068619</v>
      </c>
      <c r="H80" s="34">
        <v>7081.1082557343798</v>
      </c>
      <c r="I80" s="34">
        <v>6836.5184908796364</v>
      </c>
      <c r="J80" s="34">
        <v>5662.790219168136</v>
      </c>
      <c r="K80" s="34">
        <v>5739.5215473831258</v>
      </c>
      <c r="L80" s="34">
        <v>5151.0443650165489</v>
      </c>
      <c r="M80" s="34">
        <v>5575.8287547185655</v>
      </c>
      <c r="N80" s="34">
        <v>4925.342872542069</v>
      </c>
      <c r="O80" s="34">
        <v>4414.4881062596305</v>
      </c>
      <c r="P80" s="34">
        <v>64421.9907848886</v>
      </c>
      <c r="Q80" s="34">
        <v>4240.0374505751197</v>
      </c>
      <c r="R80" s="34">
        <v>4208.7127878016572</v>
      </c>
      <c r="S80" s="34">
        <v>5068.952555939044</v>
      </c>
      <c r="T80" s="34">
        <v>4972.3496210712365</v>
      </c>
      <c r="U80" s="34">
        <v>5319.7798167380033</v>
      </c>
      <c r="V80" s="34">
        <v>4852.2629116937096</v>
      </c>
      <c r="W80" s="34">
        <v>4837.2812148613884</v>
      </c>
      <c r="X80" s="34">
        <v>5003.7939669231673</v>
      </c>
      <c r="Y80" s="34">
        <v>5011.1455703146166</v>
      </c>
      <c r="Z80" s="34">
        <v>4995.0395594406982</v>
      </c>
      <c r="AA80" s="34">
        <v>5030.0189478504099</v>
      </c>
      <c r="AB80" s="34">
        <v>4893.8293019577577</v>
      </c>
      <c r="AC80" s="34">
        <v>58433.203705166816</v>
      </c>
      <c r="AD80" s="34">
        <v>4855.5034910056002</v>
      </c>
      <c r="AE80" s="34">
        <v>4873.2562937705579</v>
      </c>
      <c r="AF80" s="34">
        <v>5212.1092997921496</v>
      </c>
      <c r="AG80" s="34">
        <v>5201.8392740526324</v>
      </c>
      <c r="AH80" s="34">
        <v>5460.4009917450203</v>
      </c>
      <c r="AI80" s="34">
        <v>5102.2430757715565</v>
      </c>
      <c r="AJ80" s="34">
        <v>5809.6184109611468</v>
      </c>
      <c r="AK80" s="34">
        <v>5801.1372593328297</v>
      </c>
      <c r="AL80" s="34">
        <v>5205.2379682163928</v>
      </c>
      <c r="AM80" s="34">
        <v>6135.22462801243</v>
      </c>
      <c r="AN80" s="34">
        <v>6127.5770819457612</v>
      </c>
      <c r="AO80" s="34">
        <v>6514.9749510094953</v>
      </c>
      <c r="AP80" s="34">
        <v>66299.122725615569</v>
      </c>
      <c r="AQ80" s="34">
        <v>5350.5140503295806</v>
      </c>
      <c r="AR80" s="34">
        <v>5052.2135684782952</v>
      </c>
      <c r="AS80" s="34">
        <v>6016.2334931652467</v>
      </c>
      <c r="AT80" s="34">
        <v>7952.8435188516551</v>
      </c>
      <c r="AU80" s="34">
        <v>8906.2654340078716</v>
      </c>
      <c r="AV80" s="34">
        <v>8336.3708189396311</v>
      </c>
      <c r="AW80" s="34">
        <v>8498.4829924397127</v>
      </c>
      <c r="AX80" s="34">
        <v>8097.4494651141504</v>
      </c>
      <c r="AY80" s="34">
        <v>8451.5383156239513</v>
      </c>
      <c r="AZ80" s="34">
        <v>8600.6416933116925</v>
      </c>
      <c r="BA80" s="34">
        <v>7791.1557373080141</v>
      </c>
      <c r="BB80" s="34">
        <v>8421.9323110787791</v>
      </c>
      <c r="BC80" s="34">
        <v>91475.641398648586</v>
      </c>
      <c r="BD80" s="34">
        <v>8004.1014706736823</v>
      </c>
      <c r="BE80" s="34">
        <v>7338.5765516533684</v>
      </c>
      <c r="BF80" s="34">
        <v>9295.5677887006623</v>
      </c>
      <c r="BG80" s="34">
        <v>8429.4868416251447</v>
      </c>
      <c r="BH80" s="34">
        <v>9494.8438111376581</v>
      </c>
    </row>
    <row r="81" spans="1:60" s="31" customFormat="1" ht="15.75" customHeight="1" x14ac:dyDescent="0.2">
      <c r="A81" s="61"/>
      <c r="B81" s="61" t="s">
        <v>71</v>
      </c>
      <c r="C81" s="61" t="s">
        <v>170</v>
      </c>
      <c r="D81" s="68">
        <v>7427.1257644886828</v>
      </c>
      <c r="E81" s="68">
        <v>6336.2769206757712</v>
      </c>
      <c r="F81" s="68">
        <v>8015.3841943429325</v>
      </c>
      <c r="G81" s="68">
        <v>7422.9163228298985</v>
      </c>
      <c r="H81" s="68">
        <v>5878.7289112752942</v>
      </c>
      <c r="I81" s="68">
        <v>7635.1565852293497</v>
      </c>
      <c r="J81" s="68">
        <v>6613.6504872380719</v>
      </c>
      <c r="K81" s="68">
        <v>6828.6191472840137</v>
      </c>
      <c r="L81" s="68">
        <v>6750.4702106683617</v>
      </c>
      <c r="M81" s="68">
        <v>6999.3292928972087</v>
      </c>
      <c r="N81" s="68">
        <v>6985.6278580041562</v>
      </c>
      <c r="O81" s="68">
        <v>7214.1721807282393</v>
      </c>
      <c r="P81" s="68">
        <v>84107.457875661989</v>
      </c>
      <c r="Q81" s="68">
        <v>7322.6278109823397</v>
      </c>
      <c r="R81" s="68">
        <v>5709.2905902162365</v>
      </c>
      <c r="S81" s="68">
        <v>8215.7105712762732</v>
      </c>
      <c r="T81" s="68">
        <v>6943.4594438239574</v>
      </c>
      <c r="U81" s="68">
        <v>6870.3192334724754</v>
      </c>
      <c r="V81" s="68">
        <v>7257.8854572009259</v>
      </c>
      <c r="W81" s="68">
        <v>7550.8681520813734</v>
      </c>
      <c r="X81" s="68">
        <v>7177.2588044578242</v>
      </c>
      <c r="Y81" s="68">
        <v>7459.4003843323062</v>
      </c>
      <c r="Z81" s="68">
        <v>7285.7114262889108</v>
      </c>
      <c r="AA81" s="68">
        <v>7094.5042815473225</v>
      </c>
      <c r="AB81" s="68">
        <v>7367.3578072809078</v>
      </c>
      <c r="AC81" s="68">
        <v>86254.39396296085</v>
      </c>
      <c r="AD81" s="68">
        <v>6857.1329311133604</v>
      </c>
      <c r="AE81" s="68">
        <v>7018.4631288538039</v>
      </c>
      <c r="AF81" s="68">
        <v>6002.8500354157404</v>
      </c>
      <c r="AG81" s="68">
        <v>7419.1587398955135</v>
      </c>
      <c r="AH81" s="68">
        <v>7296.4395576799943</v>
      </c>
      <c r="AI81" s="68">
        <v>6882.3490271710452</v>
      </c>
      <c r="AJ81" s="68">
        <v>8147.1067624343023</v>
      </c>
      <c r="AK81" s="68">
        <v>7832.3950738201729</v>
      </c>
      <c r="AL81" s="68">
        <v>7182.294421606417</v>
      </c>
      <c r="AM81" s="68">
        <v>7460.2938719416725</v>
      </c>
      <c r="AN81" s="68">
        <v>7196.7008512125149</v>
      </c>
      <c r="AO81" s="68">
        <v>8577.331919666387</v>
      </c>
      <c r="AP81" s="68">
        <v>87872.516320810944</v>
      </c>
      <c r="AQ81" s="68">
        <v>7005.8278982247193</v>
      </c>
      <c r="AR81" s="68">
        <v>6962.1046766554837</v>
      </c>
      <c r="AS81" s="68">
        <v>7357.2547901239295</v>
      </c>
      <c r="AT81" s="68">
        <v>8105.0695518496586</v>
      </c>
      <c r="AU81" s="68">
        <v>8011.928019831661</v>
      </c>
      <c r="AV81" s="68">
        <v>7509.6054688354634</v>
      </c>
      <c r="AW81" s="68">
        <v>7568.7224222626401</v>
      </c>
      <c r="AX81" s="68">
        <v>8903.5073391389287</v>
      </c>
      <c r="AY81" s="68">
        <v>8259.4846989402959</v>
      </c>
      <c r="AZ81" s="68">
        <v>9234.6464310613501</v>
      </c>
      <c r="BA81" s="68">
        <v>7819.8421453442579</v>
      </c>
      <c r="BB81" s="68">
        <v>8666.2854319154158</v>
      </c>
      <c r="BC81" s="68">
        <v>95404.278874183801</v>
      </c>
      <c r="BD81" s="68">
        <v>7560.4810468794412</v>
      </c>
      <c r="BE81" s="68">
        <v>7754.3037191953699</v>
      </c>
      <c r="BF81" s="68">
        <v>8281.2030931166446</v>
      </c>
      <c r="BG81" s="68">
        <v>8438.7550729984705</v>
      </c>
      <c r="BH81" s="68">
        <v>8759.7922258850867</v>
      </c>
    </row>
    <row r="82" spans="1:60" s="31" customFormat="1" ht="15.75" customHeight="1" x14ac:dyDescent="0.2">
      <c r="A82" s="55"/>
      <c r="B82" s="55" t="s">
        <v>71</v>
      </c>
      <c r="C82" s="55" t="s">
        <v>164</v>
      </c>
      <c r="D82" s="34">
        <v>1667.2087482589043</v>
      </c>
      <c r="E82" s="34">
        <v>2182.5687410733253</v>
      </c>
      <c r="F82" s="34">
        <v>2479.601541403616</v>
      </c>
      <c r="G82" s="34">
        <v>1636.2561172185883</v>
      </c>
      <c r="H82" s="34">
        <v>1563.0888184471069</v>
      </c>
      <c r="I82" s="34">
        <v>1644.4166108392758</v>
      </c>
      <c r="J82" s="34">
        <v>1574.5093313997324</v>
      </c>
      <c r="K82" s="34">
        <v>1250.59001145925</v>
      </c>
      <c r="L82" s="34">
        <v>1420.7701508305456</v>
      </c>
      <c r="M82" s="34">
        <v>1203.5178713511377</v>
      </c>
      <c r="N82" s="34">
        <v>1326.3375422243407</v>
      </c>
      <c r="O82" s="34">
        <v>2092.3576430339922</v>
      </c>
      <c r="P82" s="34">
        <v>20041.223127539815</v>
      </c>
      <c r="Q82" s="34">
        <v>1541.8540107594288</v>
      </c>
      <c r="R82" s="34">
        <v>1500.3206774773646</v>
      </c>
      <c r="S82" s="34">
        <v>1627.5930070410927</v>
      </c>
      <c r="T82" s="34">
        <v>1603.8519306872322</v>
      </c>
      <c r="U82" s="34">
        <v>1527.8585839868426</v>
      </c>
      <c r="V82" s="34">
        <v>1274.1966062667459</v>
      </c>
      <c r="W82" s="34">
        <v>1534.1468919291315</v>
      </c>
      <c r="X82" s="34">
        <v>1358.3358693466387</v>
      </c>
      <c r="Y82" s="34">
        <v>1553.9804930461082</v>
      </c>
      <c r="Z82" s="34">
        <v>1505.9307418142864</v>
      </c>
      <c r="AA82" s="34">
        <v>1302.4479850226314</v>
      </c>
      <c r="AB82" s="34">
        <v>1545.9815403043103</v>
      </c>
      <c r="AC82" s="34">
        <v>17876.498337681813</v>
      </c>
      <c r="AD82" s="34">
        <v>1690.7696114170287</v>
      </c>
      <c r="AE82" s="34">
        <v>1418.3416144901757</v>
      </c>
      <c r="AF82" s="34">
        <v>1580.9116314114647</v>
      </c>
      <c r="AG82" s="34">
        <v>1796.7521509530636</v>
      </c>
      <c r="AH82" s="34">
        <v>1777.5546905457409</v>
      </c>
      <c r="AI82" s="34">
        <v>1688.2635957234561</v>
      </c>
      <c r="AJ82" s="34">
        <v>1674.1639555392119</v>
      </c>
      <c r="AK82" s="34">
        <v>1583.2166909435812</v>
      </c>
      <c r="AL82" s="34">
        <v>2114.9494119842034</v>
      </c>
      <c r="AM82" s="34">
        <v>1784.0963696649217</v>
      </c>
      <c r="AN82" s="34">
        <v>1913.1996270666853</v>
      </c>
      <c r="AO82" s="34">
        <v>1420.3509190588384</v>
      </c>
      <c r="AP82" s="34">
        <v>20442.570268798372</v>
      </c>
      <c r="AQ82" s="34">
        <v>1825.6289999467551</v>
      </c>
      <c r="AR82" s="34">
        <v>1376.4762170084423</v>
      </c>
      <c r="AS82" s="34">
        <v>1576.5588445699029</v>
      </c>
      <c r="AT82" s="34">
        <v>1746.7202926924997</v>
      </c>
      <c r="AU82" s="34">
        <v>1573.8519952990216</v>
      </c>
      <c r="AV82" s="34">
        <v>1641.5489037289497</v>
      </c>
      <c r="AW82" s="34">
        <v>1795.568506626081</v>
      </c>
      <c r="AX82" s="34">
        <v>1447.5374783533491</v>
      </c>
      <c r="AY82" s="34">
        <v>1935.5241379099348</v>
      </c>
      <c r="AZ82" s="34">
        <v>1708.1402880998344</v>
      </c>
      <c r="BA82" s="34">
        <v>1709.8495846741005</v>
      </c>
      <c r="BB82" s="34">
        <v>2358.4766423594274</v>
      </c>
      <c r="BC82" s="34">
        <v>20695.881891268298</v>
      </c>
      <c r="BD82" s="34">
        <v>1915.3313134070847</v>
      </c>
      <c r="BE82" s="34">
        <v>1966.2034886816637</v>
      </c>
      <c r="BF82" s="34">
        <v>1840.5103750051644</v>
      </c>
      <c r="BG82" s="34">
        <v>2124.9778393219071</v>
      </c>
      <c r="BH82" s="34">
        <v>1751.0617351075464</v>
      </c>
    </row>
    <row r="83" spans="1:60" s="31" customFormat="1" ht="15.75" customHeight="1" x14ac:dyDescent="0.2">
      <c r="A83" s="61"/>
      <c r="B83" s="61" t="s">
        <v>71</v>
      </c>
      <c r="C83" s="61" t="s">
        <v>180</v>
      </c>
      <c r="D83" s="68">
        <v>9.7626869030173005</v>
      </c>
      <c r="E83" s="68">
        <v>76.084984673794054</v>
      </c>
      <c r="F83" s="68">
        <v>15.255422068541288</v>
      </c>
      <c r="G83" s="68">
        <v>16.143498703658494</v>
      </c>
      <c r="H83" s="68">
        <v>71.767679743057812</v>
      </c>
      <c r="I83" s="68">
        <v>160.81875461105994</v>
      </c>
      <c r="J83" s="68">
        <v>25.021716816844219</v>
      </c>
      <c r="K83" s="68">
        <v>53.956657839324983</v>
      </c>
      <c r="L83" s="68">
        <v>85.311856977466206</v>
      </c>
      <c r="M83" s="68">
        <v>110.03537150209563</v>
      </c>
      <c r="N83" s="68">
        <v>248.874051402769</v>
      </c>
      <c r="O83" s="68">
        <v>4.1956853398683638</v>
      </c>
      <c r="P83" s="68">
        <v>877.2283665814972</v>
      </c>
      <c r="Q83" s="68">
        <v>122.20447212216456</v>
      </c>
      <c r="R83" s="68">
        <v>50.697334280635708</v>
      </c>
      <c r="S83" s="68">
        <v>33.097750418461708</v>
      </c>
      <c r="T83" s="68">
        <v>132.05437061560585</v>
      </c>
      <c r="U83" s="68">
        <v>302.06345960531178</v>
      </c>
      <c r="V83" s="68">
        <v>266.07072776016167</v>
      </c>
      <c r="W83" s="68">
        <v>33.585440204459246</v>
      </c>
      <c r="X83" s="68">
        <v>145.1726600725996</v>
      </c>
      <c r="Y83" s="68">
        <v>265.63578728773371</v>
      </c>
      <c r="Z83" s="68">
        <v>359.76957331512654</v>
      </c>
      <c r="AA83" s="68">
        <v>475.13166849531473</v>
      </c>
      <c r="AB83" s="68">
        <v>608.12747090891969</v>
      </c>
      <c r="AC83" s="68">
        <v>2793.610715086495</v>
      </c>
      <c r="AD83" s="68">
        <v>539.09805269805327</v>
      </c>
      <c r="AE83" s="68">
        <v>395.64041314657942</v>
      </c>
      <c r="AF83" s="68">
        <v>844.51238175896299</v>
      </c>
      <c r="AG83" s="68">
        <v>811.1763208417633</v>
      </c>
      <c r="AH83" s="68">
        <v>162.66829367364858</v>
      </c>
      <c r="AI83" s="68">
        <v>123.04204242755696</v>
      </c>
      <c r="AJ83" s="68">
        <v>20.528759615478357</v>
      </c>
      <c r="AK83" s="68">
        <v>255.64189522116385</v>
      </c>
      <c r="AL83" s="68">
        <v>711.19431646226735</v>
      </c>
      <c r="AM83" s="68">
        <v>469.93554490324686</v>
      </c>
      <c r="AN83" s="68">
        <v>612.41254602597053</v>
      </c>
      <c r="AO83" s="68">
        <v>738.25637722515148</v>
      </c>
      <c r="AP83" s="68">
        <v>5684.1069439998428</v>
      </c>
      <c r="AQ83" s="68">
        <v>587.68621673230859</v>
      </c>
      <c r="AR83" s="68">
        <v>398.5903414527794</v>
      </c>
      <c r="AS83" s="68">
        <v>482.84666769783996</v>
      </c>
      <c r="AT83" s="68">
        <v>282.55386355034477</v>
      </c>
      <c r="AU83" s="68">
        <v>893.33845619477586</v>
      </c>
      <c r="AV83" s="68">
        <v>403.34387588155045</v>
      </c>
      <c r="AW83" s="68">
        <v>982.61900342749709</v>
      </c>
      <c r="AX83" s="68">
        <v>796.08088036511765</v>
      </c>
      <c r="AY83" s="68">
        <v>790.03710151312566</v>
      </c>
      <c r="AZ83" s="68">
        <v>739.17604216309428</v>
      </c>
      <c r="BA83" s="68">
        <v>247.11455247368744</v>
      </c>
      <c r="BB83" s="68">
        <v>594.64741882950739</v>
      </c>
      <c r="BC83" s="68">
        <v>7198.0344202816286</v>
      </c>
      <c r="BD83" s="68">
        <v>662.7946641680229</v>
      </c>
      <c r="BE83" s="68">
        <v>1031.2548363764697</v>
      </c>
      <c r="BF83" s="68">
        <v>806.82788768344938</v>
      </c>
      <c r="BG83" s="68">
        <v>615.90255788590355</v>
      </c>
      <c r="BH83" s="68">
        <v>1006.5761697282269</v>
      </c>
    </row>
    <row r="84" spans="1:60" s="31" customFormat="1" ht="15.75" customHeight="1" x14ac:dyDescent="0.2">
      <c r="A84" s="55"/>
      <c r="B84" s="55" t="s">
        <v>71</v>
      </c>
      <c r="C84" s="55" t="s">
        <v>182</v>
      </c>
      <c r="D84" s="34">
        <v>262.83397358294866</v>
      </c>
      <c r="E84" s="34">
        <v>196.65099261910257</v>
      </c>
      <c r="F84" s="34">
        <v>78.467450642802191</v>
      </c>
      <c r="G84" s="34">
        <v>275.06958904629664</v>
      </c>
      <c r="H84" s="34">
        <v>345.15989298142904</v>
      </c>
      <c r="I84" s="34">
        <v>4299.0598102151434</v>
      </c>
      <c r="J84" s="34">
        <v>1840.8741954881325</v>
      </c>
      <c r="K84" s="34">
        <v>1536.6056887285501</v>
      </c>
      <c r="L84" s="34">
        <v>1017.8521042815506</v>
      </c>
      <c r="M84" s="34">
        <v>1225.0886820641028</v>
      </c>
      <c r="N84" s="34">
        <v>1125.6612491138351</v>
      </c>
      <c r="O84" s="34">
        <v>783.036091714804</v>
      </c>
      <c r="P84" s="34">
        <v>12986.359720478697</v>
      </c>
      <c r="Q84" s="34">
        <v>1779.5232676287005</v>
      </c>
      <c r="R84" s="34">
        <v>1810.0338062037943</v>
      </c>
      <c r="S84" s="34">
        <v>1771.6769218982645</v>
      </c>
      <c r="T84" s="34">
        <v>1369.5685720518729</v>
      </c>
      <c r="U84" s="34">
        <v>1730.7924897877526</v>
      </c>
      <c r="V84" s="34">
        <v>1577.6757385318554</v>
      </c>
      <c r="W84" s="34">
        <v>2568.4102121561004</v>
      </c>
      <c r="X84" s="34">
        <v>1460.9844107014849</v>
      </c>
      <c r="Y84" s="34">
        <v>2071.6739131990989</v>
      </c>
      <c r="Z84" s="34">
        <v>1361.8813353529608</v>
      </c>
      <c r="AA84" s="34">
        <v>748.21618013382442</v>
      </c>
      <c r="AB84" s="34">
        <v>2171.3467634991225</v>
      </c>
      <c r="AC84" s="34">
        <v>20421.783611144834</v>
      </c>
      <c r="AD84" s="34">
        <v>2826.6626606426166</v>
      </c>
      <c r="AE84" s="34">
        <v>1335.6212590660991</v>
      </c>
      <c r="AF84" s="34">
        <v>1647.7867727789007</v>
      </c>
      <c r="AG84" s="34">
        <v>2464.9004138771838</v>
      </c>
      <c r="AH84" s="34">
        <v>1360.1455435338321</v>
      </c>
      <c r="AI84" s="34">
        <v>2152.3821255432804</v>
      </c>
      <c r="AJ84" s="34">
        <v>2623.4297242437474</v>
      </c>
      <c r="AK84" s="34">
        <v>1414.0313161885824</v>
      </c>
      <c r="AL84" s="34">
        <v>1897.4253672254547</v>
      </c>
      <c r="AM84" s="34">
        <v>1302.3897097755701</v>
      </c>
      <c r="AN84" s="34">
        <v>2082.1487624676211</v>
      </c>
      <c r="AO84" s="34">
        <v>2169.2053405184856</v>
      </c>
      <c r="AP84" s="34">
        <v>23276.128995861371</v>
      </c>
      <c r="AQ84" s="34">
        <v>843.03590552829792</v>
      </c>
      <c r="AR84" s="34">
        <v>2075.6678254339358</v>
      </c>
      <c r="AS84" s="34">
        <v>2030.1540960151547</v>
      </c>
      <c r="AT84" s="34">
        <v>1057.52617831627</v>
      </c>
      <c r="AU84" s="34">
        <v>2287.0749254171628</v>
      </c>
      <c r="AV84" s="34">
        <v>2275.2314944244445</v>
      </c>
      <c r="AW84" s="34">
        <v>2014.4128091861865</v>
      </c>
      <c r="AX84" s="34">
        <v>2203.9058176248977</v>
      </c>
      <c r="AY84" s="34">
        <v>2175.2500884704868</v>
      </c>
      <c r="AZ84" s="34">
        <v>2308.6738568371761</v>
      </c>
      <c r="BA84" s="34">
        <v>1990.3573959704383</v>
      </c>
      <c r="BB84" s="34">
        <v>1036.1587971239019</v>
      </c>
      <c r="BC84" s="34">
        <v>22297.44919034835</v>
      </c>
      <c r="BD84" s="34">
        <v>2090.4158852236337</v>
      </c>
      <c r="BE84" s="34">
        <v>1493.6720859993734</v>
      </c>
      <c r="BF84" s="34">
        <v>515.22889465750529</v>
      </c>
      <c r="BG84" s="34">
        <v>1479.6230491692454</v>
      </c>
      <c r="BH84" s="34">
        <v>833.04833948772148</v>
      </c>
    </row>
    <row r="85" spans="1:60" s="31" customFormat="1" ht="15.75" customHeight="1" x14ac:dyDescent="0.2">
      <c r="A85" s="61"/>
      <c r="B85" s="61" t="s">
        <v>71</v>
      </c>
      <c r="C85" s="61" t="s">
        <v>154</v>
      </c>
      <c r="D85" s="68">
        <v>753.24578729732866</v>
      </c>
      <c r="E85" s="68">
        <v>593.33878991029337</v>
      </c>
      <c r="F85" s="68">
        <v>1562.3241116297518</v>
      </c>
      <c r="G85" s="68">
        <v>653.61080015671075</v>
      </c>
      <c r="H85" s="68">
        <v>743.30654765583404</v>
      </c>
      <c r="I85" s="68">
        <v>736.54028476209055</v>
      </c>
      <c r="J85" s="68">
        <v>505.20858705315857</v>
      </c>
      <c r="K85" s="68">
        <v>723.35851184228227</v>
      </c>
      <c r="L85" s="68">
        <v>571.73579968292483</v>
      </c>
      <c r="M85" s="68">
        <v>602.71397855528278</v>
      </c>
      <c r="N85" s="68">
        <v>629.72350033985163</v>
      </c>
      <c r="O85" s="68">
        <v>607.91201564557969</v>
      </c>
      <c r="P85" s="68">
        <v>8683.0187145310902</v>
      </c>
      <c r="Q85" s="68">
        <v>604.69983441348063</v>
      </c>
      <c r="R85" s="68">
        <v>448.62992486642787</v>
      </c>
      <c r="S85" s="68">
        <v>637.70457109272729</v>
      </c>
      <c r="T85" s="68">
        <v>737.57037245974732</v>
      </c>
      <c r="U85" s="68">
        <v>746.07149241637751</v>
      </c>
      <c r="V85" s="68">
        <v>858.19482159716893</v>
      </c>
      <c r="W85" s="68">
        <v>782.35666804272307</v>
      </c>
      <c r="X85" s="68">
        <v>878.3616822229726</v>
      </c>
      <c r="Y85" s="68">
        <v>741.97844069893597</v>
      </c>
      <c r="Z85" s="68">
        <v>1160.1218392422138</v>
      </c>
      <c r="AA85" s="68">
        <v>982.83336967521825</v>
      </c>
      <c r="AB85" s="68">
        <v>1043.2528578018812</v>
      </c>
      <c r="AC85" s="68">
        <v>9621.7758745298743</v>
      </c>
      <c r="AD85" s="68">
        <v>1226.8968593699237</v>
      </c>
      <c r="AE85" s="68">
        <v>1035.4916846390072</v>
      </c>
      <c r="AF85" s="68">
        <v>1965.0624119269035</v>
      </c>
      <c r="AG85" s="68">
        <v>1057.6680685485305</v>
      </c>
      <c r="AH85" s="68">
        <v>1550.4019021841511</v>
      </c>
      <c r="AI85" s="68">
        <v>1349.230742973245</v>
      </c>
      <c r="AJ85" s="68">
        <v>1511.7181103648293</v>
      </c>
      <c r="AK85" s="68">
        <v>1299.7768105450082</v>
      </c>
      <c r="AL85" s="68">
        <v>1363.4869536547319</v>
      </c>
      <c r="AM85" s="68">
        <v>1451.8057545999882</v>
      </c>
      <c r="AN85" s="68">
        <v>1516.7351595049086</v>
      </c>
      <c r="AO85" s="68">
        <v>1510.1378398834609</v>
      </c>
      <c r="AP85" s="68">
        <v>16838.412298194686</v>
      </c>
      <c r="AQ85" s="68">
        <v>1716.7424859731079</v>
      </c>
      <c r="AR85" s="68">
        <v>1266.4707663610268</v>
      </c>
      <c r="AS85" s="68">
        <v>1368.9971191585655</v>
      </c>
      <c r="AT85" s="68">
        <v>849.96986164391865</v>
      </c>
      <c r="AU85" s="68">
        <v>1070.6055602871975</v>
      </c>
      <c r="AV85" s="68">
        <v>945.9327724146649</v>
      </c>
      <c r="AW85" s="68">
        <v>983.99792122944382</v>
      </c>
      <c r="AX85" s="68">
        <v>804.80695109323619</v>
      </c>
      <c r="AY85" s="68">
        <v>858.55736507868619</v>
      </c>
      <c r="AZ85" s="68">
        <v>734.60262555215445</v>
      </c>
      <c r="BA85" s="68">
        <v>734.87883576688955</v>
      </c>
      <c r="BB85" s="68">
        <v>794.13775210121469</v>
      </c>
      <c r="BC85" s="68">
        <v>12129.700016660105</v>
      </c>
      <c r="BD85" s="68">
        <v>755.95428883841964</v>
      </c>
      <c r="BE85" s="68">
        <v>699.73147543927257</v>
      </c>
      <c r="BF85" s="68">
        <v>777.42121344330531</v>
      </c>
      <c r="BG85" s="68">
        <v>982.81400252622518</v>
      </c>
      <c r="BH85" s="68">
        <v>766.68576314775805</v>
      </c>
    </row>
    <row r="86" spans="1:60" s="31" customFormat="1" ht="15.75" customHeight="1" x14ac:dyDescent="0.2">
      <c r="A86" s="55"/>
      <c r="B86" s="55" t="s">
        <v>71</v>
      </c>
      <c r="C86" s="55" t="s">
        <v>169</v>
      </c>
      <c r="D86" s="34">
        <v>571.86438053329277</v>
      </c>
      <c r="E86" s="34">
        <v>670.23325959090175</v>
      </c>
      <c r="F86" s="34">
        <v>434.47063817600531</v>
      </c>
      <c r="G86" s="34">
        <v>762.213741061782</v>
      </c>
      <c r="H86" s="34">
        <v>571.37289345513761</v>
      </c>
      <c r="I86" s="34">
        <v>574.9374591894707</v>
      </c>
      <c r="J86" s="34">
        <v>655.72764150125408</v>
      </c>
      <c r="K86" s="34">
        <v>676.46887923607005</v>
      </c>
      <c r="L86" s="34">
        <v>608.79487357033781</v>
      </c>
      <c r="M86" s="34">
        <v>404.26010055403441</v>
      </c>
      <c r="N86" s="34">
        <v>398.24662844650237</v>
      </c>
      <c r="O86" s="34">
        <v>933.41520976271045</v>
      </c>
      <c r="P86" s="34">
        <v>7262.0057050774994</v>
      </c>
      <c r="Q86" s="34">
        <v>545.87480635736188</v>
      </c>
      <c r="R86" s="34">
        <v>501.29473336300163</v>
      </c>
      <c r="S86" s="34">
        <v>125.50096957486777</v>
      </c>
      <c r="T86" s="34">
        <v>330.23564753302821</v>
      </c>
      <c r="U86" s="34">
        <v>488.7591375925835</v>
      </c>
      <c r="V86" s="34">
        <v>495.17018165190814</v>
      </c>
      <c r="W86" s="34">
        <v>330.6836494317302</v>
      </c>
      <c r="X86" s="34">
        <v>447.15251660396791</v>
      </c>
      <c r="Y86" s="34">
        <v>439.838159573322</v>
      </c>
      <c r="Z86" s="34">
        <v>626.09279025249373</v>
      </c>
      <c r="AA86" s="34">
        <v>391.78894019303084</v>
      </c>
      <c r="AB86" s="34">
        <v>100.39469123715979</v>
      </c>
      <c r="AC86" s="34">
        <v>4822.7862233644555</v>
      </c>
      <c r="AD86" s="34">
        <v>331.40080399631415</v>
      </c>
      <c r="AE86" s="34">
        <v>357.21631077865845</v>
      </c>
      <c r="AF86" s="34">
        <v>411.7831399295477</v>
      </c>
      <c r="AG86" s="34">
        <v>365.88495996958585</v>
      </c>
      <c r="AH86" s="34">
        <v>438.58641984984069</v>
      </c>
      <c r="AI86" s="34">
        <v>371.68722545307099</v>
      </c>
      <c r="AJ86" s="34">
        <v>503.0865180098088</v>
      </c>
      <c r="AK86" s="34">
        <v>294.30410259494499</v>
      </c>
      <c r="AL86" s="34">
        <v>412.02556326393039</v>
      </c>
      <c r="AM86" s="34">
        <v>542.85499132833058</v>
      </c>
      <c r="AN86" s="34">
        <v>287.88139867685925</v>
      </c>
      <c r="AO86" s="34">
        <v>512.90620886730528</v>
      </c>
      <c r="AP86" s="34">
        <v>4829.6176427181972</v>
      </c>
      <c r="AQ86" s="34">
        <v>197.93770288282604</v>
      </c>
      <c r="AR86" s="34">
        <v>384.70160733536039</v>
      </c>
      <c r="AS86" s="34">
        <v>359.9995649736079</v>
      </c>
      <c r="AT86" s="34">
        <v>361.88455841467567</v>
      </c>
      <c r="AU86" s="34">
        <v>473.67523278885091</v>
      </c>
      <c r="AV86" s="34">
        <v>331.39718341359742</v>
      </c>
      <c r="AW86" s="34">
        <v>358.6191024165708</v>
      </c>
      <c r="AX86" s="34">
        <v>278.49354298597513</v>
      </c>
      <c r="AY86" s="34">
        <v>459.57204760986923</v>
      </c>
      <c r="AZ86" s="34">
        <v>754.10005341344004</v>
      </c>
      <c r="BA86" s="34">
        <v>474.33096654062302</v>
      </c>
      <c r="BB86" s="34">
        <v>1011.6693635793681</v>
      </c>
      <c r="BC86" s="34">
        <v>5446.3809263547646</v>
      </c>
      <c r="BD86" s="34">
        <v>422.31769070875987</v>
      </c>
      <c r="BE86" s="34">
        <v>425.31297744339309</v>
      </c>
      <c r="BF86" s="34">
        <v>681.36486253374107</v>
      </c>
      <c r="BG86" s="34">
        <v>502.53562386593586</v>
      </c>
      <c r="BH86" s="34">
        <v>706.4828181611698</v>
      </c>
    </row>
    <row r="87" spans="1:60" s="31" customFormat="1" ht="15.75" customHeight="1" x14ac:dyDescent="0.2">
      <c r="A87" s="61"/>
      <c r="B87" s="61" t="s">
        <v>71</v>
      </c>
      <c r="C87" s="61" t="s">
        <v>156</v>
      </c>
      <c r="D87" s="68">
        <v>1.3556300967592851</v>
      </c>
      <c r="E87" s="68">
        <v>21.812394172956559</v>
      </c>
      <c r="F87" s="68">
        <v>10.626263002839298</v>
      </c>
      <c r="G87" s="68">
        <v>6.0282384677807599</v>
      </c>
      <c r="H87" s="68">
        <v>8.9032827771662699</v>
      </c>
      <c r="I87" s="68">
        <v>60.940783392552859</v>
      </c>
      <c r="J87" s="68">
        <v>82.237859446368532</v>
      </c>
      <c r="K87" s="68">
        <v>64.352798635487275</v>
      </c>
      <c r="L87" s="68">
        <v>85.45507979766569</v>
      </c>
      <c r="M87" s="68">
        <v>64.922541572434596</v>
      </c>
      <c r="N87" s="68">
        <v>134.0587559578895</v>
      </c>
      <c r="O87" s="68">
        <v>89.344645672914297</v>
      </c>
      <c r="P87" s="68">
        <v>630.038272992815</v>
      </c>
      <c r="Q87" s="68">
        <v>155.76399665816786</v>
      </c>
      <c r="R87" s="68">
        <v>196.60584672959462</v>
      </c>
      <c r="S87" s="68">
        <v>313.04097147530513</v>
      </c>
      <c r="T87" s="68">
        <v>231.69083292565659</v>
      </c>
      <c r="U87" s="68">
        <v>804.05647864231196</v>
      </c>
      <c r="V87" s="68">
        <v>66.422237791548312</v>
      </c>
      <c r="W87" s="68">
        <v>203.51842435617783</v>
      </c>
      <c r="X87" s="68">
        <v>225.37753441633103</v>
      </c>
      <c r="Y87" s="68">
        <v>216.27257594375411</v>
      </c>
      <c r="Z87" s="68">
        <v>51.79785879461177</v>
      </c>
      <c r="AA87" s="68">
        <v>250.92993686085634</v>
      </c>
      <c r="AB87" s="68">
        <v>46.854942153938268</v>
      </c>
      <c r="AC87" s="68">
        <v>2762.3316367482535</v>
      </c>
      <c r="AD87" s="68">
        <v>299.62106323605389</v>
      </c>
      <c r="AE87" s="68">
        <v>236.37454116647066</v>
      </c>
      <c r="AF87" s="68">
        <v>647.81992962805998</v>
      </c>
      <c r="AG87" s="68">
        <v>398.03304502286903</v>
      </c>
      <c r="AH87" s="68">
        <v>804.47480834922715</v>
      </c>
      <c r="AI87" s="68">
        <v>140.64495447087748</v>
      </c>
      <c r="AJ87" s="68">
        <v>114.04431578259322</v>
      </c>
      <c r="AK87" s="68">
        <v>426.5488097699681</v>
      </c>
      <c r="AL87" s="68">
        <v>41.25415210969301</v>
      </c>
      <c r="AM87" s="68">
        <v>236.20380894558639</v>
      </c>
      <c r="AN87" s="68">
        <v>186.2022536441028</v>
      </c>
      <c r="AO87" s="68">
        <v>340.90155179936136</v>
      </c>
      <c r="AP87" s="68">
        <v>3872.1232339248631</v>
      </c>
      <c r="AQ87" s="68">
        <v>157.12348388533627</v>
      </c>
      <c r="AR87" s="68">
        <v>215.85484320304309</v>
      </c>
      <c r="AS87" s="68">
        <v>229.62118868544695</v>
      </c>
      <c r="AT87" s="68">
        <v>221.87413848691423</v>
      </c>
      <c r="AU87" s="68">
        <v>196.54991935061733</v>
      </c>
      <c r="AV87" s="68">
        <v>113.31764511400291</v>
      </c>
      <c r="AW87" s="68">
        <v>104.72648081468009</v>
      </c>
      <c r="AX87" s="68">
        <v>300.15850034303122</v>
      </c>
      <c r="AY87" s="68">
        <v>378.99583194381103</v>
      </c>
      <c r="AZ87" s="68">
        <v>192.40326290318069</v>
      </c>
      <c r="BA87" s="68">
        <v>457.76652829806653</v>
      </c>
      <c r="BB87" s="68">
        <v>172.0273843769757</v>
      </c>
      <c r="BC87" s="68">
        <v>2740.4192074051061</v>
      </c>
      <c r="BD87" s="68">
        <v>411.86562208469718</v>
      </c>
      <c r="BE87" s="68">
        <v>489.82579911222467</v>
      </c>
      <c r="BF87" s="68">
        <v>348.85675020053111</v>
      </c>
      <c r="BG87" s="68">
        <v>148.06032790800617</v>
      </c>
      <c r="BH87" s="68">
        <v>537.43611501837222</v>
      </c>
    </row>
    <row r="88" spans="1:60" s="31" customFormat="1" ht="15.75" customHeight="1" x14ac:dyDescent="0.2">
      <c r="A88" s="55"/>
      <c r="B88" s="55" t="s">
        <v>71</v>
      </c>
      <c r="C88" s="55" t="s">
        <v>187</v>
      </c>
      <c r="D88" s="34">
        <v>1251.8638885505943</v>
      </c>
      <c r="E88" s="34">
        <v>925.19639139990272</v>
      </c>
      <c r="F88" s="34">
        <v>856.83911430297519</v>
      </c>
      <c r="G88" s="34">
        <v>891.01345590356095</v>
      </c>
      <c r="H88" s="34">
        <v>1157.2498548455892</v>
      </c>
      <c r="I88" s="34">
        <v>741.82424124216641</v>
      </c>
      <c r="J88" s="34">
        <v>725.63711402152353</v>
      </c>
      <c r="K88" s="34">
        <v>904.78050367714718</v>
      </c>
      <c r="L88" s="34">
        <v>1430.9443842106646</v>
      </c>
      <c r="M88" s="34">
        <v>854.35143551502529</v>
      </c>
      <c r="N88" s="34">
        <v>984.28577247252315</v>
      </c>
      <c r="O88" s="34">
        <v>2293.6440339709711</v>
      </c>
      <c r="P88" s="34">
        <v>13017.630190112643</v>
      </c>
      <c r="Q88" s="34">
        <v>1940.2007315799012</v>
      </c>
      <c r="R88" s="34">
        <v>883.30098451785102</v>
      </c>
      <c r="S88" s="34">
        <v>1294.8938340561047</v>
      </c>
      <c r="T88" s="34">
        <v>1313.2922508275785</v>
      </c>
      <c r="U88" s="34">
        <v>1678.1501300670818</v>
      </c>
      <c r="V88" s="34">
        <v>1021.6864310789008</v>
      </c>
      <c r="W88" s="34">
        <v>982.21936710690295</v>
      </c>
      <c r="X88" s="34">
        <v>655.48836992865404</v>
      </c>
      <c r="Y88" s="34">
        <v>743.46800724048387</v>
      </c>
      <c r="Z88" s="34">
        <v>741.94447430288506</v>
      </c>
      <c r="AA88" s="34">
        <v>421.59875025729525</v>
      </c>
      <c r="AB88" s="34">
        <v>422.2228205082605</v>
      </c>
      <c r="AC88" s="34">
        <v>12098.466151471901</v>
      </c>
      <c r="AD88" s="34">
        <v>780.92715777007277</v>
      </c>
      <c r="AE88" s="34">
        <v>468.50381702121194</v>
      </c>
      <c r="AF88" s="34">
        <v>736.96857658107001</v>
      </c>
      <c r="AG88" s="34">
        <v>595.89521684299416</v>
      </c>
      <c r="AH88" s="34">
        <v>714.62627974226234</v>
      </c>
      <c r="AI88" s="34">
        <v>674.21119586266673</v>
      </c>
      <c r="AJ88" s="34">
        <v>1064.4060174240076</v>
      </c>
      <c r="AK88" s="34">
        <v>1102.8335436239418</v>
      </c>
      <c r="AL88" s="34">
        <v>890.08416552188771</v>
      </c>
      <c r="AM88" s="34">
        <v>1155.5768131084571</v>
      </c>
      <c r="AN88" s="34">
        <v>1228.9308819014011</v>
      </c>
      <c r="AO88" s="34">
        <v>998.32486646092264</v>
      </c>
      <c r="AP88" s="34">
        <v>10411.288531860895</v>
      </c>
      <c r="AQ88" s="34">
        <v>688.73628922663397</v>
      </c>
      <c r="AR88" s="34">
        <v>696.6201141002191</v>
      </c>
      <c r="AS88" s="34">
        <v>758.21184818545646</v>
      </c>
      <c r="AT88" s="34">
        <v>496.07617294276497</v>
      </c>
      <c r="AU88" s="34">
        <v>604.78876523178951</v>
      </c>
      <c r="AV88" s="34">
        <v>583.60346080821944</v>
      </c>
      <c r="AW88" s="34">
        <v>690.4779934914684</v>
      </c>
      <c r="AX88" s="34">
        <v>589.20150162078937</v>
      </c>
      <c r="AY88" s="34">
        <v>882.15323394043958</v>
      </c>
      <c r="AZ88" s="34">
        <v>711.05088385059935</v>
      </c>
      <c r="BA88" s="34">
        <v>387.0792486717051</v>
      </c>
      <c r="BB88" s="34">
        <v>508.28544501782119</v>
      </c>
      <c r="BC88" s="34">
        <v>7596.2849570879071</v>
      </c>
      <c r="BD88" s="34">
        <v>685.99396809752352</v>
      </c>
      <c r="BE88" s="34">
        <v>650.31397824053295</v>
      </c>
      <c r="BF88" s="34">
        <v>698.7717221193102</v>
      </c>
      <c r="BG88" s="34">
        <v>557.78371473042841</v>
      </c>
      <c r="BH88" s="34">
        <v>453.33454351057634</v>
      </c>
    </row>
    <row r="89" spans="1:60" s="31" customFormat="1" ht="15.75" customHeight="1" x14ac:dyDescent="0.2">
      <c r="A89" s="61"/>
      <c r="B89" s="61" t="s">
        <v>71</v>
      </c>
      <c r="C89" s="61" t="s">
        <v>207</v>
      </c>
      <c r="D89" s="68">
        <v>122.69527478846757</v>
      </c>
      <c r="E89" s="68">
        <v>130.56261422061385</v>
      </c>
      <c r="F89" s="68">
        <v>174.09357384155379</v>
      </c>
      <c r="G89" s="68">
        <v>103.36510956287168</v>
      </c>
      <c r="H89" s="68">
        <v>120.31561392731089</v>
      </c>
      <c r="I89" s="68">
        <v>110.46114837648298</v>
      </c>
      <c r="J89" s="68">
        <v>102.42442540352812</v>
      </c>
      <c r="K89" s="68">
        <v>153.10646430822285</v>
      </c>
      <c r="L89" s="68">
        <v>170.00819414969743</v>
      </c>
      <c r="M89" s="68">
        <v>211.00420259944184</v>
      </c>
      <c r="N89" s="68">
        <v>187.25990329352226</v>
      </c>
      <c r="O89" s="68">
        <v>190.14279602280226</v>
      </c>
      <c r="P89" s="68">
        <v>1775.4393204945156</v>
      </c>
      <c r="Q89" s="68">
        <v>153.30747509155685</v>
      </c>
      <c r="R89" s="68">
        <v>218.11544076887685</v>
      </c>
      <c r="S89" s="68">
        <v>151.63777343486694</v>
      </c>
      <c r="T89" s="68">
        <v>162.10164893323133</v>
      </c>
      <c r="U89" s="68">
        <v>132.92712889814015</v>
      </c>
      <c r="V89" s="68">
        <v>144.94634222699705</v>
      </c>
      <c r="W89" s="68">
        <v>500.14996093424884</v>
      </c>
      <c r="X89" s="68">
        <v>160.77553118105544</v>
      </c>
      <c r="Y89" s="68">
        <v>113.40058843497022</v>
      </c>
      <c r="Z89" s="68">
        <v>105.13156188875342</v>
      </c>
      <c r="AA89" s="68">
        <v>91.741252816220936</v>
      </c>
      <c r="AB89" s="68">
        <v>61.172328055447132</v>
      </c>
      <c r="AC89" s="68">
        <v>1995.4070326643653</v>
      </c>
      <c r="AD89" s="68">
        <v>91.636472796745736</v>
      </c>
      <c r="AE89" s="68">
        <v>126.28532401220819</v>
      </c>
      <c r="AF89" s="68">
        <v>111.07004178501424</v>
      </c>
      <c r="AG89" s="68">
        <v>109.09505972375311</v>
      </c>
      <c r="AH89" s="68">
        <v>120.67429690253931</v>
      </c>
      <c r="AI89" s="68">
        <v>114.29117019726688</v>
      </c>
      <c r="AJ89" s="68">
        <v>129.07557003267746</v>
      </c>
      <c r="AK89" s="68">
        <v>77.801349403968615</v>
      </c>
      <c r="AL89" s="68">
        <v>135.97449443663731</v>
      </c>
      <c r="AM89" s="68">
        <v>121.82013286362769</v>
      </c>
      <c r="AN89" s="68">
        <v>105.39071010135605</v>
      </c>
      <c r="AO89" s="68">
        <v>164.33718619613512</v>
      </c>
      <c r="AP89" s="68">
        <v>1407.4518084519295</v>
      </c>
      <c r="AQ89" s="68">
        <v>217.86472703439603</v>
      </c>
      <c r="AR89" s="68">
        <v>136.15741469736798</v>
      </c>
      <c r="AS89" s="68">
        <v>125.65350631271627</v>
      </c>
      <c r="AT89" s="68">
        <v>135.0845509384944</v>
      </c>
      <c r="AU89" s="68">
        <v>148.96892500796957</v>
      </c>
      <c r="AV89" s="68">
        <v>182.09695416787204</v>
      </c>
      <c r="AW89" s="68">
        <v>197.50176324288208</v>
      </c>
      <c r="AX89" s="68">
        <v>139.55808156483292</v>
      </c>
      <c r="AY89" s="68">
        <v>159.28588255810803</v>
      </c>
      <c r="AZ89" s="68">
        <v>207.12561574981959</v>
      </c>
      <c r="BA89" s="68">
        <v>189.49003173820634</v>
      </c>
      <c r="BB89" s="68">
        <v>251.63103307482231</v>
      </c>
      <c r="BC89" s="68">
        <v>2090.4184860874875</v>
      </c>
      <c r="BD89" s="68">
        <v>206.73621389881245</v>
      </c>
      <c r="BE89" s="68">
        <v>257.36786854306143</v>
      </c>
      <c r="BF89" s="68">
        <v>225.32133482026217</v>
      </c>
      <c r="BG89" s="68">
        <v>177.80779016482381</v>
      </c>
      <c r="BH89" s="68">
        <v>308.90536428433961</v>
      </c>
    </row>
    <row r="90" spans="1:60" s="31" customFormat="1" ht="15.75" customHeight="1" x14ac:dyDescent="0.2">
      <c r="A90" s="55"/>
      <c r="B90" s="55" t="s">
        <v>71</v>
      </c>
      <c r="C90" s="55" t="s">
        <v>178</v>
      </c>
      <c r="D90" s="34">
        <v>2626.7965877370489</v>
      </c>
      <c r="E90" s="34">
        <v>3033.6766742223917</v>
      </c>
      <c r="F90" s="34">
        <v>2277.331402624759</v>
      </c>
      <c r="G90" s="34">
        <v>4746.4754644235045</v>
      </c>
      <c r="H90" s="34">
        <v>6109.7019571004239</v>
      </c>
      <c r="I90" s="34">
        <v>5340.1836791804799</v>
      </c>
      <c r="J90" s="34">
        <v>3681.7044329780088</v>
      </c>
      <c r="K90" s="34">
        <v>3457.2536606352915</v>
      </c>
      <c r="L90" s="34">
        <v>3068.7649975155909</v>
      </c>
      <c r="M90" s="34">
        <v>1993.5070571164933</v>
      </c>
      <c r="N90" s="34">
        <v>2660.5116298517833</v>
      </c>
      <c r="O90" s="34">
        <v>2633.3435594662769</v>
      </c>
      <c r="P90" s="34">
        <v>41629.251102852053</v>
      </c>
      <c r="Q90" s="34">
        <v>2372.3052716497314</v>
      </c>
      <c r="R90" s="34">
        <v>2687.828569495302</v>
      </c>
      <c r="S90" s="34">
        <v>3483.785068411677</v>
      </c>
      <c r="T90" s="34">
        <v>2795.082602957159</v>
      </c>
      <c r="U90" s="34">
        <v>3857.5329416589557</v>
      </c>
      <c r="V90" s="34">
        <v>2221.4929058483681</v>
      </c>
      <c r="W90" s="34">
        <v>2074.4584700518317</v>
      </c>
      <c r="X90" s="34">
        <v>1967.6037275547983</v>
      </c>
      <c r="Y90" s="34">
        <v>1868.9005808601964</v>
      </c>
      <c r="Z90" s="34">
        <v>2467.135995504198</v>
      </c>
      <c r="AA90" s="34">
        <v>2469.1649241716432</v>
      </c>
      <c r="AB90" s="34">
        <v>2339.0881465166017</v>
      </c>
      <c r="AC90" s="34">
        <v>30604.379204680456</v>
      </c>
      <c r="AD90" s="34">
        <v>1969.3071981469716</v>
      </c>
      <c r="AE90" s="34">
        <v>3086.6227790787934</v>
      </c>
      <c r="AF90" s="34">
        <v>3061.6696802128477</v>
      </c>
      <c r="AG90" s="34">
        <v>2797.1339182962988</v>
      </c>
      <c r="AH90" s="34">
        <v>3165.415977306388</v>
      </c>
      <c r="AI90" s="34">
        <v>2827.5199076283084</v>
      </c>
      <c r="AJ90" s="34">
        <v>3433.3953496028353</v>
      </c>
      <c r="AK90" s="34">
        <v>3639.2687123597398</v>
      </c>
      <c r="AL90" s="34">
        <v>2784.8078073011479</v>
      </c>
      <c r="AM90" s="34">
        <v>2879.6515800793973</v>
      </c>
      <c r="AN90" s="34">
        <v>3149.1347536284661</v>
      </c>
      <c r="AO90" s="34">
        <v>3137.4609872722158</v>
      </c>
      <c r="AP90" s="34">
        <v>35931.388650913417</v>
      </c>
      <c r="AQ90" s="34">
        <v>3145.114093659176</v>
      </c>
      <c r="AR90" s="34">
        <v>2629.7222592327903</v>
      </c>
      <c r="AS90" s="34">
        <v>3546.2104367664965</v>
      </c>
      <c r="AT90" s="34">
        <v>2705.4882180054497</v>
      </c>
      <c r="AU90" s="34">
        <v>3093.0708144398081</v>
      </c>
      <c r="AV90" s="34">
        <v>2093.6800624287412</v>
      </c>
      <c r="AW90" s="34">
        <v>2764.0241533340745</v>
      </c>
      <c r="AX90" s="34">
        <v>3189.1379564287049</v>
      </c>
      <c r="AY90" s="34">
        <v>2756.0315454646525</v>
      </c>
      <c r="AZ90" s="34">
        <v>2252.3067227481447</v>
      </c>
      <c r="BA90" s="34">
        <v>2665.582226604628</v>
      </c>
      <c r="BB90" s="34">
        <v>3187.3689705836423</v>
      </c>
      <c r="BC90" s="34">
        <v>34027.737459696313</v>
      </c>
      <c r="BD90" s="34">
        <v>2502.2923093635427</v>
      </c>
      <c r="BE90" s="34">
        <v>2237.4709720247074</v>
      </c>
      <c r="BF90" s="34">
        <v>3708.376346314109</v>
      </c>
      <c r="BG90" s="34">
        <v>2727.3376889278452</v>
      </c>
      <c r="BH90" s="34">
        <v>2276.7060480923851</v>
      </c>
    </row>
    <row r="91" spans="1:60" s="89" customFormat="1" ht="15.75" customHeight="1" x14ac:dyDescent="0.2">
      <c r="A91" s="67">
        <v>280</v>
      </c>
      <c r="B91" s="292" t="s">
        <v>77</v>
      </c>
      <c r="C91" s="67" t="s">
        <v>71</v>
      </c>
      <c r="D91" s="288">
        <v>6199.9539892850835</v>
      </c>
      <c r="E91" s="288">
        <v>8782.5280335679508</v>
      </c>
      <c r="F91" s="288">
        <v>9709.713166231224</v>
      </c>
      <c r="G91" s="288">
        <v>9361.4880648200742</v>
      </c>
      <c r="H91" s="288">
        <v>8034.6326392289629</v>
      </c>
      <c r="I91" s="288">
        <v>9256.536017133365</v>
      </c>
      <c r="J91" s="288">
        <v>7966.1002667760085</v>
      </c>
      <c r="K91" s="288">
        <v>7795.9335818720674</v>
      </c>
      <c r="L91" s="288">
        <v>8089.6610408978759</v>
      </c>
      <c r="M91" s="288">
        <v>11462.281764848891</v>
      </c>
      <c r="N91" s="288">
        <v>12767.990590706941</v>
      </c>
      <c r="O91" s="288">
        <v>10507.801043914369</v>
      </c>
      <c r="P91" s="288">
        <v>109934.6201992828</v>
      </c>
      <c r="Q91" s="288">
        <v>5105.9733912242073</v>
      </c>
      <c r="R91" s="288">
        <v>8361.286313006005</v>
      </c>
      <c r="S91" s="288">
        <v>8175.6391935872234</v>
      </c>
      <c r="T91" s="288">
        <v>7355.6463822747037</v>
      </c>
      <c r="U91" s="288">
        <v>6865.0127768541179</v>
      </c>
      <c r="V91" s="288">
        <v>10709.528753729877</v>
      </c>
      <c r="W91" s="288">
        <v>10163.973019022784</v>
      </c>
      <c r="X91" s="288">
        <v>11228.428978558686</v>
      </c>
      <c r="Y91" s="288">
        <v>12266.855726679707</v>
      </c>
      <c r="Z91" s="288">
        <v>12348.466761340384</v>
      </c>
      <c r="AA91" s="288">
        <v>14575.311476617158</v>
      </c>
      <c r="AB91" s="288">
        <v>18413.531306660316</v>
      </c>
      <c r="AC91" s="288">
        <v>125569.65407955518</v>
      </c>
      <c r="AD91" s="288">
        <v>10433.414504630286</v>
      </c>
      <c r="AE91" s="288">
        <v>13783.194457127885</v>
      </c>
      <c r="AF91" s="288">
        <v>14696.068320271661</v>
      </c>
      <c r="AG91" s="288">
        <v>14555.253627091504</v>
      </c>
      <c r="AH91" s="288">
        <v>14461.482688483426</v>
      </c>
      <c r="AI91" s="288">
        <v>14511.87457594334</v>
      </c>
      <c r="AJ91" s="288">
        <v>16954.884214721889</v>
      </c>
      <c r="AK91" s="288">
        <v>15452.395079990827</v>
      </c>
      <c r="AL91" s="288">
        <v>15767.060453060283</v>
      </c>
      <c r="AM91" s="288">
        <v>16272.758014528863</v>
      </c>
      <c r="AN91" s="288">
        <v>16040.980386207895</v>
      </c>
      <c r="AO91" s="288">
        <v>24523.924835582591</v>
      </c>
      <c r="AP91" s="288">
        <v>187453.29115764043</v>
      </c>
      <c r="AQ91" s="288">
        <v>13503.242627996227</v>
      </c>
      <c r="AR91" s="288">
        <v>15922.883998110448</v>
      </c>
      <c r="AS91" s="288">
        <v>18826.773215908423</v>
      </c>
      <c r="AT91" s="288">
        <v>18365.091139323304</v>
      </c>
      <c r="AU91" s="288">
        <v>18097.293130766207</v>
      </c>
      <c r="AV91" s="288">
        <v>18670.99202866666</v>
      </c>
      <c r="AW91" s="288">
        <v>19943.403491839588</v>
      </c>
      <c r="AX91" s="288">
        <v>20029.583781781381</v>
      </c>
      <c r="AY91" s="288">
        <v>20048.146811034185</v>
      </c>
      <c r="AZ91" s="288">
        <v>24513.408853055145</v>
      </c>
      <c r="BA91" s="288">
        <v>22727.586707810406</v>
      </c>
      <c r="BB91" s="288">
        <v>24582.033728836104</v>
      </c>
      <c r="BC91" s="288">
        <v>235230.43951512809</v>
      </c>
      <c r="BD91" s="288">
        <v>14756.041663526961</v>
      </c>
      <c r="BE91" s="288">
        <v>22589.651252317864</v>
      </c>
      <c r="BF91" s="288">
        <v>21159.815471969639</v>
      </c>
      <c r="BG91" s="288">
        <v>21881.051708003186</v>
      </c>
      <c r="BH91" s="288">
        <v>24848.283227970627</v>
      </c>
    </row>
    <row r="92" spans="1:60" s="31" customFormat="1" ht="15.75" customHeight="1" x14ac:dyDescent="0.2">
      <c r="A92" s="55"/>
      <c r="B92" s="55" t="s">
        <v>71</v>
      </c>
      <c r="C92" s="55" t="s">
        <v>164</v>
      </c>
      <c r="D92" s="34">
        <v>1742.9835138926908</v>
      </c>
      <c r="E92" s="34">
        <v>2646.5686528130664</v>
      </c>
      <c r="F92" s="34">
        <v>3338.2547214824149</v>
      </c>
      <c r="G92" s="34">
        <v>2827.4581809494271</v>
      </c>
      <c r="H92" s="34">
        <v>1952.8363267048144</v>
      </c>
      <c r="I92" s="34">
        <v>1906.7704288478558</v>
      </c>
      <c r="J92" s="34">
        <v>2114.0672019714925</v>
      </c>
      <c r="K92" s="34">
        <v>2288.1159328355839</v>
      </c>
      <c r="L92" s="34">
        <v>2235.8058321771168</v>
      </c>
      <c r="M92" s="34">
        <v>3449.8081633745128</v>
      </c>
      <c r="N92" s="34">
        <v>3863.2077008590832</v>
      </c>
      <c r="O92" s="34">
        <v>2568.0409363284452</v>
      </c>
      <c r="P92" s="34">
        <v>30933.917592236499</v>
      </c>
      <c r="Q92" s="34">
        <v>1258.8238308308355</v>
      </c>
      <c r="R92" s="34">
        <v>2774.8197228685854</v>
      </c>
      <c r="S92" s="34">
        <v>2679.5220897205795</v>
      </c>
      <c r="T92" s="34">
        <v>1345.4151787093422</v>
      </c>
      <c r="U92" s="34">
        <v>1683.9759794288348</v>
      </c>
      <c r="V92" s="34">
        <v>2851.99645038984</v>
      </c>
      <c r="W92" s="34">
        <v>2860.5823848950895</v>
      </c>
      <c r="X92" s="34">
        <v>3180.7409572812489</v>
      </c>
      <c r="Y92" s="34">
        <v>2490.7650203994426</v>
      </c>
      <c r="Z92" s="34">
        <v>4244.8797813259198</v>
      </c>
      <c r="AA92" s="34">
        <v>5785.6529870905888</v>
      </c>
      <c r="AB92" s="34">
        <v>3779.4245812286567</v>
      </c>
      <c r="AC92" s="34">
        <v>34936.598964168959</v>
      </c>
      <c r="AD92" s="34">
        <v>3984.292026802063</v>
      </c>
      <c r="AE92" s="34">
        <v>5338.1245459565016</v>
      </c>
      <c r="AF92" s="34">
        <v>5877.8779019772355</v>
      </c>
      <c r="AG92" s="34">
        <v>6198.6488883159573</v>
      </c>
      <c r="AH92" s="34">
        <v>6254.6300082073003</v>
      </c>
      <c r="AI92" s="34">
        <v>5814.0678347193789</v>
      </c>
      <c r="AJ92" s="34">
        <v>6666.8836876515161</v>
      </c>
      <c r="AK92" s="34">
        <v>6547.9155885222408</v>
      </c>
      <c r="AL92" s="34">
        <v>6579.6776224697041</v>
      </c>
      <c r="AM92" s="34">
        <v>6856.5028109387767</v>
      </c>
      <c r="AN92" s="34">
        <v>6719.3927687674277</v>
      </c>
      <c r="AO92" s="34">
        <v>8281.4109060516821</v>
      </c>
      <c r="AP92" s="34">
        <v>75119.424590379771</v>
      </c>
      <c r="AQ92" s="34">
        <v>6473.2275285377327</v>
      </c>
      <c r="AR92" s="34">
        <v>7444.4961784905381</v>
      </c>
      <c r="AS92" s="34">
        <v>6725.6409388836209</v>
      </c>
      <c r="AT92" s="34">
        <v>8634.6287375065949</v>
      </c>
      <c r="AU92" s="34">
        <v>8402.4644452797565</v>
      </c>
      <c r="AV92" s="34">
        <v>7953.9592900432408</v>
      </c>
      <c r="AW92" s="34">
        <v>8484.0350421322328</v>
      </c>
      <c r="AX92" s="34">
        <v>8621.7121798910066</v>
      </c>
      <c r="AY92" s="34">
        <v>8251.0231471424831</v>
      </c>
      <c r="AZ92" s="34">
        <v>11224.714966801888</v>
      </c>
      <c r="BA92" s="34">
        <v>8085.795986283465</v>
      </c>
      <c r="BB92" s="34">
        <v>9253.7076884685939</v>
      </c>
      <c r="BC92" s="34">
        <v>99555.406129461146</v>
      </c>
      <c r="BD92" s="34">
        <v>5036.9802523621493</v>
      </c>
      <c r="BE92" s="34">
        <v>10270.572832963266</v>
      </c>
      <c r="BF92" s="34">
        <v>9251.557170559794</v>
      </c>
      <c r="BG92" s="34">
        <v>8870.043241426265</v>
      </c>
      <c r="BH92" s="34">
        <v>9648.0300760891696</v>
      </c>
    </row>
    <row r="93" spans="1:60" s="31" customFormat="1" ht="15.75" customHeight="1" x14ac:dyDescent="0.2">
      <c r="A93" s="61"/>
      <c r="B93" s="61" t="s">
        <v>71</v>
      </c>
      <c r="C93" s="61" t="s">
        <v>157</v>
      </c>
      <c r="D93" s="68">
        <v>532.38209150716921</v>
      </c>
      <c r="E93" s="68">
        <v>617.9007907197049</v>
      </c>
      <c r="F93" s="68">
        <v>667.1667811930464</v>
      </c>
      <c r="G93" s="68">
        <v>848.14533788981839</v>
      </c>
      <c r="H93" s="68">
        <v>640.39740765538818</v>
      </c>
      <c r="I93" s="68">
        <v>472.16203362811905</v>
      </c>
      <c r="J93" s="68">
        <v>430.44427415315511</v>
      </c>
      <c r="K93" s="68">
        <v>536.80843275442589</v>
      </c>
      <c r="L93" s="68">
        <v>586.76765491916285</v>
      </c>
      <c r="M93" s="68">
        <v>412.71897531150336</v>
      </c>
      <c r="N93" s="68">
        <v>510.47741088446907</v>
      </c>
      <c r="O93" s="68">
        <v>882.982616719215</v>
      </c>
      <c r="P93" s="68">
        <v>7138.3538073351774</v>
      </c>
      <c r="Q93" s="68">
        <v>511.71954936166753</v>
      </c>
      <c r="R93" s="68">
        <v>548.56949530122415</v>
      </c>
      <c r="S93" s="68">
        <v>451.87155156614136</v>
      </c>
      <c r="T93" s="68">
        <v>539.61913624595456</v>
      </c>
      <c r="U93" s="68">
        <v>435.38727675938696</v>
      </c>
      <c r="V93" s="68">
        <v>617.68079395906477</v>
      </c>
      <c r="W93" s="68">
        <v>696.9317358262191</v>
      </c>
      <c r="X93" s="68">
        <v>583.42553384389566</v>
      </c>
      <c r="Y93" s="68">
        <v>1270.8830588638382</v>
      </c>
      <c r="Z93" s="68">
        <v>598.89804403408107</v>
      </c>
      <c r="AA93" s="68">
        <v>807.95799485678106</v>
      </c>
      <c r="AB93" s="68">
        <v>1327.2315879233508</v>
      </c>
      <c r="AC93" s="68">
        <v>8390.1757585416053</v>
      </c>
      <c r="AD93" s="68">
        <v>524.56801112753874</v>
      </c>
      <c r="AE93" s="68">
        <v>1404.2556766571627</v>
      </c>
      <c r="AF93" s="68">
        <v>1326.1352663416428</v>
      </c>
      <c r="AG93" s="68">
        <v>840.95727601159126</v>
      </c>
      <c r="AH93" s="68">
        <v>308.77149745227115</v>
      </c>
      <c r="AI93" s="68">
        <v>1261.2822261419508</v>
      </c>
      <c r="AJ93" s="68">
        <v>845.90934741240915</v>
      </c>
      <c r="AK93" s="68">
        <v>714.72360101732966</v>
      </c>
      <c r="AL93" s="68">
        <v>826.59218299177007</v>
      </c>
      <c r="AM93" s="68">
        <v>815.26825698263497</v>
      </c>
      <c r="AN93" s="68">
        <v>869.86446425011127</v>
      </c>
      <c r="AO93" s="68">
        <v>1807.5485062815787</v>
      </c>
      <c r="AP93" s="68">
        <v>11545.876312667991</v>
      </c>
      <c r="AQ93" s="68">
        <v>1093.1599071072139</v>
      </c>
      <c r="AR93" s="68">
        <v>1669.4940587943177</v>
      </c>
      <c r="AS93" s="68">
        <v>753.63875408441424</v>
      </c>
      <c r="AT93" s="68">
        <v>901.25576483671557</v>
      </c>
      <c r="AU93" s="68">
        <v>1040.8885230457392</v>
      </c>
      <c r="AV93" s="68">
        <v>1012.4891515477136</v>
      </c>
      <c r="AW93" s="68">
        <v>1152.0712226388009</v>
      </c>
      <c r="AX93" s="68">
        <v>1116.9466889870512</v>
      </c>
      <c r="AY93" s="68">
        <v>1115.3071277126278</v>
      </c>
      <c r="AZ93" s="68">
        <v>1288.6897768872125</v>
      </c>
      <c r="BA93" s="68">
        <v>1261.979830171985</v>
      </c>
      <c r="BB93" s="68">
        <v>1475.0023460970936</v>
      </c>
      <c r="BC93" s="68">
        <v>13880.923151910885</v>
      </c>
      <c r="BD93" s="68">
        <v>720.48628064941568</v>
      </c>
      <c r="BE93" s="68">
        <v>1524.6835440578106</v>
      </c>
      <c r="BF93" s="68">
        <v>1380.9182807164038</v>
      </c>
      <c r="BG93" s="68">
        <v>1552.5069854511703</v>
      </c>
      <c r="BH93" s="68">
        <v>3174.070125718019</v>
      </c>
    </row>
    <row r="94" spans="1:60" s="31" customFormat="1" ht="15.75" customHeight="1" x14ac:dyDescent="0.2">
      <c r="A94" s="55"/>
      <c r="B94" s="55" t="s">
        <v>71</v>
      </c>
      <c r="C94" s="55" t="s">
        <v>165</v>
      </c>
      <c r="D94" s="34">
        <v>544.05246148622336</v>
      </c>
      <c r="E94" s="34">
        <v>646.82704889322827</v>
      </c>
      <c r="F94" s="34">
        <v>773.81498966654544</v>
      </c>
      <c r="G94" s="34">
        <v>239.50443213281798</v>
      </c>
      <c r="H94" s="34">
        <v>339.14483384334693</v>
      </c>
      <c r="I94" s="34">
        <v>484.83595227394119</v>
      </c>
      <c r="J94" s="34">
        <v>330.78118946266471</v>
      </c>
      <c r="K94" s="34">
        <v>298.91894977893054</v>
      </c>
      <c r="L94" s="34">
        <v>371.60141833446039</v>
      </c>
      <c r="M94" s="34">
        <v>318.95800508726398</v>
      </c>
      <c r="N94" s="34">
        <v>304.82330763325729</v>
      </c>
      <c r="O94" s="34">
        <v>295.53780196480517</v>
      </c>
      <c r="P94" s="34">
        <v>4948.8003905574851</v>
      </c>
      <c r="Q94" s="34">
        <v>246.6697160564739</v>
      </c>
      <c r="R94" s="34">
        <v>448.75546845925385</v>
      </c>
      <c r="S94" s="34">
        <v>439.37067511810739</v>
      </c>
      <c r="T94" s="34">
        <v>378.2514162178922</v>
      </c>
      <c r="U94" s="34">
        <v>378.75865159955623</v>
      </c>
      <c r="V94" s="34">
        <v>548.99141613251993</v>
      </c>
      <c r="W94" s="34">
        <v>463.05943805704345</v>
      </c>
      <c r="X94" s="34">
        <v>578.53500470861775</v>
      </c>
      <c r="Y94" s="34">
        <v>857.808783106958</v>
      </c>
      <c r="Z94" s="34">
        <v>655.4566649118309</v>
      </c>
      <c r="AA94" s="34">
        <v>762.79660278926315</v>
      </c>
      <c r="AB94" s="34">
        <v>867.6670691867738</v>
      </c>
      <c r="AC94" s="34">
        <v>6626.1209063442902</v>
      </c>
      <c r="AD94" s="34">
        <v>783.91116978786795</v>
      </c>
      <c r="AE94" s="34">
        <v>1176.7743177012392</v>
      </c>
      <c r="AF94" s="34">
        <v>1223.8410657708584</v>
      </c>
      <c r="AG94" s="34">
        <v>1233.8775686780591</v>
      </c>
      <c r="AH94" s="34">
        <v>1676.4037937631924</v>
      </c>
      <c r="AI94" s="34">
        <v>1234.8287584066179</v>
      </c>
      <c r="AJ94" s="34">
        <v>1520.5188750483644</v>
      </c>
      <c r="AK94" s="34">
        <v>1690.2665070457538</v>
      </c>
      <c r="AL94" s="34">
        <v>1469.3137784730186</v>
      </c>
      <c r="AM94" s="34">
        <v>1271.2474732143062</v>
      </c>
      <c r="AN94" s="34">
        <v>2286.4236591726381</v>
      </c>
      <c r="AO94" s="34">
        <v>3447.2477447890228</v>
      </c>
      <c r="AP94" s="34">
        <v>19014.654711850941</v>
      </c>
      <c r="AQ94" s="34">
        <v>937.54493124215981</v>
      </c>
      <c r="AR94" s="34">
        <v>993.2336874235391</v>
      </c>
      <c r="AS94" s="34">
        <v>1009.3948782892834</v>
      </c>
      <c r="AT94" s="34">
        <v>1260.5143145509855</v>
      </c>
      <c r="AU94" s="34">
        <v>1419.2999443305155</v>
      </c>
      <c r="AV94" s="34">
        <v>1272.4812750243716</v>
      </c>
      <c r="AW94" s="34">
        <v>1446.321442270809</v>
      </c>
      <c r="AX94" s="34">
        <v>1346.4177902308888</v>
      </c>
      <c r="AY94" s="34">
        <v>1359.0683012544971</v>
      </c>
      <c r="AZ94" s="34">
        <v>2129.641165000281</v>
      </c>
      <c r="BA94" s="34">
        <v>1441.5609386761512</v>
      </c>
      <c r="BB94" s="34">
        <v>1732.2739325938871</v>
      </c>
      <c r="BC94" s="34">
        <v>16347.752600887372</v>
      </c>
      <c r="BD94" s="34">
        <v>1421.1683433227658</v>
      </c>
      <c r="BE94" s="34">
        <v>2751.6492553874909</v>
      </c>
      <c r="BF94" s="34">
        <v>2333.0536752019279</v>
      </c>
      <c r="BG94" s="34">
        <v>2428.0383349323415</v>
      </c>
      <c r="BH94" s="34">
        <v>2644.7292800212599</v>
      </c>
    </row>
    <row r="95" spans="1:60" s="31" customFormat="1" ht="15.75" customHeight="1" x14ac:dyDescent="0.2">
      <c r="A95" s="61"/>
      <c r="B95" s="61" t="s">
        <v>71</v>
      </c>
      <c r="C95" s="61" t="s">
        <v>169</v>
      </c>
      <c r="D95" s="68">
        <v>361.82522354967909</v>
      </c>
      <c r="E95" s="68">
        <v>288.94092196792491</v>
      </c>
      <c r="F95" s="68">
        <v>351.27001422612483</v>
      </c>
      <c r="G95" s="68">
        <v>335.86680268544694</v>
      </c>
      <c r="H95" s="68">
        <v>310.90329144549753</v>
      </c>
      <c r="I95" s="68">
        <v>349.72655335692679</v>
      </c>
      <c r="J95" s="68">
        <v>469.05748350208688</v>
      </c>
      <c r="K95" s="68">
        <v>292.91266081104305</v>
      </c>
      <c r="L95" s="68">
        <v>295.87015306346825</v>
      </c>
      <c r="M95" s="68">
        <v>352.04260052630724</v>
      </c>
      <c r="N95" s="68">
        <v>475.73136421952393</v>
      </c>
      <c r="O95" s="68">
        <v>330.62902641353566</v>
      </c>
      <c r="P95" s="68">
        <v>4214.7760957675655</v>
      </c>
      <c r="Q95" s="68">
        <v>262.64378675652677</v>
      </c>
      <c r="R95" s="68">
        <v>492.27349973584836</v>
      </c>
      <c r="S95" s="68">
        <v>153.27646312178425</v>
      </c>
      <c r="T95" s="68">
        <v>737.06061604236663</v>
      </c>
      <c r="U95" s="68">
        <v>232.49405646513279</v>
      </c>
      <c r="V95" s="68">
        <v>361.82572688354895</v>
      </c>
      <c r="W95" s="68">
        <v>616.88594927498548</v>
      </c>
      <c r="X95" s="68">
        <v>528.95686026655608</v>
      </c>
      <c r="Y95" s="68">
        <v>513.28993441578803</v>
      </c>
      <c r="Z95" s="68">
        <v>634.60229834373627</v>
      </c>
      <c r="AA95" s="68">
        <v>593.34142666296827</v>
      </c>
      <c r="AB95" s="68">
        <v>608.5560198925275</v>
      </c>
      <c r="AC95" s="68">
        <v>5735.2066378617692</v>
      </c>
      <c r="AD95" s="68">
        <v>605.79249642917068</v>
      </c>
      <c r="AE95" s="68">
        <v>351.73561984565345</v>
      </c>
      <c r="AF95" s="68">
        <v>393.99705893680226</v>
      </c>
      <c r="AG95" s="68">
        <v>562.11165083266314</v>
      </c>
      <c r="AH95" s="68">
        <v>634.26445188729372</v>
      </c>
      <c r="AI95" s="68">
        <v>540.16959050874937</v>
      </c>
      <c r="AJ95" s="68">
        <v>599.40049341329814</v>
      </c>
      <c r="AK95" s="68">
        <v>489.65102814413541</v>
      </c>
      <c r="AL95" s="68">
        <v>434.78222060632282</v>
      </c>
      <c r="AM95" s="68">
        <v>484.29004087568586</v>
      </c>
      <c r="AN95" s="68">
        <v>513.66014572707309</v>
      </c>
      <c r="AO95" s="68">
        <v>1008.9178937617955</v>
      </c>
      <c r="AP95" s="68">
        <v>6618.7726909686435</v>
      </c>
      <c r="AQ95" s="68">
        <v>723.28989814549197</v>
      </c>
      <c r="AR95" s="68">
        <v>415.38100025436353</v>
      </c>
      <c r="AS95" s="68">
        <v>622.13438448599175</v>
      </c>
      <c r="AT95" s="68">
        <v>717.46763047104605</v>
      </c>
      <c r="AU95" s="68">
        <v>709.36317915582242</v>
      </c>
      <c r="AV95" s="68">
        <v>570.21847628169746</v>
      </c>
      <c r="AW95" s="68">
        <v>790.07461301458829</v>
      </c>
      <c r="AX95" s="68">
        <v>710.9187982825506</v>
      </c>
      <c r="AY95" s="68">
        <v>761.41983146245082</v>
      </c>
      <c r="AZ95" s="68">
        <v>519.51485523343945</v>
      </c>
      <c r="BA95" s="68">
        <v>462.79296212984974</v>
      </c>
      <c r="BB95" s="68">
        <v>402.3656315961382</v>
      </c>
      <c r="BC95" s="68">
        <v>7404.9412605134303</v>
      </c>
      <c r="BD95" s="68">
        <v>1553.0649481409882</v>
      </c>
      <c r="BE95" s="68">
        <v>967.58812553222003</v>
      </c>
      <c r="BF95" s="68">
        <v>950.77428571726091</v>
      </c>
      <c r="BG95" s="68">
        <v>161.50877267991061</v>
      </c>
      <c r="BH95" s="68">
        <v>1229.399433745147</v>
      </c>
    </row>
    <row r="96" spans="1:60" s="31" customFormat="1" ht="15.75" customHeight="1" x14ac:dyDescent="0.2">
      <c r="A96" s="55"/>
      <c r="B96" s="55" t="s">
        <v>71</v>
      </c>
      <c r="C96" s="55" t="s">
        <v>151</v>
      </c>
      <c r="D96" s="34">
        <v>501.76715346069437</v>
      </c>
      <c r="E96" s="34">
        <v>664.97922931597418</v>
      </c>
      <c r="F96" s="34">
        <v>508.68637537143468</v>
      </c>
      <c r="G96" s="34">
        <v>707.020492056119</v>
      </c>
      <c r="H96" s="34">
        <v>836.8182618616072</v>
      </c>
      <c r="I96" s="34">
        <v>1225.7246926049111</v>
      </c>
      <c r="J96" s="34">
        <v>727.6113318283833</v>
      </c>
      <c r="K96" s="34">
        <v>683.84429300605063</v>
      </c>
      <c r="L96" s="34">
        <v>535.83784560399522</v>
      </c>
      <c r="M96" s="34">
        <v>652.55830314279672</v>
      </c>
      <c r="N96" s="34">
        <v>1702.5008555490801</v>
      </c>
      <c r="O96" s="34">
        <v>583.97566315091171</v>
      </c>
      <c r="P96" s="34">
        <v>9331.3244969519583</v>
      </c>
      <c r="Q96" s="34">
        <v>381.97839357269254</v>
      </c>
      <c r="R96" s="34">
        <v>350.70071750349399</v>
      </c>
      <c r="S96" s="34">
        <v>302.08993263735476</v>
      </c>
      <c r="T96" s="34">
        <v>554.26139213296062</v>
      </c>
      <c r="U96" s="34">
        <v>568.14766883923608</v>
      </c>
      <c r="V96" s="34">
        <v>517.28281501431434</v>
      </c>
      <c r="W96" s="34">
        <v>362.88750267789351</v>
      </c>
      <c r="X96" s="34">
        <v>1224.5245756582797</v>
      </c>
      <c r="Y96" s="34">
        <v>946.50504155220494</v>
      </c>
      <c r="Z96" s="34">
        <v>857.64813943466208</v>
      </c>
      <c r="AA96" s="34">
        <v>1339.198442209419</v>
      </c>
      <c r="AB96" s="34">
        <v>1168.5960904003259</v>
      </c>
      <c r="AC96" s="34">
        <v>8573.8207116328376</v>
      </c>
      <c r="AD96" s="34">
        <v>719.19746843439282</v>
      </c>
      <c r="AE96" s="34">
        <v>392.65295711984044</v>
      </c>
      <c r="AF96" s="34">
        <v>531.52182533593543</v>
      </c>
      <c r="AG96" s="34">
        <v>313.43995127166716</v>
      </c>
      <c r="AH96" s="34">
        <v>233.78326979713211</v>
      </c>
      <c r="AI96" s="34">
        <v>666.75917687680101</v>
      </c>
      <c r="AJ96" s="34">
        <v>438.06965511410874</v>
      </c>
      <c r="AK96" s="34">
        <v>718.39002081535784</v>
      </c>
      <c r="AL96" s="34">
        <v>622.44598282515562</v>
      </c>
      <c r="AM96" s="34">
        <v>709.20491261263123</v>
      </c>
      <c r="AN96" s="34">
        <v>699.16468048399088</v>
      </c>
      <c r="AO96" s="34">
        <v>1442.8990711390143</v>
      </c>
      <c r="AP96" s="34">
        <v>7487.5289718260283</v>
      </c>
      <c r="AQ96" s="34">
        <v>611.94700938535857</v>
      </c>
      <c r="AR96" s="34">
        <v>944.59695490497654</v>
      </c>
      <c r="AS96" s="34">
        <v>2465.6860849558243</v>
      </c>
      <c r="AT96" s="34">
        <v>663.38913991206084</v>
      </c>
      <c r="AU96" s="34">
        <v>935.99079788170468</v>
      </c>
      <c r="AV96" s="34">
        <v>808.29441666322248</v>
      </c>
      <c r="AW96" s="34">
        <v>628.40194513530514</v>
      </c>
      <c r="AX96" s="34">
        <v>836.45779668344028</v>
      </c>
      <c r="AY96" s="34">
        <v>770.13634143182458</v>
      </c>
      <c r="AZ96" s="34">
        <v>1132.0648923799458</v>
      </c>
      <c r="BA96" s="34">
        <v>1365.7877986186609</v>
      </c>
      <c r="BB96" s="34">
        <v>1371.1745961628819</v>
      </c>
      <c r="BC96" s="34">
        <v>12533.927774115205</v>
      </c>
      <c r="BD96" s="34">
        <v>556.67068288241046</v>
      </c>
      <c r="BE96" s="34">
        <v>872.510298494062</v>
      </c>
      <c r="BF96" s="34">
        <v>589.09433075550476</v>
      </c>
      <c r="BG96" s="34">
        <v>1122.6253059647888</v>
      </c>
      <c r="BH96" s="34">
        <v>1087.9553548823053</v>
      </c>
    </row>
    <row r="97" spans="1:60" s="31" customFormat="1" ht="15.75" customHeight="1" x14ac:dyDescent="0.2">
      <c r="A97" s="61"/>
      <c r="B97" s="61" t="s">
        <v>71</v>
      </c>
      <c r="C97" s="61" t="s">
        <v>155</v>
      </c>
      <c r="D97" s="68">
        <v>527.35585915099887</v>
      </c>
      <c r="E97" s="68">
        <v>183.76607274442497</v>
      </c>
      <c r="F97" s="68">
        <v>139.98679189233692</v>
      </c>
      <c r="G97" s="68">
        <v>501.56974116934907</v>
      </c>
      <c r="H97" s="68">
        <v>605.14007942438479</v>
      </c>
      <c r="I97" s="68">
        <v>400.38626900604635</v>
      </c>
      <c r="J97" s="68">
        <v>502.55576764830147</v>
      </c>
      <c r="K97" s="68">
        <v>527.39876511745967</v>
      </c>
      <c r="L97" s="68">
        <v>612.21643291273904</v>
      </c>
      <c r="M97" s="68">
        <v>774.42559476579061</v>
      </c>
      <c r="N97" s="68">
        <v>1123.1577277969616</v>
      </c>
      <c r="O97" s="68">
        <v>1088.6192302093157</v>
      </c>
      <c r="P97" s="68">
        <v>6986.5783318381091</v>
      </c>
      <c r="Q97" s="68">
        <v>572.76802316624048</v>
      </c>
      <c r="R97" s="68">
        <v>395.47189452672632</v>
      </c>
      <c r="S97" s="68">
        <v>516.21026847870621</v>
      </c>
      <c r="T97" s="68">
        <v>423.26564902333985</v>
      </c>
      <c r="U97" s="68">
        <v>265.97760339501639</v>
      </c>
      <c r="V97" s="68">
        <v>337.99724800700142</v>
      </c>
      <c r="W97" s="68">
        <v>442.34570929008737</v>
      </c>
      <c r="X97" s="68">
        <v>482.85500062423881</v>
      </c>
      <c r="Y97" s="68">
        <v>414.06303975457007</v>
      </c>
      <c r="Z97" s="68">
        <v>383.36923603826341</v>
      </c>
      <c r="AA97" s="68">
        <v>395.78531112985809</v>
      </c>
      <c r="AB97" s="68">
        <v>590.60565234351839</v>
      </c>
      <c r="AC97" s="68">
        <v>5220.7146357775673</v>
      </c>
      <c r="AD97" s="68">
        <v>406.5341552912376</v>
      </c>
      <c r="AE97" s="68">
        <v>566.7055282231845</v>
      </c>
      <c r="AF97" s="68">
        <v>488.95258410763256</v>
      </c>
      <c r="AG97" s="68">
        <v>714.31970524459337</v>
      </c>
      <c r="AH97" s="68">
        <v>624.17218405010681</v>
      </c>
      <c r="AI97" s="68">
        <v>534.44929339761552</v>
      </c>
      <c r="AJ97" s="68">
        <v>725.03656171126238</v>
      </c>
      <c r="AK97" s="68">
        <v>678.71761713736964</v>
      </c>
      <c r="AL97" s="68">
        <v>708.93132253764338</v>
      </c>
      <c r="AM97" s="68">
        <v>891.63566280030204</v>
      </c>
      <c r="AN97" s="68">
        <v>671.971336365301</v>
      </c>
      <c r="AO97" s="68">
        <v>1344.0698115876592</v>
      </c>
      <c r="AP97" s="68">
        <v>8355.4957624539093</v>
      </c>
      <c r="AQ97" s="68">
        <v>620.17787301402564</v>
      </c>
      <c r="AR97" s="68">
        <v>812.16511827904901</v>
      </c>
      <c r="AS97" s="68">
        <v>834.38641944277845</v>
      </c>
      <c r="AT97" s="68">
        <v>793.84476643942196</v>
      </c>
      <c r="AU97" s="68">
        <v>719.71913079474166</v>
      </c>
      <c r="AV97" s="68">
        <v>870.68669183588725</v>
      </c>
      <c r="AW97" s="68">
        <v>878.8081715480655</v>
      </c>
      <c r="AX97" s="68">
        <v>932.77836826977284</v>
      </c>
      <c r="AY97" s="68">
        <v>1057.6440029248804</v>
      </c>
      <c r="AZ97" s="68">
        <v>787.7496720617761</v>
      </c>
      <c r="BA97" s="68">
        <v>763.39937756139648</v>
      </c>
      <c r="BB97" s="68">
        <v>1225.0859505326171</v>
      </c>
      <c r="BC97" s="68">
        <v>10296.445542704412</v>
      </c>
      <c r="BD97" s="68">
        <v>469.23398706384177</v>
      </c>
      <c r="BE97" s="68">
        <v>901.52373793650838</v>
      </c>
      <c r="BF97" s="68">
        <v>766.00323243808691</v>
      </c>
      <c r="BG97" s="68">
        <v>905.17736098297928</v>
      </c>
      <c r="BH97" s="68">
        <v>840.17538595027656</v>
      </c>
    </row>
    <row r="98" spans="1:60" s="31" customFormat="1" ht="15.75" customHeight="1" x14ac:dyDescent="0.2">
      <c r="A98" s="55"/>
      <c r="B98" s="55" t="s">
        <v>71</v>
      </c>
      <c r="C98" s="55" t="s">
        <v>174</v>
      </c>
      <c r="D98" s="34">
        <v>317.07842930087634</v>
      </c>
      <c r="E98" s="34">
        <v>474.12014511349059</v>
      </c>
      <c r="F98" s="34">
        <v>585.00052108796422</v>
      </c>
      <c r="G98" s="34">
        <v>499.57342270540681</v>
      </c>
      <c r="H98" s="34">
        <v>457.30423256939207</v>
      </c>
      <c r="I98" s="34">
        <v>398.44084699337736</v>
      </c>
      <c r="J98" s="34">
        <v>396.87501615559802</v>
      </c>
      <c r="K98" s="34">
        <v>359.18403869353335</v>
      </c>
      <c r="L98" s="34">
        <v>445.85602249703425</v>
      </c>
      <c r="M98" s="34">
        <v>883.19967297141068</v>
      </c>
      <c r="N98" s="34">
        <v>452.70684362132596</v>
      </c>
      <c r="O98" s="34">
        <v>320.23243097478132</v>
      </c>
      <c r="P98" s="34">
        <v>5589.5716226841905</v>
      </c>
      <c r="Q98" s="34">
        <v>230.76944916417278</v>
      </c>
      <c r="R98" s="34">
        <v>318.30214262106051</v>
      </c>
      <c r="S98" s="34">
        <v>157.00943883773391</v>
      </c>
      <c r="T98" s="34">
        <v>338.11624767583737</v>
      </c>
      <c r="U98" s="34">
        <v>305.17595363342366</v>
      </c>
      <c r="V98" s="34">
        <v>291.08624114851676</v>
      </c>
      <c r="W98" s="34">
        <v>360.7622867377745</v>
      </c>
      <c r="X98" s="34">
        <v>324.33189367672566</v>
      </c>
      <c r="Y98" s="34">
        <v>493.72625704183253</v>
      </c>
      <c r="Z98" s="34">
        <v>318.78159535439886</v>
      </c>
      <c r="AA98" s="34">
        <v>264.49112749036124</v>
      </c>
      <c r="AB98" s="34">
        <v>407.97078072836518</v>
      </c>
      <c r="AC98" s="34">
        <v>3810.5234141102028</v>
      </c>
      <c r="AD98" s="34">
        <v>418.95855660884632</v>
      </c>
      <c r="AE98" s="34">
        <v>392.411824015256</v>
      </c>
      <c r="AF98" s="34">
        <v>376.99752104762399</v>
      </c>
      <c r="AG98" s="34">
        <v>183.7796104525334</v>
      </c>
      <c r="AH98" s="34">
        <v>323.58682671275119</v>
      </c>
      <c r="AI98" s="34">
        <v>395.70574530455065</v>
      </c>
      <c r="AJ98" s="34">
        <v>67.564843799068257</v>
      </c>
      <c r="AK98" s="34">
        <v>469.96314585017035</v>
      </c>
      <c r="AL98" s="34">
        <v>316.39356791695445</v>
      </c>
      <c r="AM98" s="34">
        <v>491.81097878088303</v>
      </c>
      <c r="AN98" s="34">
        <v>470.59165548474175</v>
      </c>
      <c r="AO98" s="34">
        <v>113.33891571411739</v>
      </c>
      <c r="AP98" s="34">
        <v>4021.1031916874967</v>
      </c>
      <c r="AQ98" s="34">
        <v>251.68149316218324</v>
      </c>
      <c r="AR98" s="34">
        <v>81.763345001756306</v>
      </c>
      <c r="AS98" s="34">
        <v>334.45554030277856</v>
      </c>
      <c r="AT98" s="34">
        <v>60.126254012606708</v>
      </c>
      <c r="AU98" s="34">
        <v>383.77186930517883</v>
      </c>
      <c r="AV98" s="34">
        <v>899.55366367731585</v>
      </c>
      <c r="AW98" s="34">
        <v>1019.1358253832726</v>
      </c>
      <c r="AX98" s="34">
        <v>669.94322775464013</v>
      </c>
      <c r="AY98" s="34">
        <v>912.40912015974698</v>
      </c>
      <c r="AZ98" s="34">
        <v>1289.6653187557847</v>
      </c>
      <c r="BA98" s="34">
        <v>1275.720052295406</v>
      </c>
      <c r="BB98" s="34">
        <v>741.04570673590592</v>
      </c>
      <c r="BC98" s="34">
        <v>7919.2714165465759</v>
      </c>
      <c r="BD98" s="34">
        <v>788.60350071960022</v>
      </c>
      <c r="BE98" s="34">
        <v>604.33234393686007</v>
      </c>
      <c r="BF98" s="34">
        <v>539.52630013394128</v>
      </c>
      <c r="BG98" s="34">
        <v>828.62240010556059</v>
      </c>
      <c r="BH98" s="34">
        <v>688.92960546629558</v>
      </c>
    </row>
    <row r="99" spans="1:60" s="31" customFormat="1" ht="15.75" customHeight="1" x14ac:dyDescent="0.2">
      <c r="A99" s="61"/>
      <c r="B99" s="61" t="s">
        <v>71</v>
      </c>
      <c r="C99" s="61" t="s">
        <v>150</v>
      </c>
      <c r="D99" s="68">
        <v>209.00805803137553</v>
      </c>
      <c r="E99" s="68">
        <v>131.28520535664057</v>
      </c>
      <c r="F99" s="68">
        <v>324.88743229033855</v>
      </c>
      <c r="G99" s="68">
        <v>108.53755699341573</v>
      </c>
      <c r="H99" s="68">
        <v>185.78209935095072</v>
      </c>
      <c r="I99" s="68">
        <v>270.03779329143345</v>
      </c>
      <c r="J99" s="68">
        <v>180.58403577259352</v>
      </c>
      <c r="K99" s="68">
        <v>185.78639524674324</v>
      </c>
      <c r="L99" s="68">
        <v>139.33144489721909</v>
      </c>
      <c r="M99" s="68">
        <v>171.08807932593012</v>
      </c>
      <c r="N99" s="68">
        <v>353.90117525176919</v>
      </c>
      <c r="O99" s="68">
        <v>185.75832468187667</v>
      </c>
      <c r="P99" s="68">
        <v>2445.9876004902862</v>
      </c>
      <c r="Q99" s="68">
        <v>167.49581384024472</v>
      </c>
      <c r="R99" s="68">
        <v>221.98668051185544</v>
      </c>
      <c r="S99" s="68">
        <v>531.48159934574039</v>
      </c>
      <c r="T99" s="68">
        <v>112.65028141345131</v>
      </c>
      <c r="U99" s="68">
        <v>230.22015484135744</v>
      </c>
      <c r="V99" s="68">
        <v>371.24665668011943</v>
      </c>
      <c r="W99" s="68">
        <v>143.9113451651989</v>
      </c>
      <c r="X99" s="68">
        <v>256.4576988764843</v>
      </c>
      <c r="Y99" s="68">
        <v>256.38297497747777</v>
      </c>
      <c r="Z99" s="68">
        <v>240.23610517510065</v>
      </c>
      <c r="AA99" s="68">
        <v>280.09554338867281</v>
      </c>
      <c r="AB99" s="68">
        <v>1376.5328662015822</v>
      </c>
      <c r="AC99" s="68">
        <v>4188.6977204172854</v>
      </c>
      <c r="AD99" s="68">
        <v>55.216865365659501</v>
      </c>
      <c r="AE99" s="68">
        <v>147.50351105678047</v>
      </c>
      <c r="AF99" s="68">
        <v>94.746771963688531</v>
      </c>
      <c r="AG99" s="68">
        <v>89.584076975327974</v>
      </c>
      <c r="AH99" s="68">
        <v>194.31078923734208</v>
      </c>
      <c r="AI99" s="68">
        <v>252.8153157331424</v>
      </c>
      <c r="AJ99" s="68">
        <v>640.93486110225456</v>
      </c>
      <c r="AK99" s="68">
        <v>78.885582495992779</v>
      </c>
      <c r="AL99" s="68">
        <v>533.24026858817092</v>
      </c>
      <c r="AM99" s="68">
        <v>654.09003946374423</v>
      </c>
      <c r="AN99" s="68">
        <v>209.29207618019646</v>
      </c>
      <c r="AO99" s="68">
        <v>364.27362120576913</v>
      </c>
      <c r="AP99" s="68">
        <v>3314.8937793680689</v>
      </c>
      <c r="AQ99" s="68">
        <v>113.50559431829609</v>
      </c>
      <c r="AR99" s="68">
        <v>326.78932642110453</v>
      </c>
      <c r="AS99" s="68">
        <v>413.70719823669322</v>
      </c>
      <c r="AT99" s="68">
        <v>544.95965198375836</v>
      </c>
      <c r="AU99" s="68">
        <v>470.58153200519524</v>
      </c>
      <c r="AV99" s="68">
        <v>633.06486705935822</v>
      </c>
      <c r="AW99" s="68">
        <v>648.23638590890573</v>
      </c>
      <c r="AX99" s="68">
        <v>220.54094946862102</v>
      </c>
      <c r="AY99" s="68">
        <v>319.25071872708548</v>
      </c>
      <c r="AZ99" s="68">
        <v>697.43043171884915</v>
      </c>
      <c r="BA99" s="68">
        <v>419.60963327185277</v>
      </c>
      <c r="BB99" s="68">
        <v>739.89892256501309</v>
      </c>
      <c r="BC99" s="68">
        <v>5547.5752116847325</v>
      </c>
      <c r="BD99" s="68">
        <v>119.00165140774735</v>
      </c>
      <c r="BE99" s="68">
        <v>1057.496786761028</v>
      </c>
      <c r="BF99" s="68">
        <v>572.53507072108073</v>
      </c>
      <c r="BG99" s="68">
        <v>601.21127225696853</v>
      </c>
      <c r="BH99" s="68">
        <v>554.86358798155061</v>
      </c>
    </row>
    <row r="100" spans="1:60" s="31" customFormat="1" ht="15.75" customHeight="1" x14ac:dyDescent="0.2">
      <c r="A100" s="55"/>
      <c r="B100" s="55" t="s">
        <v>71</v>
      </c>
      <c r="C100" s="55" t="s">
        <v>202</v>
      </c>
      <c r="D100" s="34">
        <v>0</v>
      </c>
      <c r="E100" s="34">
        <v>0</v>
      </c>
      <c r="F100" s="34">
        <v>2.3177314795593702</v>
      </c>
      <c r="G100" s="34">
        <v>0</v>
      </c>
      <c r="H100" s="34">
        <v>0</v>
      </c>
      <c r="I100" s="34">
        <v>0</v>
      </c>
      <c r="J100" s="34">
        <v>3.0385966290891799</v>
      </c>
      <c r="K100" s="34">
        <v>0</v>
      </c>
      <c r="L100" s="34">
        <v>0.67889872252010797</v>
      </c>
      <c r="M100" s="34">
        <v>0</v>
      </c>
      <c r="N100" s="34">
        <v>1.1200284276394901</v>
      </c>
      <c r="O100" s="34">
        <v>0</v>
      </c>
      <c r="P100" s="34">
        <v>7.1552552588081486</v>
      </c>
      <c r="Q100" s="34">
        <v>0</v>
      </c>
      <c r="R100" s="34">
        <v>6.9538242129452504E-2</v>
      </c>
      <c r="S100" s="34">
        <v>0</v>
      </c>
      <c r="T100" s="34">
        <v>16.587365606882202</v>
      </c>
      <c r="U100" s="34">
        <v>0</v>
      </c>
      <c r="V100" s="34">
        <v>0</v>
      </c>
      <c r="W100" s="34">
        <v>0</v>
      </c>
      <c r="X100" s="34">
        <v>0</v>
      </c>
      <c r="Y100" s="34">
        <v>0</v>
      </c>
      <c r="Z100" s="34">
        <v>0</v>
      </c>
      <c r="AA100" s="34">
        <v>0</v>
      </c>
      <c r="AB100" s="34">
        <v>0</v>
      </c>
      <c r="AC100" s="34">
        <v>16.656903849011655</v>
      </c>
      <c r="AD100" s="34">
        <v>0</v>
      </c>
      <c r="AE100" s="34">
        <v>0</v>
      </c>
      <c r="AF100" s="34">
        <v>0</v>
      </c>
      <c r="AG100" s="34">
        <v>0</v>
      </c>
      <c r="AH100" s="34">
        <v>0</v>
      </c>
      <c r="AI100" s="34">
        <v>0</v>
      </c>
      <c r="AJ100" s="34">
        <v>0</v>
      </c>
      <c r="AK100" s="34">
        <v>0</v>
      </c>
      <c r="AL100" s="34">
        <v>4.7120004507657596</v>
      </c>
      <c r="AM100" s="34">
        <v>0</v>
      </c>
      <c r="AN100" s="34">
        <v>0</v>
      </c>
      <c r="AO100" s="34">
        <v>0</v>
      </c>
      <c r="AP100" s="34">
        <v>4.7120004507657596</v>
      </c>
      <c r="AQ100" s="34">
        <v>0</v>
      </c>
      <c r="AR100" s="34">
        <v>0</v>
      </c>
      <c r="AS100" s="34">
        <v>808.37425803832105</v>
      </c>
      <c r="AT100" s="34">
        <v>391.400288767505</v>
      </c>
      <c r="AU100" s="34">
        <v>401.90822623698102</v>
      </c>
      <c r="AV100" s="34">
        <v>492.53091656962857</v>
      </c>
      <c r="AW100" s="34">
        <v>410.57327047527099</v>
      </c>
      <c r="AX100" s="34">
        <v>0</v>
      </c>
      <c r="AY100" s="34">
        <v>0</v>
      </c>
      <c r="AZ100" s="34">
        <v>645.44124484176803</v>
      </c>
      <c r="BA100" s="34">
        <v>0</v>
      </c>
      <c r="BB100" s="34">
        <v>0</v>
      </c>
      <c r="BC100" s="34">
        <v>3150.2282049294745</v>
      </c>
      <c r="BD100" s="34">
        <v>0</v>
      </c>
      <c r="BE100" s="34">
        <v>0</v>
      </c>
      <c r="BF100" s="34">
        <v>0</v>
      </c>
      <c r="BG100" s="34">
        <v>265.31307463421501</v>
      </c>
      <c r="BH100" s="34">
        <v>539.10940832167103</v>
      </c>
    </row>
    <row r="101" spans="1:60" s="31" customFormat="1" ht="15.75" customHeight="1" x14ac:dyDescent="0.2">
      <c r="A101" s="61"/>
      <c r="B101" s="61" t="s">
        <v>71</v>
      </c>
      <c r="C101" s="61" t="s">
        <v>168</v>
      </c>
      <c r="D101" s="68">
        <v>329.89165895759288</v>
      </c>
      <c r="E101" s="68">
        <v>963.23253184565965</v>
      </c>
      <c r="F101" s="68">
        <v>632.07747179982084</v>
      </c>
      <c r="G101" s="68">
        <v>165.45187928653496</v>
      </c>
      <c r="H101" s="68">
        <v>389.31975754999547</v>
      </c>
      <c r="I101" s="68">
        <v>1561.6976332013271</v>
      </c>
      <c r="J101" s="68">
        <v>558.12302744760427</v>
      </c>
      <c r="K101" s="68">
        <v>653.51718383794173</v>
      </c>
      <c r="L101" s="68">
        <v>566.37249977501631</v>
      </c>
      <c r="M101" s="68">
        <v>551.68943320019366</v>
      </c>
      <c r="N101" s="68">
        <v>670.80609435112979</v>
      </c>
      <c r="O101" s="68">
        <v>820.59886740525235</v>
      </c>
      <c r="P101" s="68">
        <v>7862.7780386580689</v>
      </c>
      <c r="Q101" s="68">
        <v>168.17724571413834</v>
      </c>
      <c r="R101" s="68">
        <v>1042.8312890859834</v>
      </c>
      <c r="S101" s="68">
        <v>876.15297246504838</v>
      </c>
      <c r="T101" s="68">
        <v>365.93488285131372</v>
      </c>
      <c r="U101" s="68">
        <v>811.00413975113156</v>
      </c>
      <c r="V101" s="68">
        <v>1033.2984263246913</v>
      </c>
      <c r="W101" s="68">
        <v>1038.11810020346</v>
      </c>
      <c r="X101" s="68">
        <v>1160.8555757209638</v>
      </c>
      <c r="Y101" s="68">
        <v>1599.3082651090454</v>
      </c>
      <c r="Z101" s="68">
        <v>926.87907438785339</v>
      </c>
      <c r="AA101" s="68">
        <v>1214.6388362101188</v>
      </c>
      <c r="AB101" s="68">
        <v>1113.7225712534701</v>
      </c>
      <c r="AC101" s="68">
        <v>11350.921379077219</v>
      </c>
      <c r="AD101" s="68">
        <v>1405.1973881216431</v>
      </c>
      <c r="AE101" s="68">
        <v>1229.7022710781541</v>
      </c>
      <c r="AF101" s="68">
        <v>1093.4446828431085</v>
      </c>
      <c r="AG101" s="68">
        <v>1552.1259787420342</v>
      </c>
      <c r="AH101" s="68">
        <v>1107.8150694685069</v>
      </c>
      <c r="AI101" s="68">
        <v>1016.5091148529107</v>
      </c>
      <c r="AJ101" s="68">
        <v>1245.5021623789062</v>
      </c>
      <c r="AK101" s="68">
        <v>919.49066244636094</v>
      </c>
      <c r="AL101" s="68">
        <v>1068.6586538856209</v>
      </c>
      <c r="AM101" s="68">
        <v>803.78988438558247</v>
      </c>
      <c r="AN101" s="68">
        <v>795.2368966570823</v>
      </c>
      <c r="AO101" s="68">
        <v>1213.6553062054538</v>
      </c>
      <c r="AP101" s="68">
        <v>13451.128071065363</v>
      </c>
      <c r="AQ101" s="68">
        <v>942.11526017341214</v>
      </c>
      <c r="AR101" s="68">
        <v>314.50090238496102</v>
      </c>
      <c r="AS101" s="68">
        <v>2008.30102859573</v>
      </c>
      <c r="AT101" s="68">
        <v>846.20537070177988</v>
      </c>
      <c r="AU101" s="68">
        <v>860.22676988518845</v>
      </c>
      <c r="AV101" s="68">
        <v>831.59215167655702</v>
      </c>
      <c r="AW101" s="68">
        <v>1033.5419528069588</v>
      </c>
      <c r="AX101" s="68">
        <v>728.11769146605502</v>
      </c>
      <c r="AY101" s="68">
        <v>849.25751081277667</v>
      </c>
      <c r="AZ101" s="68">
        <v>1091.3340208341529</v>
      </c>
      <c r="BA101" s="68">
        <v>1399.8838760229073</v>
      </c>
      <c r="BB101" s="68">
        <v>1082.0628689359987</v>
      </c>
      <c r="BC101" s="68">
        <v>11987.139404296478</v>
      </c>
      <c r="BD101" s="68">
        <v>669.2086545021009</v>
      </c>
      <c r="BE101" s="68">
        <v>640.38999607065648</v>
      </c>
      <c r="BF101" s="68">
        <v>842.30548362139996</v>
      </c>
      <c r="BG101" s="68">
        <v>1116.4973486430304</v>
      </c>
      <c r="BH101" s="68">
        <v>497.82082978495197</v>
      </c>
    </row>
    <row r="102" spans="1:60" s="31" customFormat="1" ht="15.75" customHeight="1" x14ac:dyDescent="0.2">
      <c r="A102" s="55"/>
      <c r="B102" s="55" t="s">
        <v>71</v>
      </c>
      <c r="C102" s="55" t="s">
        <v>178</v>
      </c>
      <c r="D102" s="34">
        <v>1133.6095399477852</v>
      </c>
      <c r="E102" s="34">
        <v>2164.9074347978381</v>
      </c>
      <c r="F102" s="34">
        <v>2386.2503357416376</v>
      </c>
      <c r="G102" s="34">
        <v>3128.3602189517387</v>
      </c>
      <c r="H102" s="34">
        <v>2316.9863488235869</v>
      </c>
      <c r="I102" s="34">
        <v>2186.7538139294288</v>
      </c>
      <c r="J102" s="34">
        <v>2252.962342205039</v>
      </c>
      <c r="K102" s="34">
        <v>1969.4469297903568</v>
      </c>
      <c r="L102" s="34">
        <v>2299.3228379951429</v>
      </c>
      <c r="M102" s="34">
        <v>3895.792937143181</v>
      </c>
      <c r="N102" s="34">
        <v>3309.5580821127</v>
      </c>
      <c r="O102" s="34">
        <v>3431.4261460662301</v>
      </c>
      <c r="P102" s="34">
        <v>30475.376967504664</v>
      </c>
      <c r="Q102" s="34">
        <v>1304.9275827612162</v>
      </c>
      <c r="R102" s="34">
        <v>1767.5058641498424</v>
      </c>
      <c r="S102" s="34">
        <v>2068.6542022960289</v>
      </c>
      <c r="T102" s="34">
        <v>2544.4842163553612</v>
      </c>
      <c r="U102" s="34">
        <v>1953.8712921410411</v>
      </c>
      <c r="V102" s="34">
        <v>3778.1229791902592</v>
      </c>
      <c r="W102" s="34">
        <v>3178.4885668950305</v>
      </c>
      <c r="X102" s="34">
        <v>2907.7458779016765</v>
      </c>
      <c r="Y102" s="34">
        <v>3424.123351458546</v>
      </c>
      <c r="Z102" s="34">
        <v>3487.7158223345355</v>
      </c>
      <c r="AA102" s="34">
        <v>3131.3532047891276</v>
      </c>
      <c r="AB102" s="34">
        <v>7173.2240875017451</v>
      </c>
      <c r="AC102" s="34">
        <v>36720.2170477744</v>
      </c>
      <c r="AD102" s="34">
        <v>1529.7463666618637</v>
      </c>
      <c r="AE102" s="34">
        <v>2783.328205474113</v>
      </c>
      <c r="AF102" s="34">
        <v>3288.55364194713</v>
      </c>
      <c r="AG102" s="34">
        <v>2866.4089205670803</v>
      </c>
      <c r="AH102" s="34">
        <v>3103.7447979075255</v>
      </c>
      <c r="AI102" s="34">
        <v>2795.2875200016224</v>
      </c>
      <c r="AJ102" s="34">
        <v>4205.0637270907009</v>
      </c>
      <c r="AK102" s="34">
        <v>3144.3913265161214</v>
      </c>
      <c r="AL102" s="34">
        <v>3202.3128523151627</v>
      </c>
      <c r="AM102" s="34">
        <v>3294.9179544743206</v>
      </c>
      <c r="AN102" s="34">
        <v>2805.3827031193305</v>
      </c>
      <c r="AO102" s="34">
        <v>5500.5630588465001</v>
      </c>
      <c r="AP102" s="34">
        <v>38519.701074921468</v>
      </c>
      <c r="AQ102" s="34">
        <v>1736.5931329103566</v>
      </c>
      <c r="AR102" s="34">
        <v>2920.4634261558394</v>
      </c>
      <c r="AS102" s="34">
        <v>2851.0537305929902</v>
      </c>
      <c r="AT102" s="34">
        <v>3551.299220140831</v>
      </c>
      <c r="AU102" s="34">
        <v>2753.078712845379</v>
      </c>
      <c r="AV102" s="34">
        <v>3326.1211282876593</v>
      </c>
      <c r="AW102" s="34">
        <v>3452.2036205253867</v>
      </c>
      <c r="AX102" s="34">
        <v>4845.7502907473499</v>
      </c>
      <c r="AY102" s="34">
        <v>4652.6307094058166</v>
      </c>
      <c r="AZ102" s="34">
        <v>3707.1625085400369</v>
      </c>
      <c r="BA102" s="34">
        <v>6251.0562527787442</v>
      </c>
      <c r="BB102" s="34">
        <v>6559.4160851479719</v>
      </c>
      <c r="BC102" s="34">
        <v>46606.828818078357</v>
      </c>
      <c r="BD102" s="34">
        <v>3421.6233624759411</v>
      </c>
      <c r="BE102" s="34">
        <v>2998.9043311779596</v>
      </c>
      <c r="BF102" s="34">
        <v>3934.0476421042326</v>
      </c>
      <c r="BG102" s="34">
        <v>4029.5076109259439</v>
      </c>
      <c r="BH102" s="34">
        <v>3943.2001400099803</v>
      </c>
    </row>
    <row r="103" spans="1:60" s="89" customFormat="1" ht="15.75" customHeight="1" x14ac:dyDescent="0.2">
      <c r="A103" s="67">
        <v>213</v>
      </c>
      <c r="B103" s="292" t="s">
        <v>96</v>
      </c>
      <c r="C103" s="292" t="s">
        <v>71</v>
      </c>
      <c r="D103" s="288">
        <v>8534.3365415439093</v>
      </c>
      <c r="E103" s="288">
        <v>6952.4122673556558</v>
      </c>
      <c r="F103" s="288">
        <v>4741.8595918673855</v>
      </c>
      <c r="G103" s="288">
        <v>10646.944084811448</v>
      </c>
      <c r="H103" s="288">
        <v>8191.3720397589213</v>
      </c>
      <c r="I103" s="288">
        <v>5508.0078116364311</v>
      </c>
      <c r="J103" s="288">
        <v>8293.3105418181985</v>
      </c>
      <c r="K103" s="288">
        <v>9676.6455181453657</v>
      </c>
      <c r="L103" s="288">
        <v>9143.0507729400397</v>
      </c>
      <c r="M103" s="288">
        <v>7532.8953791191871</v>
      </c>
      <c r="N103" s="288">
        <v>8737.5890382891575</v>
      </c>
      <c r="O103" s="288">
        <v>8569.9116988914466</v>
      </c>
      <c r="P103" s="288">
        <v>96528.335286177142</v>
      </c>
      <c r="Q103" s="288">
        <v>8143.0064144462995</v>
      </c>
      <c r="R103" s="288">
        <v>8342.1600056213538</v>
      </c>
      <c r="S103" s="288">
        <v>7837.0370087119582</v>
      </c>
      <c r="T103" s="288">
        <v>8576.8202034880705</v>
      </c>
      <c r="U103" s="288">
        <v>8628.4067827005856</v>
      </c>
      <c r="V103" s="288">
        <v>8467.8785012275021</v>
      </c>
      <c r="W103" s="288">
        <v>8404.4841854538918</v>
      </c>
      <c r="X103" s="288">
        <v>9294.8832226500508</v>
      </c>
      <c r="Y103" s="288">
        <v>8728.5542789057854</v>
      </c>
      <c r="Z103" s="288">
        <v>8439.6666789665669</v>
      </c>
      <c r="AA103" s="288">
        <v>8976.6830083300229</v>
      </c>
      <c r="AB103" s="288">
        <v>9162.8921678488696</v>
      </c>
      <c r="AC103" s="288">
        <v>103002.47245835095</v>
      </c>
      <c r="AD103" s="288">
        <v>12412.368722713234</v>
      </c>
      <c r="AE103" s="288">
        <v>10448.007705829972</v>
      </c>
      <c r="AF103" s="288">
        <v>10529.718726251494</v>
      </c>
      <c r="AG103" s="288">
        <v>11397.873874755929</v>
      </c>
      <c r="AH103" s="288">
        <v>11563.172195055415</v>
      </c>
      <c r="AI103" s="288">
        <v>11856.993066928664</v>
      </c>
      <c r="AJ103" s="288">
        <v>11747.309647769007</v>
      </c>
      <c r="AK103" s="288">
        <v>11771.472683829204</v>
      </c>
      <c r="AL103" s="288">
        <v>11067.302212378419</v>
      </c>
      <c r="AM103" s="288">
        <v>11011.127740635882</v>
      </c>
      <c r="AN103" s="288">
        <v>11751.195547716712</v>
      </c>
      <c r="AO103" s="288">
        <v>12238.548234763954</v>
      </c>
      <c r="AP103" s="288">
        <v>137795.09035862787</v>
      </c>
      <c r="AQ103" s="288">
        <v>14125.052976910323</v>
      </c>
      <c r="AR103" s="288">
        <v>12291.450962342084</v>
      </c>
      <c r="AS103" s="288">
        <v>11221.176601380466</v>
      </c>
      <c r="AT103" s="288">
        <v>12353.630854200446</v>
      </c>
      <c r="AU103" s="288">
        <v>12338.007984050935</v>
      </c>
      <c r="AV103" s="288">
        <v>12710.462405402715</v>
      </c>
      <c r="AW103" s="288">
        <v>13511.013524382257</v>
      </c>
      <c r="AX103" s="288">
        <v>14266.850402838105</v>
      </c>
      <c r="AY103" s="288">
        <v>12453.095090219515</v>
      </c>
      <c r="AZ103" s="288">
        <v>13146.981666487689</v>
      </c>
      <c r="BA103" s="288">
        <v>13331.401455291374</v>
      </c>
      <c r="BB103" s="288">
        <v>13835.199862373642</v>
      </c>
      <c r="BC103" s="288">
        <v>155584.32378587956</v>
      </c>
      <c r="BD103" s="288">
        <v>16697.228236189021</v>
      </c>
      <c r="BE103" s="288">
        <v>14758.973380350717</v>
      </c>
      <c r="BF103" s="288">
        <v>13037.752893245561</v>
      </c>
      <c r="BG103" s="288">
        <v>14458.798358395885</v>
      </c>
      <c r="BH103" s="288">
        <v>14002.307650626155</v>
      </c>
    </row>
    <row r="104" spans="1:60" s="31" customFormat="1" ht="15.75" customHeight="1" x14ac:dyDescent="0.2">
      <c r="A104" s="55"/>
      <c r="B104" s="55" t="s">
        <v>71</v>
      </c>
      <c r="C104" s="55" t="s">
        <v>164</v>
      </c>
      <c r="D104" s="34">
        <v>2439.3673711154538</v>
      </c>
      <c r="E104" s="34">
        <v>2103.3640891687783</v>
      </c>
      <c r="F104" s="34">
        <v>1395.5838117817557</v>
      </c>
      <c r="G104" s="34">
        <v>3124.6025603855524</v>
      </c>
      <c r="H104" s="34">
        <v>1503.7506650675964</v>
      </c>
      <c r="I104" s="34">
        <v>1639.4988693605419</v>
      </c>
      <c r="J104" s="34">
        <v>2347.8994702814402</v>
      </c>
      <c r="K104" s="34">
        <v>3708.9874776958141</v>
      </c>
      <c r="L104" s="34">
        <v>2874.0291471963787</v>
      </c>
      <c r="M104" s="34">
        <v>2349.6414569737326</v>
      </c>
      <c r="N104" s="34">
        <v>2052.0405037916194</v>
      </c>
      <c r="O104" s="34">
        <v>2126.0624180789368</v>
      </c>
      <c r="P104" s="34">
        <v>27664.827840897604</v>
      </c>
      <c r="Q104" s="34">
        <v>2395.4680806609877</v>
      </c>
      <c r="R104" s="34">
        <v>1249.1033678682311</v>
      </c>
      <c r="S104" s="34">
        <v>700.63863621166581</v>
      </c>
      <c r="T104" s="34">
        <v>1895.1684334550998</v>
      </c>
      <c r="U104" s="34">
        <v>1813.780289657532</v>
      </c>
      <c r="V104" s="34">
        <v>1886.4310850940537</v>
      </c>
      <c r="W104" s="34">
        <v>1826.4562386419366</v>
      </c>
      <c r="X104" s="34">
        <v>2419.309486951729</v>
      </c>
      <c r="Y104" s="34">
        <v>1944.1275618338664</v>
      </c>
      <c r="Z104" s="34">
        <v>1972.8077519589506</v>
      </c>
      <c r="AA104" s="34">
        <v>2106.0446597483324</v>
      </c>
      <c r="AB104" s="34">
        <v>1878.9773243783693</v>
      </c>
      <c r="AC104" s="34">
        <v>22088.312916460753</v>
      </c>
      <c r="AD104" s="34">
        <v>2752.7742014622781</v>
      </c>
      <c r="AE104" s="34">
        <v>2483.6417258446809</v>
      </c>
      <c r="AF104" s="34">
        <v>2337.4830060852632</v>
      </c>
      <c r="AG104" s="34">
        <v>2422.9828766574533</v>
      </c>
      <c r="AH104" s="34">
        <v>2644.9159477921476</v>
      </c>
      <c r="AI104" s="34">
        <v>3084.1479302571952</v>
      </c>
      <c r="AJ104" s="34">
        <v>3708.5255150482781</v>
      </c>
      <c r="AK104" s="34">
        <v>3579.8046273032073</v>
      </c>
      <c r="AL104" s="34">
        <v>3329.3360282579761</v>
      </c>
      <c r="AM104" s="34">
        <v>3039.6616519236504</v>
      </c>
      <c r="AN104" s="34">
        <v>4003.4808067196991</v>
      </c>
      <c r="AO104" s="34">
        <v>3323.9150972994544</v>
      </c>
      <c r="AP104" s="34">
        <v>36710.669414651282</v>
      </c>
      <c r="AQ104" s="34">
        <v>3225.1388423029525</v>
      </c>
      <c r="AR104" s="34">
        <v>3440.8050000605581</v>
      </c>
      <c r="AS104" s="34">
        <v>2904.1994547669174</v>
      </c>
      <c r="AT104" s="34">
        <v>3137.7755089644083</v>
      </c>
      <c r="AU104" s="34">
        <v>3205.7984288834241</v>
      </c>
      <c r="AV104" s="34">
        <v>3692.9689874048581</v>
      </c>
      <c r="AW104" s="34">
        <v>3794.5593130158309</v>
      </c>
      <c r="AX104" s="34">
        <v>4177.6806060679473</v>
      </c>
      <c r="AY104" s="34">
        <v>3589.5583920502049</v>
      </c>
      <c r="AZ104" s="34">
        <v>3914.5766866348031</v>
      </c>
      <c r="BA104" s="34">
        <v>4160.0883035246543</v>
      </c>
      <c r="BB104" s="34">
        <v>4683.2843028109846</v>
      </c>
      <c r="BC104" s="34">
        <v>43926.433826487548</v>
      </c>
      <c r="BD104" s="34">
        <v>4928.2821413192778</v>
      </c>
      <c r="BE104" s="34">
        <v>5236.1894852948908</v>
      </c>
      <c r="BF104" s="34">
        <v>4670.3039231101156</v>
      </c>
      <c r="BG104" s="34">
        <v>4686.2931531704971</v>
      </c>
      <c r="BH104" s="34">
        <v>3990.4718739941854</v>
      </c>
    </row>
    <row r="105" spans="1:60" s="31" customFormat="1" ht="15.75" customHeight="1" x14ac:dyDescent="0.2">
      <c r="A105" s="61"/>
      <c r="B105" s="61" t="s">
        <v>71</v>
      </c>
      <c r="C105" s="61" t="s">
        <v>159</v>
      </c>
      <c r="D105" s="68">
        <v>1140.6309637779759</v>
      </c>
      <c r="E105" s="68">
        <v>1048.2993446663179</v>
      </c>
      <c r="F105" s="68">
        <v>592.59408603289421</v>
      </c>
      <c r="G105" s="68">
        <v>1552.3037019421629</v>
      </c>
      <c r="H105" s="68">
        <v>627.1160077905829</v>
      </c>
      <c r="I105" s="68">
        <v>717.08402940902124</v>
      </c>
      <c r="J105" s="68">
        <v>1246.2397004829579</v>
      </c>
      <c r="K105" s="68">
        <v>1132.4792839815652</v>
      </c>
      <c r="L105" s="68">
        <v>1833.8750614335663</v>
      </c>
      <c r="M105" s="68">
        <v>1215.0963867612829</v>
      </c>
      <c r="N105" s="68">
        <v>1069.9825615484469</v>
      </c>
      <c r="O105" s="68">
        <v>1224.4296657287373</v>
      </c>
      <c r="P105" s="68">
        <v>13400.130793555512</v>
      </c>
      <c r="Q105" s="68">
        <v>1431.108216030339</v>
      </c>
      <c r="R105" s="68">
        <v>1269.9754586218867</v>
      </c>
      <c r="S105" s="68">
        <v>1332.8425111542356</v>
      </c>
      <c r="T105" s="68">
        <v>1437.6976029465181</v>
      </c>
      <c r="U105" s="68">
        <v>1422.5447902257993</v>
      </c>
      <c r="V105" s="68">
        <v>1477.3575834424635</v>
      </c>
      <c r="W105" s="68">
        <v>1488.1898344636418</v>
      </c>
      <c r="X105" s="68">
        <v>1684.1829721707609</v>
      </c>
      <c r="Y105" s="68">
        <v>1749.2028592352556</v>
      </c>
      <c r="Z105" s="68">
        <v>1638.1251354611866</v>
      </c>
      <c r="AA105" s="68">
        <v>1642.6719159645722</v>
      </c>
      <c r="AB105" s="68">
        <v>1582.123824261284</v>
      </c>
      <c r="AC105" s="68">
        <v>18156.022703977946</v>
      </c>
      <c r="AD105" s="68">
        <v>1431.8836453880281</v>
      </c>
      <c r="AE105" s="68">
        <v>1686.2005591929312</v>
      </c>
      <c r="AF105" s="68">
        <v>1665.058664360937</v>
      </c>
      <c r="AG105" s="68">
        <v>1535.9012113658889</v>
      </c>
      <c r="AH105" s="68">
        <v>1675.2645109157638</v>
      </c>
      <c r="AI105" s="68">
        <v>1864.4604218317202</v>
      </c>
      <c r="AJ105" s="68">
        <v>1733.4957454809455</v>
      </c>
      <c r="AK105" s="68">
        <v>1823.4355672062231</v>
      </c>
      <c r="AL105" s="68">
        <v>1980.4541720020411</v>
      </c>
      <c r="AM105" s="68">
        <v>1917.3619298406591</v>
      </c>
      <c r="AN105" s="68">
        <v>1882.0903470349981</v>
      </c>
      <c r="AO105" s="68">
        <v>1595.5598004143183</v>
      </c>
      <c r="AP105" s="68">
        <v>20791.166575034451</v>
      </c>
      <c r="AQ105" s="68">
        <v>2222.6396171958154</v>
      </c>
      <c r="AR105" s="68">
        <v>2083.8874017369435</v>
      </c>
      <c r="AS105" s="68">
        <v>1913.487268227605</v>
      </c>
      <c r="AT105" s="68">
        <v>2060.180689958087</v>
      </c>
      <c r="AU105" s="68">
        <v>1998.1962135234066</v>
      </c>
      <c r="AV105" s="68">
        <v>2129.5928761222199</v>
      </c>
      <c r="AW105" s="68">
        <v>2107.8132076172096</v>
      </c>
      <c r="AX105" s="68">
        <v>2530.297132950599</v>
      </c>
      <c r="AY105" s="68">
        <v>2420.6279517782359</v>
      </c>
      <c r="AZ105" s="68">
        <v>2321.2308316583262</v>
      </c>
      <c r="BA105" s="68">
        <v>2486.7757768377078</v>
      </c>
      <c r="BB105" s="68">
        <v>2195.3320878103068</v>
      </c>
      <c r="BC105" s="68">
        <v>26470.061055416463</v>
      </c>
      <c r="BD105" s="68">
        <v>2615.655558001501</v>
      </c>
      <c r="BE105" s="68">
        <v>2504.1882291487318</v>
      </c>
      <c r="BF105" s="68">
        <v>2080.5701506400151</v>
      </c>
      <c r="BG105" s="68">
        <v>2305.6818135746107</v>
      </c>
      <c r="BH105" s="68">
        <v>2840.6105112579066</v>
      </c>
    </row>
    <row r="106" spans="1:60" s="31" customFormat="1" ht="15.75" customHeight="1" x14ac:dyDescent="0.2">
      <c r="A106" s="55"/>
      <c r="B106" s="55" t="s">
        <v>71</v>
      </c>
      <c r="C106" s="55" t="s">
        <v>180</v>
      </c>
      <c r="D106" s="34">
        <v>2217.0330136521147</v>
      </c>
      <c r="E106" s="34">
        <v>1438.26226777032</v>
      </c>
      <c r="F106" s="34">
        <v>1003.8067721100168</v>
      </c>
      <c r="G106" s="34">
        <v>3051.0374159434459</v>
      </c>
      <c r="H106" s="34">
        <v>2041.9994917789677</v>
      </c>
      <c r="I106" s="34">
        <v>1240.4671692545089</v>
      </c>
      <c r="J106" s="34">
        <v>2081.8036338907264</v>
      </c>
      <c r="K106" s="34">
        <v>2101.8450922803627</v>
      </c>
      <c r="L106" s="34">
        <v>1451.5995959086538</v>
      </c>
      <c r="M106" s="34">
        <v>1370.96278043859</v>
      </c>
      <c r="N106" s="34">
        <v>1703.9087057074923</v>
      </c>
      <c r="O106" s="34">
        <v>1820.8908915402701</v>
      </c>
      <c r="P106" s="34">
        <v>21523.61683027547</v>
      </c>
      <c r="Q106" s="34">
        <v>1.46886543817214</v>
      </c>
      <c r="R106" s="34">
        <v>1993.0436774070984</v>
      </c>
      <c r="S106" s="34">
        <v>1267.2017376276003</v>
      </c>
      <c r="T106" s="34">
        <v>1430.3820884364495</v>
      </c>
      <c r="U106" s="34">
        <v>1411.7923579159601</v>
      </c>
      <c r="V106" s="34">
        <v>1610.3049272677499</v>
      </c>
      <c r="W106" s="34">
        <v>1750.34583692709</v>
      </c>
      <c r="X106" s="34">
        <v>1897.53316549491</v>
      </c>
      <c r="Y106" s="34">
        <v>1620.8079668627799</v>
      </c>
      <c r="Z106" s="34">
        <v>1472.2305049152601</v>
      </c>
      <c r="AA106" s="34">
        <v>1430.5943161070625</v>
      </c>
      <c r="AB106" s="34">
        <v>1897.9079438421847</v>
      </c>
      <c r="AC106" s="34">
        <v>17783.613388242316</v>
      </c>
      <c r="AD106" s="34">
        <v>2307.5707444959448</v>
      </c>
      <c r="AE106" s="34">
        <v>1581.9211745722398</v>
      </c>
      <c r="AF106" s="34">
        <v>1465.6162605836219</v>
      </c>
      <c r="AG106" s="34">
        <v>1578.1075301583376</v>
      </c>
      <c r="AH106" s="34">
        <v>1787.4471703518332</v>
      </c>
      <c r="AI106" s="34">
        <v>1946.0309285873095</v>
      </c>
      <c r="AJ106" s="34">
        <v>2034.6871035086006</v>
      </c>
      <c r="AK106" s="34">
        <v>2133.7343216330696</v>
      </c>
      <c r="AL106" s="34">
        <v>1882.881955239505</v>
      </c>
      <c r="AM106" s="34">
        <v>1702.8831830792965</v>
      </c>
      <c r="AN106" s="34">
        <v>1796.1148671510168</v>
      </c>
      <c r="AO106" s="34">
        <v>2874.3834780753054</v>
      </c>
      <c r="AP106" s="34">
        <v>23091.37871743608</v>
      </c>
      <c r="AQ106" s="34">
        <v>3070.0199701066258</v>
      </c>
      <c r="AR106" s="34">
        <v>1988.2503421795352</v>
      </c>
      <c r="AS106" s="34">
        <v>1890.0855068540784</v>
      </c>
      <c r="AT106" s="34">
        <v>2333.7942087630199</v>
      </c>
      <c r="AU106" s="34">
        <v>2152.4601630116695</v>
      </c>
      <c r="AV106" s="34">
        <v>2954.7598268137313</v>
      </c>
      <c r="AW106" s="34">
        <v>2865.6079785193692</v>
      </c>
      <c r="AX106" s="34">
        <v>3165.1781991134758</v>
      </c>
      <c r="AY106" s="34">
        <v>2328.4524140969447</v>
      </c>
      <c r="AZ106" s="34">
        <v>2270.8657427691596</v>
      </c>
      <c r="BA106" s="34">
        <v>2145.18640143328</v>
      </c>
      <c r="BB106" s="34">
        <v>2456.3307228625013</v>
      </c>
      <c r="BC106" s="34">
        <v>29620.991476523392</v>
      </c>
      <c r="BD106" s="34">
        <v>3163.4048234835295</v>
      </c>
      <c r="BE106" s="34">
        <v>1998.1486613220891</v>
      </c>
      <c r="BF106" s="34">
        <v>1725.3196861484166</v>
      </c>
      <c r="BG106" s="34">
        <v>2262.9749157709962</v>
      </c>
      <c r="BH106" s="34">
        <v>2207.5701971561089</v>
      </c>
    </row>
    <row r="107" spans="1:60" s="31" customFormat="1" ht="15.75" customHeight="1" x14ac:dyDescent="0.2">
      <c r="A107" s="61"/>
      <c r="B107" s="61" t="s">
        <v>71</v>
      </c>
      <c r="C107" s="61" t="s">
        <v>150</v>
      </c>
      <c r="D107" s="68">
        <v>70.264993172731849</v>
      </c>
      <c r="E107" s="68">
        <v>71.39398602946919</v>
      </c>
      <c r="F107" s="68">
        <v>65.799514159612215</v>
      </c>
      <c r="G107" s="68">
        <v>69.853218391228822</v>
      </c>
      <c r="H107" s="68">
        <v>93.317639908866923</v>
      </c>
      <c r="I107" s="68">
        <v>56.125692188970746</v>
      </c>
      <c r="J107" s="68">
        <v>99.278223257887404</v>
      </c>
      <c r="K107" s="68">
        <v>131.98242790579309</v>
      </c>
      <c r="L107" s="68">
        <v>50.729974010132999</v>
      </c>
      <c r="M107" s="68">
        <v>152.75910861021472</v>
      </c>
      <c r="N107" s="68">
        <v>1069.875389564075</v>
      </c>
      <c r="O107" s="68">
        <v>1188.829094978478</v>
      </c>
      <c r="P107" s="68">
        <v>3120.2092621774609</v>
      </c>
      <c r="Q107" s="68">
        <v>1418.9028052835545</v>
      </c>
      <c r="R107" s="68">
        <v>1284.4558606528549</v>
      </c>
      <c r="S107" s="68">
        <v>1802.2156673985935</v>
      </c>
      <c r="T107" s="68">
        <v>1516.6359052960208</v>
      </c>
      <c r="U107" s="68">
        <v>1506.2457919682704</v>
      </c>
      <c r="V107" s="68">
        <v>1083.7915286927282</v>
      </c>
      <c r="W107" s="68">
        <v>1058.4954019789716</v>
      </c>
      <c r="X107" s="68">
        <v>930.56294652170016</v>
      </c>
      <c r="Y107" s="68">
        <v>1038.7490404594396</v>
      </c>
      <c r="Z107" s="68">
        <v>1058.9266332674872</v>
      </c>
      <c r="AA107" s="68">
        <v>1352.5019036160318</v>
      </c>
      <c r="AB107" s="68">
        <v>1158.7176817368165</v>
      </c>
      <c r="AC107" s="68">
        <v>15210.201166872468</v>
      </c>
      <c r="AD107" s="68">
        <v>3002.0008876411534</v>
      </c>
      <c r="AE107" s="68">
        <v>1844.8379080702698</v>
      </c>
      <c r="AF107" s="68">
        <v>1467.5404317300358</v>
      </c>
      <c r="AG107" s="68">
        <v>1979.9024916222497</v>
      </c>
      <c r="AH107" s="68">
        <v>1556.8447431144318</v>
      </c>
      <c r="AI107" s="68">
        <v>1386.4591766541814</v>
      </c>
      <c r="AJ107" s="68">
        <v>1170.6079719952706</v>
      </c>
      <c r="AK107" s="68">
        <v>1032.7037336725914</v>
      </c>
      <c r="AL107" s="68">
        <v>932.38027510897177</v>
      </c>
      <c r="AM107" s="68">
        <v>1023.0621701059182</v>
      </c>
      <c r="AN107" s="68">
        <v>966.7596076412475</v>
      </c>
      <c r="AO107" s="68">
        <v>1157.1872098205963</v>
      </c>
      <c r="AP107" s="68">
        <v>17520.28660717692</v>
      </c>
      <c r="AQ107" s="68">
        <v>2110.2824668874132</v>
      </c>
      <c r="AR107" s="68">
        <v>1360.8236533872735</v>
      </c>
      <c r="AS107" s="68">
        <v>156.03381605150673</v>
      </c>
      <c r="AT107" s="68">
        <v>1777.011443230085</v>
      </c>
      <c r="AU107" s="68">
        <v>1975.8375402652193</v>
      </c>
      <c r="AV107" s="68">
        <v>136.30129160396666</v>
      </c>
      <c r="AW107" s="68">
        <v>1639.1808654119839</v>
      </c>
      <c r="AX107" s="68">
        <v>961.34427929088338</v>
      </c>
      <c r="AY107" s="68">
        <v>150.16551884497838</v>
      </c>
      <c r="AZ107" s="68">
        <v>1335.312065173551</v>
      </c>
      <c r="BA107" s="68">
        <v>1210.6864872716997</v>
      </c>
      <c r="BB107" s="68">
        <v>918.3958260146311</v>
      </c>
      <c r="BC107" s="68">
        <v>13731.375253433192</v>
      </c>
      <c r="BD107" s="68">
        <v>1869.1941152842405</v>
      </c>
      <c r="BE107" s="68">
        <v>1270.1413047829544</v>
      </c>
      <c r="BF107" s="68">
        <v>1297.9425616611952</v>
      </c>
      <c r="BG107" s="68">
        <v>1686.8252971926606</v>
      </c>
      <c r="BH107" s="68">
        <v>1305.373082734003</v>
      </c>
    </row>
    <row r="108" spans="1:60" s="31" customFormat="1" ht="15.75" customHeight="1" x14ac:dyDescent="0.2">
      <c r="A108" s="55"/>
      <c r="B108" s="55" t="s">
        <v>71</v>
      </c>
      <c r="C108" s="55" t="s">
        <v>168</v>
      </c>
      <c r="D108" s="34">
        <v>277.41037244703313</v>
      </c>
      <c r="E108" s="34">
        <v>283.8515327113322</v>
      </c>
      <c r="F108" s="34">
        <v>195.05848471009301</v>
      </c>
      <c r="G108" s="34">
        <v>346.0287973947672</v>
      </c>
      <c r="H108" s="34">
        <v>218.85459886255435</v>
      </c>
      <c r="I108" s="34">
        <v>174.15940910594202</v>
      </c>
      <c r="J108" s="34">
        <v>292.71745509186769</v>
      </c>
      <c r="K108" s="34">
        <v>424.73962202758162</v>
      </c>
      <c r="L108" s="34">
        <v>315.10215846939741</v>
      </c>
      <c r="M108" s="34">
        <v>279.58965196320491</v>
      </c>
      <c r="N108" s="34">
        <v>311.84104283753533</v>
      </c>
      <c r="O108" s="34">
        <v>250.25443063377531</v>
      </c>
      <c r="P108" s="34">
        <v>3369.6075562550845</v>
      </c>
      <c r="Q108" s="34">
        <v>341.1048692725771</v>
      </c>
      <c r="R108" s="34">
        <v>225.26517961009642</v>
      </c>
      <c r="S108" s="34">
        <v>311.03858212230142</v>
      </c>
      <c r="T108" s="34">
        <v>302.91099450008238</v>
      </c>
      <c r="U108" s="34">
        <v>352.21864343146314</v>
      </c>
      <c r="V108" s="34">
        <v>408.72237171638091</v>
      </c>
      <c r="W108" s="34">
        <v>398.42662774867273</v>
      </c>
      <c r="X108" s="34">
        <v>322.16397527111849</v>
      </c>
      <c r="Y108" s="34">
        <v>411.77737293901612</v>
      </c>
      <c r="Z108" s="34">
        <v>403.43965408112427</v>
      </c>
      <c r="AA108" s="34">
        <v>409.8309120173667</v>
      </c>
      <c r="AB108" s="34">
        <v>463.6413705911894</v>
      </c>
      <c r="AC108" s="34">
        <v>4350.5405533013891</v>
      </c>
      <c r="AD108" s="34">
        <v>533.82450171530741</v>
      </c>
      <c r="AE108" s="34">
        <v>367.1961181187271</v>
      </c>
      <c r="AF108" s="34">
        <v>532.66535181092854</v>
      </c>
      <c r="AG108" s="34">
        <v>545.61180414284433</v>
      </c>
      <c r="AH108" s="34">
        <v>580.8962356176462</v>
      </c>
      <c r="AI108" s="34">
        <v>532.19120326842994</v>
      </c>
      <c r="AJ108" s="34">
        <v>533.57633227104145</v>
      </c>
      <c r="AK108" s="34">
        <v>520.69310366879949</v>
      </c>
      <c r="AL108" s="34">
        <v>534.4483941350403</v>
      </c>
      <c r="AM108" s="34">
        <v>540.00545950436174</v>
      </c>
      <c r="AN108" s="34">
        <v>426.64421183283844</v>
      </c>
      <c r="AO108" s="34">
        <v>477.27617432476109</v>
      </c>
      <c r="AP108" s="34">
        <v>6125.0288904107265</v>
      </c>
      <c r="AQ108" s="34">
        <v>549.8483875975503</v>
      </c>
      <c r="AR108" s="34">
        <v>561.57874974260812</v>
      </c>
      <c r="AS108" s="34">
        <v>507.92424740434228</v>
      </c>
      <c r="AT108" s="34">
        <v>551.49383448669073</v>
      </c>
      <c r="AU108" s="34">
        <v>544.2741317701466</v>
      </c>
      <c r="AV108" s="34">
        <v>570.85662053390161</v>
      </c>
      <c r="AW108" s="34">
        <v>584.64332999245198</v>
      </c>
      <c r="AX108" s="34">
        <v>609.30669668930557</v>
      </c>
      <c r="AY108" s="34">
        <v>643.38643602130696</v>
      </c>
      <c r="AZ108" s="34">
        <v>640.47018467773751</v>
      </c>
      <c r="BA108" s="34">
        <v>576.23543498069762</v>
      </c>
      <c r="BB108" s="34">
        <v>636.90725952632374</v>
      </c>
      <c r="BC108" s="34">
        <v>6976.9253134230621</v>
      </c>
      <c r="BD108" s="34">
        <v>716.1886829829391</v>
      </c>
      <c r="BE108" s="34">
        <v>712.29037186512483</v>
      </c>
      <c r="BF108" s="34">
        <v>627.47356311306658</v>
      </c>
      <c r="BG108" s="34">
        <v>694.0895766858971</v>
      </c>
      <c r="BH108" s="34">
        <v>683.25650879209672</v>
      </c>
    </row>
    <row r="109" spans="1:60" s="31" customFormat="1" ht="15.75" customHeight="1" x14ac:dyDescent="0.2">
      <c r="A109" s="61"/>
      <c r="B109" s="61" t="s">
        <v>71</v>
      </c>
      <c r="C109" s="61" t="s">
        <v>155</v>
      </c>
      <c r="D109" s="68">
        <v>382.43045098682865</v>
      </c>
      <c r="E109" s="68">
        <v>252.87742483444239</v>
      </c>
      <c r="F109" s="68">
        <v>176.35745956484504</v>
      </c>
      <c r="G109" s="68">
        <v>467.69718390437879</v>
      </c>
      <c r="H109" s="68">
        <v>607.10371320795127</v>
      </c>
      <c r="I109" s="68">
        <v>232.85101294912801</v>
      </c>
      <c r="J109" s="68">
        <v>363.5058586292464</v>
      </c>
      <c r="K109" s="68">
        <v>437.89714735192757</v>
      </c>
      <c r="L109" s="68">
        <v>360.76948772016556</v>
      </c>
      <c r="M109" s="68">
        <v>345.92013897208898</v>
      </c>
      <c r="N109" s="68">
        <v>316.31141364042315</v>
      </c>
      <c r="O109" s="68">
        <v>313.48813462064072</v>
      </c>
      <c r="P109" s="68">
        <v>4257.2094263820672</v>
      </c>
      <c r="Q109" s="68">
        <v>394.0605858933198</v>
      </c>
      <c r="R109" s="68">
        <v>358.28746463881561</v>
      </c>
      <c r="S109" s="68">
        <v>398.34414263349169</v>
      </c>
      <c r="T109" s="68">
        <v>296.95084899695331</v>
      </c>
      <c r="U109" s="68">
        <v>354.86000132440245</v>
      </c>
      <c r="V109" s="68">
        <v>428.65695416808228</v>
      </c>
      <c r="W109" s="68">
        <v>370.67963346296176</v>
      </c>
      <c r="X109" s="68">
        <v>296.16246551004554</v>
      </c>
      <c r="Y109" s="68">
        <v>371.033420396049</v>
      </c>
      <c r="Z109" s="68">
        <v>338.87001249776245</v>
      </c>
      <c r="AA109" s="68">
        <v>423.54165184517348</v>
      </c>
      <c r="AB109" s="68">
        <v>371.93975063701322</v>
      </c>
      <c r="AC109" s="68">
        <v>4403.3869320040694</v>
      </c>
      <c r="AD109" s="68">
        <v>474.78714060693068</v>
      </c>
      <c r="AE109" s="68">
        <v>412.95748370906523</v>
      </c>
      <c r="AF109" s="68">
        <v>265.77155549118191</v>
      </c>
      <c r="AG109" s="68">
        <v>480.89758586878713</v>
      </c>
      <c r="AH109" s="68">
        <v>414.87367406879275</v>
      </c>
      <c r="AI109" s="68">
        <v>453.200098842459</v>
      </c>
      <c r="AJ109" s="68">
        <v>565.32874216366451</v>
      </c>
      <c r="AK109" s="68">
        <v>601.59317550773221</v>
      </c>
      <c r="AL109" s="68">
        <v>413.80965842141046</v>
      </c>
      <c r="AM109" s="68">
        <v>532.01716919992339</v>
      </c>
      <c r="AN109" s="68">
        <v>427.83936164316964</v>
      </c>
      <c r="AO109" s="68">
        <v>406.23707836148719</v>
      </c>
      <c r="AP109" s="68">
        <v>5449.3127238846037</v>
      </c>
      <c r="AQ109" s="68">
        <v>419.79726002079326</v>
      </c>
      <c r="AR109" s="68">
        <v>466.42691893070344</v>
      </c>
      <c r="AS109" s="68">
        <v>433.5818622996469</v>
      </c>
      <c r="AT109" s="68">
        <v>442.20164195632901</v>
      </c>
      <c r="AU109" s="68">
        <v>465.99403337314266</v>
      </c>
      <c r="AV109" s="68">
        <v>476.16792553281999</v>
      </c>
      <c r="AW109" s="68">
        <v>531.46540950542578</v>
      </c>
      <c r="AX109" s="68">
        <v>547.06024782385782</v>
      </c>
      <c r="AY109" s="68">
        <v>536.73896260579579</v>
      </c>
      <c r="AZ109" s="68">
        <v>593.50182787762333</v>
      </c>
      <c r="BA109" s="68">
        <v>558.62033446170449</v>
      </c>
      <c r="BB109" s="68">
        <v>552.2607144744112</v>
      </c>
      <c r="BC109" s="68">
        <v>6023.8171388622541</v>
      </c>
      <c r="BD109" s="68">
        <v>655.72120836319436</v>
      </c>
      <c r="BE109" s="68">
        <v>605.70489348992157</v>
      </c>
      <c r="BF109" s="68">
        <v>550.06763025462101</v>
      </c>
      <c r="BG109" s="68">
        <v>631.04719293777441</v>
      </c>
      <c r="BH109" s="68">
        <v>620.22482371727347</v>
      </c>
    </row>
    <row r="110" spans="1:60" s="31" customFormat="1" ht="15.75" customHeight="1" x14ac:dyDescent="0.2">
      <c r="A110" s="55"/>
      <c r="B110" s="55" t="s">
        <v>71</v>
      </c>
      <c r="C110" s="55" t="s">
        <v>157</v>
      </c>
      <c r="D110" s="34">
        <v>1254.0818514034856</v>
      </c>
      <c r="E110" s="34">
        <v>911.05758987472245</v>
      </c>
      <c r="F110" s="34">
        <v>597.69603710485239</v>
      </c>
      <c r="G110" s="34">
        <v>1317.7394461666286</v>
      </c>
      <c r="H110" s="34">
        <v>891.26879161701731</v>
      </c>
      <c r="I110" s="34">
        <v>587.87386684531452</v>
      </c>
      <c r="J110" s="34">
        <v>824.21178035948969</v>
      </c>
      <c r="K110" s="34">
        <v>796.51484310603473</v>
      </c>
      <c r="L110" s="34">
        <v>1086.4407234579401</v>
      </c>
      <c r="M110" s="34">
        <v>720.69849029286206</v>
      </c>
      <c r="N110" s="34">
        <v>643.84625096295815</v>
      </c>
      <c r="O110" s="34">
        <v>750.66179854235202</v>
      </c>
      <c r="P110" s="34">
        <v>10382.091469733659</v>
      </c>
      <c r="Q110" s="34">
        <v>847.6401252995455</v>
      </c>
      <c r="R110" s="34">
        <v>793.2262673422706</v>
      </c>
      <c r="S110" s="34">
        <v>284.40894374949755</v>
      </c>
      <c r="T110" s="34">
        <v>371.11773292428387</v>
      </c>
      <c r="U110" s="34">
        <v>342.58909659011971</v>
      </c>
      <c r="V110" s="34">
        <v>450.01197361750496</v>
      </c>
      <c r="W110" s="34">
        <v>287.56422707962577</v>
      </c>
      <c r="X110" s="34">
        <v>589.08030027773782</v>
      </c>
      <c r="Y110" s="34">
        <v>419.29512662439294</v>
      </c>
      <c r="Z110" s="34">
        <v>404.63990988837429</v>
      </c>
      <c r="AA110" s="34">
        <v>365.62228725429736</v>
      </c>
      <c r="AB110" s="34">
        <v>399.99374158019094</v>
      </c>
      <c r="AC110" s="34">
        <v>5555.189732227841</v>
      </c>
      <c r="AD110" s="34">
        <v>535.76718727615264</v>
      </c>
      <c r="AE110" s="34">
        <v>617.64489656672322</v>
      </c>
      <c r="AF110" s="34">
        <v>388.84593250112061</v>
      </c>
      <c r="AG110" s="34">
        <v>442.57340145051313</v>
      </c>
      <c r="AH110" s="34">
        <v>459.47654585395048</v>
      </c>
      <c r="AI110" s="34">
        <v>795.3078029888718</v>
      </c>
      <c r="AJ110" s="34">
        <v>424.13923958992109</v>
      </c>
      <c r="AK110" s="34">
        <v>603.1649199401362</v>
      </c>
      <c r="AL110" s="34">
        <v>652.08391096993819</v>
      </c>
      <c r="AM110" s="34">
        <v>810.37800008000966</v>
      </c>
      <c r="AN110" s="34">
        <v>905.85482774516879</v>
      </c>
      <c r="AO110" s="34">
        <v>709.61242275154405</v>
      </c>
      <c r="AP110" s="34">
        <v>7344.8490877140503</v>
      </c>
      <c r="AQ110" s="34">
        <v>1260.1639095907658</v>
      </c>
      <c r="AR110" s="34">
        <v>1016.8672101164018</v>
      </c>
      <c r="AS110" s="34">
        <v>850.65858162061795</v>
      </c>
      <c r="AT110" s="34">
        <v>682.74824426553505</v>
      </c>
      <c r="AU110" s="34">
        <v>586.72711008759666</v>
      </c>
      <c r="AV110" s="34">
        <v>722.26479218376585</v>
      </c>
      <c r="AW110" s="34">
        <v>596.35794449187699</v>
      </c>
      <c r="AX110" s="34">
        <v>809.74294523238154</v>
      </c>
      <c r="AY110" s="34">
        <v>649.52863333241521</v>
      </c>
      <c r="AZ110" s="34">
        <v>686.73299494007313</v>
      </c>
      <c r="BA110" s="34">
        <v>657.55796294421407</v>
      </c>
      <c r="BB110" s="34">
        <v>745.87311949576531</v>
      </c>
      <c r="BC110" s="34">
        <v>9265.223448301409</v>
      </c>
      <c r="BD110" s="34">
        <v>752.34208157520391</v>
      </c>
      <c r="BE110" s="34">
        <v>789.21952980801393</v>
      </c>
      <c r="BF110" s="34">
        <v>596.51560146846305</v>
      </c>
      <c r="BG110" s="34">
        <v>595.16126892134957</v>
      </c>
      <c r="BH110" s="34">
        <v>531.14697443384784</v>
      </c>
    </row>
    <row r="111" spans="1:60" s="31" customFormat="1" ht="15.75" customHeight="1" x14ac:dyDescent="0.2">
      <c r="A111" s="61"/>
      <c r="B111" s="61" t="s">
        <v>71</v>
      </c>
      <c r="C111" s="61" t="s">
        <v>183</v>
      </c>
      <c r="D111" s="68">
        <v>3.0002879308578801E-2</v>
      </c>
      <c r="E111" s="68">
        <v>29.477602324429224</v>
      </c>
      <c r="F111" s="68">
        <v>1.797134948225886</v>
      </c>
      <c r="G111" s="68">
        <v>1.6891722660429165</v>
      </c>
      <c r="H111" s="68">
        <v>16.682676324685495</v>
      </c>
      <c r="I111" s="68">
        <v>1.6983964112174854</v>
      </c>
      <c r="J111" s="68">
        <v>0.45400370068443596</v>
      </c>
      <c r="K111" s="68">
        <v>4.3047153079687455</v>
      </c>
      <c r="L111" s="68">
        <v>7.373381441164411</v>
      </c>
      <c r="M111" s="68">
        <v>75.881340269523378</v>
      </c>
      <c r="N111" s="68">
        <v>10.367062693310457</v>
      </c>
      <c r="O111" s="68">
        <v>20.930394862789605</v>
      </c>
      <c r="P111" s="68">
        <v>170.68588342935061</v>
      </c>
      <c r="Q111" s="68">
        <v>91.203691668105563</v>
      </c>
      <c r="R111" s="68">
        <v>75.309291631207884</v>
      </c>
      <c r="S111" s="68">
        <v>98.108056635192156</v>
      </c>
      <c r="T111" s="68">
        <v>125.24912821177371</v>
      </c>
      <c r="U111" s="68">
        <v>155.56457042621599</v>
      </c>
      <c r="V111" s="68">
        <v>157.14466269613152</v>
      </c>
      <c r="W111" s="68">
        <v>164.95268509500715</v>
      </c>
      <c r="X111" s="68">
        <v>205.09883793310766</v>
      </c>
      <c r="Y111" s="68">
        <v>177.00495490013734</v>
      </c>
      <c r="Z111" s="68">
        <v>200.41974727459964</v>
      </c>
      <c r="AA111" s="68">
        <v>223.68004262647381</v>
      </c>
      <c r="AB111" s="68">
        <v>74.795474734693784</v>
      </c>
      <c r="AC111" s="68">
        <v>1748.531143832646</v>
      </c>
      <c r="AD111" s="68">
        <v>235.87793841836765</v>
      </c>
      <c r="AE111" s="68">
        <v>231.03807224854947</v>
      </c>
      <c r="AF111" s="68">
        <v>149.67912696334272</v>
      </c>
      <c r="AG111" s="68">
        <v>227.22663002159942</v>
      </c>
      <c r="AH111" s="68">
        <v>256.06389982101365</v>
      </c>
      <c r="AI111" s="68">
        <v>263.00578535108286</v>
      </c>
      <c r="AJ111" s="68">
        <v>277.21343585155671</v>
      </c>
      <c r="AK111" s="68">
        <v>281.1122720161253</v>
      </c>
      <c r="AL111" s="68">
        <v>288.31690235302807</v>
      </c>
      <c r="AM111" s="68">
        <v>269.81458864281933</v>
      </c>
      <c r="AN111" s="68">
        <v>302.08415164210834</v>
      </c>
      <c r="AO111" s="68">
        <v>311.83845532586082</v>
      </c>
      <c r="AP111" s="68">
        <v>3093.2712586554539</v>
      </c>
      <c r="AQ111" s="68">
        <v>378.83028659465646</v>
      </c>
      <c r="AR111" s="68">
        <v>275.75503579258464</v>
      </c>
      <c r="AS111" s="68">
        <v>228.81034782776842</v>
      </c>
      <c r="AT111" s="68">
        <v>287.2736702910575</v>
      </c>
      <c r="AU111" s="68">
        <v>317.92533627699652</v>
      </c>
      <c r="AV111" s="68">
        <v>322.63406499104144</v>
      </c>
      <c r="AW111" s="68">
        <v>330.19018275857809</v>
      </c>
      <c r="AX111" s="68">
        <v>419.61558705460232</v>
      </c>
      <c r="AY111" s="68">
        <v>388.03078466946732</v>
      </c>
      <c r="AZ111" s="68">
        <v>366.77228181034087</v>
      </c>
      <c r="BA111" s="68">
        <v>390.07751869736842</v>
      </c>
      <c r="BB111" s="68">
        <v>389.15809614497346</v>
      </c>
      <c r="BC111" s="68">
        <v>4095.0731929094354</v>
      </c>
      <c r="BD111" s="68">
        <v>448.26368722753637</v>
      </c>
      <c r="BE111" s="68">
        <v>348.80388223785189</v>
      </c>
      <c r="BF111" s="68">
        <v>318.05050107476018</v>
      </c>
      <c r="BG111" s="68">
        <v>374.20871175417108</v>
      </c>
      <c r="BH111" s="68">
        <v>386.00132106190409</v>
      </c>
    </row>
    <row r="112" spans="1:60" s="31" customFormat="1" ht="15.75" customHeight="1" x14ac:dyDescent="0.2">
      <c r="A112" s="55"/>
      <c r="B112" s="55" t="s">
        <v>71</v>
      </c>
      <c r="C112" s="55" t="s">
        <v>158</v>
      </c>
      <c r="D112" s="34">
        <v>157.1348298748029</v>
      </c>
      <c r="E112" s="34">
        <v>137.56239825631502</v>
      </c>
      <c r="F112" s="34">
        <v>140.9174961003138</v>
      </c>
      <c r="G112" s="34">
        <v>158.74264628727525</v>
      </c>
      <c r="H112" s="34">
        <v>135.35313736591564</v>
      </c>
      <c r="I112" s="34">
        <v>136.12051932193035</v>
      </c>
      <c r="J112" s="34">
        <v>123.64606485075034</v>
      </c>
      <c r="K112" s="34">
        <v>153.37899371289808</v>
      </c>
      <c r="L112" s="34">
        <v>144.75631934042619</v>
      </c>
      <c r="M112" s="34">
        <v>117.66064608548123</v>
      </c>
      <c r="N112" s="34">
        <v>87.4835977472774</v>
      </c>
      <c r="O112" s="34">
        <v>92.666569255677004</v>
      </c>
      <c r="P112" s="34">
        <v>1585.4232181990633</v>
      </c>
      <c r="Q112" s="34">
        <v>132.70836577243702</v>
      </c>
      <c r="R112" s="34">
        <v>127.66700759143117</v>
      </c>
      <c r="S112" s="34">
        <v>124.02477390347947</v>
      </c>
      <c r="T112" s="34">
        <v>105.21555474334032</v>
      </c>
      <c r="U112" s="34">
        <v>102.74247854738671</v>
      </c>
      <c r="V112" s="34">
        <v>94.251066939562705</v>
      </c>
      <c r="W112" s="34">
        <v>92.096458851833646</v>
      </c>
      <c r="X112" s="34">
        <v>111.87859214848345</v>
      </c>
      <c r="Y112" s="34">
        <v>129.139800502132</v>
      </c>
      <c r="Z112" s="34">
        <v>123.502012255126</v>
      </c>
      <c r="AA112" s="34">
        <v>153.78114349674701</v>
      </c>
      <c r="AB112" s="34">
        <v>133.47882473936701</v>
      </c>
      <c r="AC112" s="34">
        <v>1430.4860794913263</v>
      </c>
      <c r="AD112" s="34">
        <v>143.634855286754</v>
      </c>
      <c r="AE112" s="34">
        <v>149.79961710645</v>
      </c>
      <c r="AF112" s="34">
        <v>184.34600784169561</v>
      </c>
      <c r="AG112" s="34">
        <v>141.30105621149406</v>
      </c>
      <c r="AH112" s="34">
        <v>209.6081426608101</v>
      </c>
      <c r="AI112" s="34">
        <v>201.81226017531901</v>
      </c>
      <c r="AJ112" s="34">
        <v>229.7171000134409</v>
      </c>
      <c r="AK112" s="34">
        <v>193.31595625680299</v>
      </c>
      <c r="AL112" s="34">
        <v>185.55378637257701</v>
      </c>
      <c r="AM112" s="34">
        <v>193.161264816554</v>
      </c>
      <c r="AN112" s="34">
        <v>127.6551103258541</v>
      </c>
      <c r="AO112" s="34">
        <v>167.65588778723134</v>
      </c>
      <c r="AP112" s="34">
        <v>2127.5610448549833</v>
      </c>
      <c r="AQ112" s="34">
        <v>0.79023719622009503</v>
      </c>
      <c r="AR112" s="34">
        <v>231.52460664494438</v>
      </c>
      <c r="AS112" s="34">
        <v>238.93558709228367</v>
      </c>
      <c r="AT112" s="34">
        <v>214.71382579562965</v>
      </c>
      <c r="AU112" s="34">
        <v>0.64043698166713436</v>
      </c>
      <c r="AV112" s="34">
        <v>290.98867385115761</v>
      </c>
      <c r="AW112" s="34">
        <v>297.02711063266389</v>
      </c>
      <c r="AX112" s="34">
        <v>242.81172610834716</v>
      </c>
      <c r="AY112" s="34">
        <v>219.47513290969491</v>
      </c>
      <c r="AZ112" s="34">
        <v>179.16730268949664</v>
      </c>
      <c r="BA112" s="34">
        <v>234.08322365090569</v>
      </c>
      <c r="BB112" s="34">
        <v>312.1784942999841</v>
      </c>
      <c r="BC112" s="34">
        <v>2462.3363578529952</v>
      </c>
      <c r="BD112" s="34">
        <v>447.78542623298284</v>
      </c>
      <c r="BE112" s="34">
        <v>341.92589903647519</v>
      </c>
      <c r="BF112" s="34">
        <v>266.8701214498459</v>
      </c>
      <c r="BG112" s="34">
        <v>307.08922395793172</v>
      </c>
      <c r="BH112" s="34">
        <v>259.6506612040767</v>
      </c>
    </row>
    <row r="113" spans="1:60" s="31" customFormat="1" ht="15.75" customHeight="1" x14ac:dyDescent="0.2">
      <c r="A113" s="61"/>
      <c r="B113" s="61" t="s">
        <v>71</v>
      </c>
      <c r="C113" s="61" t="s">
        <v>171</v>
      </c>
      <c r="D113" s="68">
        <v>34.201282219825941</v>
      </c>
      <c r="E113" s="68">
        <v>44.258707081632714</v>
      </c>
      <c r="F113" s="68">
        <v>40.226194541201096</v>
      </c>
      <c r="G113" s="68">
        <v>47.171855811601525</v>
      </c>
      <c r="H113" s="68">
        <v>44.0882063666322</v>
      </c>
      <c r="I113" s="68">
        <v>42.861867489802691</v>
      </c>
      <c r="J113" s="68">
        <v>38.649841014141792</v>
      </c>
      <c r="K113" s="68">
        <v>43.943631384539394</v>
      </c>
      <c r="L113" s="68">
        <v>39.881578410208618</v>
      </c>
      <c r="M113" s="68">
        <v>86.931610851313636</v>
      </c>
      <c r="N113" s="68">
        <v>28.76045451205561</v>
      </c>
      <c r="O113" s="68">
        <v>36.366365292154534</v>
      </c>
      <c r="P113" s="68">
        <v>527.34159497510973</v>
      </c>
      <c r="Q113" s="68">
        <v>102.20215566227353</v>
      </c>
      <c r="R113" s="68">
        <v>66.326574695054489</v>
      </c>
      <c r="S113" s="68">
        <v>103.79548020824686</v>
      </c>
      <c r="T113" s="68">
        <v>98.658404083996714</v>
      </c>
      <c r="U113" s="68">
        <v>133.48394617243545</v>
      </c>
      <c r="V113" s="68">
        <v>122.48234135838125</v>
      </c>
      <c r="W113" s="68">
        <v>133.01767854617205</v>
      </c>
      <c r="X113" s="68">
        <v>207.16259799265475</v>
      </c>
      <c r="Y113" s="68">
        <v>162.26910886213415</v>
      </c>
      <c r="Z113" s="68">
        <v>189.10091819095555</v>
      </c>
      <c r="AA113" s="68">
        <v>199.87943627545204</v>
      </c>
      <c r="AB113" s="68">
        <v>214.6967087987245</v>
      </c>
      <c r="AC113" s="68">
        <v>1733.0753508464813</v>
      </c>
      <c r="AD113" s="68">
        <v>264.82180778997923</v>
      </c>
      <c r="AE113" s="68">
        <v>240.53179798222433</v>
      </c>
      <c r="AF113" s="68">
        <v>194.69083200591572</v>
      </c>
      <c r="AG113" s="68">
        <v>206.58534016849299</v>
      </c>
      <c r="AH113" s="68">
        <v>176.16936402324717</v>
      </c>
      <c r="AI113" s="68">
        <v>124.24714869433217</v>
      </c>
      <c r="AJ113" s="68">
        <v>138.37002769117134</v>
      </c>
      <c r="AK113" s="68">
        <v>114.09929895548706</v>
      </c>
      <c r="AL113" s="68">
        <v>133.10803546544642</v>
      </c>
      <c r="AM113" s="68">
        <v>201.46559453296541</v>
      </c>
      <c r="AN113" s="68">
        <v>148.05522201531465</v>
      </c>
      <c r="AO113" s="68">
        <v>135.41661624599334</v>
      </c>
      <c r="AP113" s="68">
        <v>2077.56108557057</v>
      </c>
      <c r="AQ113" s="68">
        <v>124.78434988267827</v>
      </c>
      <c r="AR113" s="68">
        <v>150.56238568781114</v>
      </c>
      <c r="AS113" s="68">
        <v>62.934059666286466</v>
      </c>
      <c r="AT113" s="68">
        <v>82.945194918065724</v>
      </c>
      <c r="AU113" s="68">
        <v>10.758722742174161</v>
      </c>
      <c r="AV113" s="68">
        <v>5.7335741669482596</v>
      </c>
      <c r="AW113" s="68">
        <v>72.34443248326464</v>
      </c>
      <c r="AX113" s="68">
        <v>100.72980931819752</v>
      </c>
      <c r="AY113" s="68">
        <v>5.9010068808111393</v>
      </c>
      <c r="AZ113" s="68">
        <v>70.317150721979814</v>
      </c>
      <c r="BA113" s="68">
        <v>46.441491211466243</v>
      </c>
      <c r="BB113" s="68">
        <v>74.119762662607116</v>
      </c>
      <c r="BC113" s="68">
        <v>807.57194034229042</v>
      </c>
      <c r="BD113" s="68">
        <v>101.3273286682974</v>
      </c>
      <c r="BE113" s="68">
        <v>114.11885738893393</v>
      </c>
      <c r="BF113" s="68">
        <v>96.801732806174826</v>
      </c>
      <c r="BG113" s="68">
        <v>123.82797195425695</v>
      </c>
      <c r="BH113" s="68">
        <v>198.33517537943612</v>
      </c>
    </row>
    <row r="114" spans="1:60" s="31" customFormat="1" ht="15.75" customHeight="1" x14ac:dyDescent="0.2">
      <c r="A114" s="55"/>
      <c r="B114" s="55" t="s">
        <v>71</v>
      </c>
      <c r="C114" s="55" t="s">
        <v>178</v>
      </c>
      <c r="D114" s="34">
        <v>561.75141001434793</v>
      </c>
      <c r="E114" s="34">
        <v>632.007324637897</v>
      </c>
      <c r="F114" s="34">
        <v>532.02260081357508</v>
      </c>
      <c r="G114" s="34">
        <v>510.07808631836394</v>
      </c>
      <c r="H114" s="34">
        <v>2011.8371114681515</v>
      </c>
      <c r="I114" s="34">
        <v>679.26697930005218</v>
      </c>
      <c r="J114" s="34">
        <v>874.90451025900825</v>
      </c>
      <c r="K114" s="34">
        <v>740.57228339087862</v>
      </c>
      <c r="L114" s="34">
        <v>978.49334555200608</v>
      </c>
      <c r="M114" s="34">
        <v>817.75376790089263</v>
      </c>
      <c r="N114" s="34">
        <v>1443.1720552839654</v>
      </c>
      <c r="O114" s="34">
        <v>745.33193535763701</v>
      </c>
      <c r="P114" s="34">
        <v>10527.191410296777</v>
      </c>
      <c r="Q114" s="34">
        <v>987.13865346498869</v>
      </c>
      <c r="R114" s="34">
        <v>899.49985556240881</v>
      </c>
      <c r="S114" s="34">
        <v>1414.4184770676543</v>
      </c>
      <c r="T114" s="34">
        <v>996.83350989354983</v>
      </c>
      <c r="U114" s="34">
        <v>1032.5848164410017</v>
      </c>
      <c r="V114" s="34">
        <v>748.72400623446504</v>
      </c>
      <c r="W114" s="34">
        <v>834.25956265797595</v>
      </c>
      <c r="X114" s="34">
        <v>631.74788237780263</v>
      </c>
      <c r="Y114" s="34">
        <v>705.14706629057991</v>
      </c>
      <c r="Z114" s="34">
        <v>637.60439917573865</v>
      </c>
      <c r="AA114" s="34">
        <v>668.5347393785155</v>
      </c>
      <c r="AB114" s="34">
        <v>986.61952254903599</v>
      </c>
      <c r="AC114" s="34">
        <v>10543.112491093718</v>
      </c>
      <c r="AD114" s="34">
        <v>729.42581263234047</v>
      </c>
      <c r="AE114" s="34">
        <v>832.23835241810855</v>
      </c>
      <c r="AF114" s="34">
        <v>1878.0215568774504</v>
      </c>
      <c r="AG114" s="34">
        <v>1836.7839470882686</v>
      </c>
      <c r="AH114" s="34">
        <v>1801.6119608357778</v>
      </c>
      <c r="AI114" s="34">
        <v>1206.1303102777608</v>
      </c>
      <c r="AJ114" s="34">
        <v>931.64843415511825</v>
      </c>
      <c r="AK114" s="34">
        <v>887.8157076690253</v>
      </c>
      <c r="AL114" s="34">
        <v>734.92909405248247</v>
      </c>
      <c r="AM114" s="34">
        <v>781.31672890972334</v>
      </c>
      <c r="AN114" s="34">
        <v>764.61703396529856</v>
      </c>
      <c r="AO114" s="34">
        <v>1079.466014357404</v>
      </c>
      <c r="AP114" s="34">
        <v>13464.00495323876</v>
      </c>
      <c r="AQ114" s="34">
        <v>762.75764953485157</v>
      </c>
      <c r="AR114" s="34">
        <v>714.96965806271874</v>
      </c>
      <c r="AS114" s="34">
        <v>2034.5258695694151</v>
      </c>
      <c r="AT114" s="34">
        <v>783.49259157154006</v>
      </c>
      <c r="AU114" s="34">
        <v>1079.3958671354951</v>
      </c>
      <c r="AV114" s="34">
        <v>1408.1937721983043</v>
      </c>
      <c r="AW114" s="34">
        <v>691.82374995359999</v>
      </c>
      <c r="AX114" s="34">
        <v>703.08317318850368</v>
      </c>
      <c r="AY114" s="34">
        <v>1521.2298570296557</v>
      </c>
      <c r="AZ114" s="34">
        <v>768.03459753459674</v>
      </c>
      <c r="BA114" s="34">
        <v>865.64852027767699</v>
      </c>
      <c r="BB114" s="34">
        <v>871.3594762711524</v>
      </c>
      <c r="BC114" s="34">
        <v>12204.514782327513</v>
      </c>
      <c r="BD114" s="34">
        <v>999.0631830503213</v>
      </c>
      <c r="BE114" s="34">
        <v>838.24226597573431</v>
      </c>
      <c r="BF114" s="34">
        <v>807.83742151888134</v>
      </c>
      <c r="BG114" s="34">
        <v>791.59923247574102</v>
      </c>
      <c r="BH114" s="34">
        <v>979.66652089531726</v>
      </c>
    </row>
    <row r="115" spans="1:60" s="89" customFormat="1" ht="15.75" customHeight="1" x14ac:dyDescent="0.2">
      <c r="A115" s="67">
        <v>2844</v>
      </c>
      <c r="B115" s="67" t="s">
        <v>79</v>
      </c>
      <c r="C115" s="67" t="s">
        <v>71</v>
      </c>
      <c r="D115" s="288">
        <v>7425.3903479446781</v>
      </c>
      <c r="E115" s="288">
        <v>6100.3013700121737</v>
      </c>
      <c r="F115" s="288">
        <v>8246.1187758584601</v>
      </c>
      <c r="G115" s="288">
        <v>9386.8159669621509</v>
      </c>
      <c r="H115" s="288">
        <v>6921.0157482258828</v>
      </c>
      <c r="I115" s="288">
        <v>9145.8280403313966</v>
      </c>
      <c r="J115" s="288">
        <v>9082.0631131095761</v>
      </c>
      <c r="K115" s="288">
        <v>7506.2544893879704</v>
      </c>
      <c r="L115" s="288">
        <v>7797.1381531234047</v>
      </c>
      <c r="M115" s="288">
        <v>7638.2315440188449</v>
      </c>
      <c r="N115" s="288">
        <v>6594.6784644257323</v>
      </c>
      <c r="O115" s="288">
        <v>10946.460979926262</v>
      </c>
      <c r="P115" s="288">
        <v>96790.296993326512</v>
      </c>
      <c r="Q115" s="288">
        <v>5839.1487947156793</v>
      </c>
      <c r="R115" s="288">
        <v>5835.655482465796</v>
      </c>
      <c r="S115" s="288">
        <v>7223.4460813230053</v>
      </c>
      <c r="T115" s="288">
        <v>6861.9046210884799</v>
      </c>
      <c r="U115" s="288">
        <v>6455.4476336828966</v>
      </c>
      <c r="V115" s="288">
        <v>7370.916749112359</v>
      </c>
      <c r="W115" s="288">
        <v>7893.7577856169064</v>
      </c>
      <c r="X115" s="288">
        <v>6945.5936925240439</v>
      </c>
      <c r="Y115" s="288">
        <v>7576.7507588507015</v>
      </c>
      <c r="Z115" s="288">
        <v>7799.2058699069985</v>
      </c>
      <c r="AA115" s="288">
        <v>7759.6208746251123</v>
      </c>
      <c r="AB115" s="288">
        <v>9591.3568283511067</v>
      </c>
      <c r="AC115" s="288">
        <v>87152.805172263092</v>
      </c>
      <c r="AD115" s="288">
        <v>7279.6049775826314</v>
      </c>
      <c r="AE115" s="288">
        <v>7197.0071372798257</v>
      </c>
      <c r="AF115" s="288">
        <v>9721.0402554622142</v>
      </c>
      <c r="AG115" s="288">
        <v>7891.4550776259757</v>
      </c>
      <c r="AH115" s="288">
        <v>8293.000975136576</v>
      </c>
      <c r="AI115" s="288">
        <v>8650.5585343752646</v>
      </c>
      <c r="AJ115" s="288">
        <v>8543.5561182706442</v>
      </c>
      <c r="AK115" s="288">
        <v>7833.485952351085</v>
      </c>
      <c r="AL115" s="288">
        <v>7875.0487838115087</v>
      </c>
      <c r="AM115" s="288">
        <v>7907.1921118160744</v>
      </c>
      <c r="AN115" s="288">
        <v>7485.6957295875682</v>
      </c>
      <c r="AO115" s="288">
        <v>10671.725239200105</v>
      </c>
      <c r="AP115" s="288">
        <v>99349.370892499457</v>
      </c>
      <c r="AQ115" s="288">
        <v>9802.1261674397174</v>
      </c>
      <c r="AR115" s="288">
        <v>7234.6370450969252</v>
      </c>
      <c r="AS115" s="288">
        <v>8291.4196290524014</v>
      </c>
      <c r="AT115" s="288">
        <v>8638.1053296390037</v>
      </c>
      <c r="AU115" s="288">
        <v>11040.691930963683</v>
      </c>
      <c r="AV115" s="288">
        <v>13940.755232070233</v>
      </c>
      <c r="AW115" s="288">
        <v>11843.783768387808</v>
      </c>
      <c r="AX115" s="288">
        <v>11812.126592845329</v>
      </c>
      <c r="AY115" s="288">
        <v>12413.607857292531</v>
      </c>
      <c r="AZ115" s="288">
        <v>13037.245686408794</v>
      </c>
      <c r="BA115" s="288">
        <v>11686.69390171064</v>
      </c>
      <c r="BB115" s="288">
        <v>16077.63625718235</v>
      </c>
      <c r="BC115" s="288">
        <v>135818.82939808941</v>
      </c>
      <c r="BD115" s="288">
        <v>12710.723818714674</v>
      </c>
      <c r="BE115" s="288">
        <v>12170.288606575565</v>
      </c>
      <c r="BF115" s="288">
        <v>13488.817614201762</v>
      </c>
      <c r="BG115" s="288">
        <v>15195.623519711618</v>
      </c>
      <c r="BH115" s="288">
        <v>13766.407826140805</v>
      </c>
    </row>
    <row r="116" spans="1:60" s="31" customFormat="1" ht="15.75" customHeight="1" x14ac:dyDescent="0.2">
      <c r="A116" s="55"/>
      <c r="B116" s="55" t="s">
        <v>71</v>
      </c>
      <c r="C116" s="55" t="s">
        <v>164</v>
      </c>
      <c r="D116" s="34">
        <v>3426.1765524272078</v>
      </c>
      <c r="E116" s="34">
        <v>3070.6055530047129</v>
      </c>
      <c r="F116" s="34">
        <v>4689.3840994456141</v>
      </c>
      <c r="G116" s="34">
        <v>4923.9740657878219</v>
      </c>
      <c r="H116" s="34">
        <v>3319.5346053413277</v>
      </c>
      <c r="I116" s="34">
        <v>4537.82875266063</v>
      </c>
      <c r="J116" s="34">
        <v>4642.218518517976</v>
      </c>
      <c r="K116" s="34">
        <v>3238.9770408267923</v>
      </c>
      <c r="L116" s="34">
        <v>2457.3887299654421</v>
      </c>
      <c r="M116" s="34">
        <v>3129.5182530944371</v>
      </c>
      <c r="N116" s="34">
        <v>2946.9817351604338</v>
      </c>
      <c r="O116" s="34">
        <v>4940.7376464036297</v>
      </c>
      <c r="P116" s="34">
        <v>45323.32555263603</v>
      </c>
      <c r="Q116" s="34">
        <v>2759.9300806751967</v>
      </c>
      <c r="R116" s="34">
        <v>2861.8783743926447</v>
      </c>
      <c r="S116" s="34">
        <v>4405.9013107331093</v>
      </c>
      <c r="T116" s="34">
        <v>3853.9053683722191</v>
      </c>
      <c r="U116" s="34">
        <v>3247.1944702519663</v>
      </c>
      <c r="V116" s="34">
        <v>3352.4085425848903</v>
      </c>
      <c r="W116" s="34">
        <v>3703.1140687130187</v>
      </c>
      <c r="X116" s="34">
        <v>3666.8616550659026</v>
      </c>
      <c r="Y116" s="34">
        <v>4111.769015717402</v>
      </c>
      <c r="Z116" s="34">
        <v>3700.78416030262</v>
      </c>
      <c r="AA116" s="34">
        <v>3832.4222826984928</v>
      </c>
      <c r="AB116" s="34">
        <v>4201.8077953578113</v>
      </c>
      <c r="AC116" s="34">
        <v>43697.977124865269</v>
      </c>
      <c r="AD116" s="34">
        <v>3666.2095761957962</v>
      </c>
      <c r="AE116" s="34">
        <v>3821.9691189821783</v>
      </c>
      <c r="AF116" s="34">
        <v>4503.5998889394677</v>
      </c>
      <c r="AG116" s="34">
        <v>3257.4977641188325</v>
      </c>
      <c r="AH116" s="34">
        <v>4230.5459333218414</v>
      </c>
      <c r="AI116" s="34">
        <v>4127.9611916011236</v>
      </c>
      <c r="AJ116" s="34">
        <v>4695.0823679299565</v>
      </c>
      <c r="AK116" s="34">
        <v>3928.7417300725529</v>
      </c>
      <c r="AL116" s="34">
        <v>4343.3727272531669</v>
      </c>
      <c r="AM116" s="34">
        <v>3415.2802584792939</v>
      </c>
      <c r="AN116" s="34">
        <v>3432.252728479315</v>
      </c>
      <c r="AO116" s="34">
        <v>4268.3802167741942</v>
      </c>
      <c r="AP116" s="34">
        <v>47690.893502147723</v>
      </c>
      <c r="AQ116" s="34">
        <v>4748.5455266683994</v>
      </c>
      <c r="AR116" s="34">
        <v>3651.049310190283</v>
      </c>
      <c r="AS116" s="34">
        <v>4335.2308540051463</v>
      </c>
      <c r="AT116" s="34">
        <v>3791.7624163018095</v>
      </c>
      <c r="AU116" s="34">
        <v>3274.0822861601869</v>
      </c>
      <c r="AV116" s="34">
        <v>4053.6575997510681</v>
      </c>
      <c r="AW116" s="34">
        <v>4254.191073660244</v>
      </c>
      <c r="AX116" s="34">
        <v>4551.2358914211654</v>
      </c>
      <c r="AY116" s="34">
        <v>4747.1082644181442</v>
      </c>
      <c r="AZ116" s="34">
        <v>4217.3314508998583</v>
      </c>
      <c r="BA116" s="34">
        <v>4497.4795198330785</v>
      </c>
      <c r="BB116" s="34">
        <v>5882.5792144901052</v>
      </c>
      <c r="BC116" s="34">
        <v>52004.253407799486</v>
      </c>
      <c r="BD116" s="34">
        <v>5255.3932178947853</v>
      </c>
      <c r="BE116" s="34">
        <v>4373.641257560872</v>
      </c>
      <c r="BF116" s="34">
        <v>5516.3503038936033</v>
      </c>
      <c r="BG116" s="34">
        <v>5165.2698221506489</v>
      </c>
      <c r="BH116" s="34">
        <v>5213.1892372447064</v>
      </c>
    </row>
    <row r="117" spans="1:60" s="31" customFormat="1" ht="15.75" customHeight="1" x14ac:dyDescent="0.2">
      <c r="A117" s="61"/>
      <c r="B117" s="61" t="s">
        <v>71</v>
      </c>
      <c r="C117" s="61" t="s">
        <v>165</v>
      </c>
      <c r="D117" s="68">
        <v>530.18788093373439</v>
      </c>
      <c r="E117" s="68">
        <v>75.990468533638705</v>
      </c>
      <c r="F117" s="68">
        <v>87.50381919349141</v>
      </c>
      <c r="G117" s="68">
        <v>79.974015168012897</v>
      </c>
      <c r="H117" s="68">
        <v>74.448890798775494</v>
      </c>
      <c r="I117" s="68">
        <v>95.63528743332509</v>
      </c>
      <c r="J117" s="68">
        <v>80.852495657744484</v>
      </c>
      <c r="K117" s="68">
        <v>166.02384912148881</v>
      </c>
      <c r="L117" s="68">
        <v>186.90149495303092</v>
      </c>
      <c r="M117" s="68">
        <v>212.04244032556599</v>
      </c>
      <c r="N117" s="68">
        <v>69.785402986282406</v>
      </c>
      <c r="O117" s="68">
        <v>105.64080364470701</v>
      </c>
      <c r="P117" s="68">
        <v>1764.9868487497974</v>
      </c>
      <c r="Q117" s="68">
        <v>84.214386242116404</v>
      </c>
      <c r="R117" s="68">
        <v>82.673058355389301</v>
      </c>
      <c r="S117" s="68">
        <v>83.311481915933101</v>
      </c>
      <c r="T117" s="68">
        <v>87.412825763502198</v>
      </c>
      <c r="U117" s="68">
        <v>87.462601983931606</v>
      </c>
      <c r="V117" s="68">
        <v>69.700955136512405</v>
      </c>
      <c r="W117" s="68">
        <v>97.595283074323206</v>
      </c>
      <c r="X117" s="68">
        <v>93.554829905692799</v>
      </c>
      <c r="Y117" s="68">
        <v>82.845620641072074</v>
      </c>
      <c r="Z117" s="68">
        <v>85.202531516952178</v>
      </c>
      <c r="AA117" s="68">
        <v>129.19515625662817</v>
      </c>
      <c r="AB117" s="68">
        <v>82.774033560115299</v>
      </c>
      <c r="AC117" s="68">
        <v>1065.9427643521685</v>
      </c>
      <c r="AD117" s="68">
        <v>85.320318282661006</v>
      </c>
      <c r="AE117" s="68">
        <v>86.394582951211987</v>
      </c>
      <c r="AF117" s="68">
        <v>84.679430563752007</v>
      </c>
      <c r="AG117" s="68">
        <v>84.933840495019396</v>
      </c>
      <c r="AH117" s="68">
        <v>84.820228290111899</v>
      </c>
      <c r="AI117" s="68">
        <v>83.276751219514594</v>
      </c>
      <c r="AJ117" s="68">
        <v>107.40163097754601</v>
      </c>
      <c r="AK117" s="68">
        <v>108.71035548607719</v>
      </c>
      <c r="AL117" s="68">
        <v>108.98306177539099</v>
      </c>
      <c r="AM117" s="68">
        <v>219.323115588532</v>
      </c>
      <c r="AN117" s="68">
        <v>108.12578628525701</v>
      </c>
      <c r="AO117" s="68">
        <v>162.01890677779602</v>
      </c>
      <c r="AP117" s="68">
        <v>1323.9880086928702</v>
      </c>
      <c r="AQ117" s="68">
        <v>110.46025602804499</v>
      </c>
      <c r="AR117" s="68">
        <v>115.59781489601404</v>
      </c>
      <c r="AS117" s="68">
        <v>110.339852284372</v>
      </c>
      <c r="AT117" s="68">
        <v>104.118908664427</v>
      </c>
      <c r="AU117" s="68">
        <v>1652.813688032013</v>
      </c>
      <c r="AV117" s="68">
        <v>1908.758256371116</v>
      </c>
      <c r="AW117" s="68">
        <v>1884.4159025947538</v>
      </c>
      <c r="AX117" s="68">
        <v>1757.365615427972</v>
      </c>
      <c r="AY117" s="68">
        <v>1936.2767744323828</v>
      </c>
      <c r="AZ117" s="68">
        <v>2421.1886732229618</v>
      </c>
      <c r="BA117" s="68">
        <v>2286.6771727025039</v>
      </c>
      <c r="BB117" s="68">
        <v>2394.2851627204441</v>
      </c>
      <c r="BC117" s="68">
        <v>16682.298077377007</v>
      </c>
      <c r="BD117" s="68">
        <v>2311.052453821866</v>
      </c>
      <c r="BE117" s="68">
        <v>2523.1041112746539</v>
      </c>
      <c r="BF117" s="68">
        <v>2537.8168877448861</v>
      </c>
      <c r="BG117" s="68">
        <v>2674.4616659891044</v>
      </c>
      <c r="BH117" s="68">
        <v>2647.883274062151</v>
      </c>
    </row>
    <row r="118" spans="1:60" s="31" customFormat="1" ht="15.75" customHeight="1" x14ac:dyDescent="0.2">
      <c r="A118" s="55"/>
      <c r="B118" s="55" t="s">
        <v>71</v>
      </c>
      <c r="C118" s="55" t="s">
        <v>155</v>
      </c>
      <c r="D118" s="34">
        <v>97.949900030728728</v>
      </c>
      <c r="E118" s="34">
        <v>149.6647834821793</v>
      </c>
      <c r="F118" s="34">
        <v>612.22073286150112</v>
      </c>
      <c r="G118" s="34">
        <v>245.34732830263869</v>
      </c>
      <c r="H118" s="34">
        <v>176.28589471541633</v>
      </c>
      <c r="I118" s="34">
        <v>200.92416237714448</v>
      </c>
      <c r="J118" s="34">
        <v>199.30487722557675</v>
      </c>
      <c r="K118" s="34">
        <v>257.30870682864548</v>
      </c>
      <c r="L118" s="34">
        <v>378.91218089419192</v>
      </c>
      <c r="M118" s="34">
        <v>140.68736661063289</v>
      </c>
      <c r="N118" s="34">
        <v>265.0775217452906</v>
      </c>
      <c r="O118" s="34">
        <v>794.16214456693592</v>
      </c>
      <c r="P118" s="34">
        <v>3517.845599640882</v>
      </c>
      <c r="Q118" s="34">
        <v>222.18063707709601</v>
      </c>
      <c r="R118" s="34">
        <v>228.29175872936563</v>
      </c>
      <c r="S118" s="34">
        <v>471.86292515174506</v>
      </c>
      <c r="T118" s="34">
        <v>263.88816631730054</v>
      </c>
      <c r="U118" s="34">
        <v>230.45825589891817</v>
      </c>
      <c r="V118" s="34">
        <v>291.61341119332957</v>
      </c>
      <c r="W118" s="34">
        <v>572.15418397848703</v>
      </c>
      <c r="X118" s="34">
        <v>255.20907430338968</v>
      </c>
      <c r="Y118" s="34">
        <v>568.4455617742675</v>
      </c>
      <c r="Z118" s="34">
        <v>874.98222054047312</v>
      </c>
      <c r="AA118" s="34">
        <v>543.39221158999726</v>
      </c>
      <c r="AB118" s="34">
        <v>875.18364612915855</v>
      </c>
      <c r="AC118" s="34">
        <v>5397.6620526835286</v>
      </c>
      <c r="AD118" s="34">
        <v>605.93430953764801</v>
      </c>
      <c r="AE118" s="34">
        <v>359.98834931217192</v>
      </c>
      <c r="AF118" s="34">
        <v>985.04393054028208</v>
      </c>
      <c r="AG118" s="34">
        <v>591.73589633184167</v>
      </c>
      <c r="AH118" s="34">
        <v>595.50400889065543</v>
      </c>
      <c r="AI118" s="34">
        <v>850.99364277766392</v>
      </c>
      <c r="AJ118" s="34">
        <v>636.37752249841935</v>
      </c>
      <c r="AK118" s="34">
        <v>613.52482525803271</v>
      </c>
      <c r="AL118" s="34">
        <v>692.92615288821582</v>
      </c>
      <c r="AM118" s="34">
        <v>570.7499144722442</v>
      </c>
      <c r="AN118" s="34">
        <v>697.61069487926227</v>
      </c>
      <c r="AO118" s="34">
        <v>1258.0111492980911</v>
      </c>
      <c r="AP118" s="34">
        <v>8458.4003966845285</v>
      </c>
      <c r="AQ118" s="34">
        <v>1309.3702936871073</v>
      </c>
      <c r="AR118" s="34">
        <v>596.42042374762457</v>
      </c>
      <c r="AS118" s="34">
        <v>684.98986450581901</v>
      </c>
      <c r="AT118" s="34">
        <v>587.76835756453352</v>
      </c>
      <c r="AU118" s="34">
        <v>1121.8954842055934</v>
      </c>
      <c r="AV118" s="34">
        <v>695.62342570532326</v>
      </c>
      <c r="AW118" s="34">
        <v>622.07010544263278</v>
      </c>
      <c r="AX118" s="34">
        <v>671.68560459762489</v>
      </c>
      <c r="AY118" s="34">
        <v>479.25439501731404</v>
      </c>
      <c r="AZ118" s="34">
        <v>552.59193444217613</v>
      </c>
      <c r="BA118" s="34">
        <v>463.8245649317185</v>
      </c>
      <c r="BB118" s="34">
        <v>1063.6489483961425</v>
      </c>
      <c r="BC118" s="34">
        <v>8849.1434022436097</v>
      </c>
      <c r="BD118" s="34">
        <v>740.81844907401558</v>
      </c>
      <c r="BE118" s="34">
        <v>579.60006202999011</v>
      </c>
      <c r="BF118" s="34">
        <v>511.72094615021211</v>
      </c>
      <c r="BG118" s="34">
        <v>781.36619803316808</v>
      </c>
      <c r="BH118" s="34">
        <v>726.65047652870089</v>
      </c>
    </row>
    <row r="119" spans="1:60" s="31" customFormat="1" ht="15.75" customHeight="1" x14ac:dyDescent="0.2">
      <c r="A119" s="61"/>
      <c r="B119" s="61" t="s">
        <v>71</v>
      </c>
      <c r="C119" s="61" t="s">
        <v>157</v>
      </c>
      <c r="D119" s="68">
        <v>894.09155394751588</v>
      </c>
      <c r="E119" s="68">
        <v>378.08844373222666</v>
      </c>
      <c r="F119" s="68">
        <v>381.00810609520403</v>
      </c>
      <c r="G119" s="68">
        <v>485.99940627189937</v>
      </c>
      <c r="H119" s="68">
        <v>305.98301039252601</v>
      </c>
      <c r="I119" s="68">
        <v>300.99878734428364</v>
      </c>
      <c r="J119" s="68">
        <v>300.67980542086616</v>
      </c>
      <c r="K119" s="68">
        <v>304.11597910543196</v>
      </c>
      <c r="L119" s="68">
        <v>356.80007289703258</v>
      </c>
      <c r="M119" s="68">
        <v>339.91864951596739</v>
      </c>
      <c r="N119" s="68">
        <v>309.98704869870625</v>
      </c>
      <c r="O119" s="68">
        <v>930.00724654229691</v>
      </c>
      <c r="P119" s="68">
        <v>5287.6781099639575</v>
      </c>
      <c r="Q119" s="68">
        <v>411.98876085951679</v>
      </c>
      <c r="R119" s="68">
        <v>250.07575816723056</v>
      </c>
      <c r="S119" s="68">
        <v>312.24601618836721</v>
      </c>
      <c r="T119" s="68">
        <v>249.89794924766437</v>
      </c>
      <c r="U119" s="68">
        <v>445.42342355656535</v>
      </c>
      <c r="V119" s="68">
        <v>933.31358334565982</v>
      </c>
      <c r="W119" s="68">
        <v>390.94782378178849</v>
      </c>
      <c r="X119" s="68">
        <v>290.74893373618011</v>
      </c>
      <c r="Y119" s="68">
        <v>321.79531765849265</v>
      </c>
      <c r="Z119" s="68">
        <v>363.55956812243136</v>
      </c>
      <c r="AA119" s="68">
        <v>304.58170214388497</v>
      </c>
      <c r="AB119" s="68">
        <v>650.69059123825616</v>
      </c>
      <c r="AC119" s="68">
        <v>4925.2694280460382</v>
      </c>
      <c r="AD119" s="68">
        <v>322.06615645592552</v>
      </c>
      <c r="AE119" s="68">
        <v>220.82145592075156</v>
      </c>
      <c r="AF119" s="68">
        <v>622.14405451036453</v>
      </c>
      <c r="AG119" s="68">
        <v>279.11320703010546</v>
      </c>
      <c r="AH119" s="68">
        <v>325.76562762105567</v>
      </c>
      <c r="AI119" s="68">
        <v>221.50704079378704</v>
      </c>
      <c r="AJ119" s="68">
        <v>438.53783360014449</v>
      </c>
      <c r="AK119" s="68">
        <v>228.79974711172449</v>
      </c>
      <c r="AL119" s="68">
        <v>393.85586191138611</v>
      </c>
      <c r="AM119" s="68">
        <v>442.02359353048701</v>
      </c>
      <c r="AN119" s="68">
        <v>275.37145327177507</v>
      </c>
      <c r="AO119" s="68">
        <v>598.8964511520968</v>
      </c>
      <c r="AP119" s="68">
        <v>4368.9024829096043</v>
      </c>
      <c r="AQ119" s="68">
        <v>342.3463538548325</v>
      </c>
      <c r="AR119" s="68">
        <v>280.29651521941906</v>
      </c>
      <c r="AS119" s="68">
        <v>294.9097078556095</v>
      </c>
      <c r="AT119" s="68">
        <v>341.0255451771614</v>
      </c>
      <c r="AU119" s="68">
        <v>439.68092344732111</v>
      </c>
      <c r="AV119" s="68">
        <v>538.66449170898704</v>
      </c>
      <c r="AW119" s="68">
        <v>496.83754655579929</v>
      </c>
      <c r="AX119" s="68">
        <v>551.4778859862339</v>
      </c>
      <c r="AY119" s="68">
        <v>494.36261986858534</v>
      </c>
      <c r="AZ119" s="68">
        <v>532.0432059077707</v>
      </c>
      <c r="BA119" s="68">
        <v>498.74790356163453</v>
      </c>
      <c r="BB119" s="68">
        <v>1172.195410021626</v>
      </c>
      <c r="BC119" s="68">
        <v>5982.5881091649808</v>
      </c>
      <c r="BD119" s="68">
        <v>503.13245663040101</v>
      </c>
      <c r="BE119" s="68">
        <v>580.50793078292656</v>
      </c>
      <c r="BF119" s="68">
        <v>606.10523142667</v>
      </c>
      <c r="BG119" s="68">
        <v>609.46361391731136</v>
      </c>
      <c r="BH119" s="68">
        <v>717.47225531149797</v>
      </c>
    </row>
    <row r="120" spans="1:60" s="31" customFormat="1" ht="15.75" customHeight="1" x14ac:dyDescent="0.2">
      <c r="A120" s="55"/>
      <c r="B120" s="55" t="s">
        <v>71</v>
      </c>
      <c r="C120" s="55" t="s">
        <v>159</v>
      </c>
      <c r="D120" s="34">
        <v>185.94759497080764</v>
      </c>
      <c r="E120" s="34">
        <v>191.87868976819229</v>
      </c>
      <c r="F120" s="34">
        <v>179.58085039861118</v>
      </c>
      <c r="G120" s="34">
        <v>203.43703186569317</v>
      </c>
      <c r="H120" s="34">
        <v>175.42052240177614</v>
      </c>
      <c r="I120" s="34">
        <v>251.94016434452993</v>
      </c>
      <c r="J120" s="34">
        <v>235.85595277114871</v>
      </c>
      <c r="K120" s="34">
        <v>285.78502207706055</v>
      </c>
      <c r="L120" s="34">
        <v>486.30913890155125</v>
      </c>
      <c r="M120" s="34">
        <v>728.68073868150964</v>
      </c>
      <c r="N120" s="34">
        <v>223.4966186021062</v>
      </c>
      <c r="O120" s="34">
        <v>346.98344909140695</v>
      </c>
      <c r="P120" s="34">
        <v>3495.315773874393</v>
      </c>
      <c r="Q120" s="34">
        <v>222.19611891033065</v>
      </c>
      <c r="R120" s="34">
        <v>253.80375745935538</v>
      </c>
      <c r="S120" s="34">
        <v>247.06702587274575</v>
      </c>
      <c r="T120" s="34">
        <v>297.23328174600289</v>
      </c>
      <c r="U120" s="34">
        <v>246.77181263178267</v>
      </c>
      <c r="V120" s="34">
        <v>323.76033080305461</v>
      </c>
      <c r="W120" s="34">
        <v>354.39622303185831</v>
      </c>
      <c r="X120" s="34">
        <v>359.01490331928858</v>
      </c>
      <c r="Y120" s="34">
        <v>332.13013758950052</v>
      </c>
      <c r="Z120" s="34">
        <v>343.42828470023767</v>
      </c>
      <c r="AA120" s="34">
        <v>339.96420062899796</v>
      </c>
      <c r="AB120" s="34">
        <v>488.10006931990659</v>
      </c>
      <c r="AC120" s="34">
        <v>3807.8661460130611</v>
      </c>
      <c r="AD120" s="34">
        <v>357.29608284142734</v>
      </c>
      <c r="AE120" s="34">
        <v>371.77932555964856</v>
      </c>
      <c r="AF120" s="34">
        <v>685.86261291581434</v>
      </c>
      <c r="AG120" s="34">
        <v>678.09205799734252</v>
      </c>
      <c r="AH120" s="34">
        <v>527.7107066461225</v>
      </c>
      <c r="AI120" s="34">
        <v>379.80850719054769</v>
      </c>
      <c r="AJ120" s="34">
        <v>181.37336458326888</v>
      </c>
      <c r="AK120" s="34">
        <v>456.58106586128821</v>
      </c>
      <c r="AL120" s="34">
        <v>280.01288724978104</v>
      </c>
      <c r="AM120" s="34">
        <v>520.8427515465728</v>
      </c>
      <c r="AN120" s="34">
        <v>385.75800608933679</v>
      </c>
      <c r="AO120" s="34">
        <v>267.80992989603067</v>
      </c>
      <c r="AP120" s="34">
        <v>5092.9272983771816</v>
      </c>
      <c r="AQ120" s="34">
        <v>317.71701552148483</v>
      </c>
      <c r="AR120" s="34">
        <v>328.36413054080595</v>
      </c>
      <c r="AS120" s="34">
        <v>458.04018802727148</v>
      </c>
      <c r="AT120" s="34">
        <v>393.35326097239613</v>
      </c>
      <c r="AU120" s="34">
        <v>874.04891432579757</v>
      </c>
      <c r="AV120" s="34">
        <v>662.15320099663768</v>
      </c>
      <c r="AW120" s="34">
        <v>619.84676728876582</v>
      </c>
      <c r="AX120" s="34">
        <v>642.35441589006405</v>
      </c>
      <c r="AY120" s="34">
        <v>594.31838247654309</v>
      </c>
      <c r="AZ120" s="34">
        <v>981.67496877677672</v>
      </c>
      <c r="BA120" s="34">
        <v>568.28607896078563</v>
      </c>
      <c r="BB120" s="34">
        <v>493.5151542555858</v>
      </c>
      <c r="BC120" s="34">
        <v>6933.672478032915</v>
      </c>
      <c r="BD120" s="34">
        <v>604.37849983322178</v>
      </c>
      <c r="BE120" s="34">
        <v>638.99568160892511</v>
      </c>
      <c r="BF120" s="34">
        <v>633.89794270049674</v>
      </c>
      <c r="BG120" s="34">
        <v>609.73175351502402</v>
      </c>
      <c r="BH120" s="34">
        <v>626.25736908914826</v>
      </c>
    </row>
    <row r="121" spans="1:60" s="31" customFormat="1" ht="15.75" customHeight="1" x14ac:dyDescent="0.2">
      <c r="A121" s="61"/>
      <c r="B121" s="61" t="s">
        <v>71</v>
      </c>
      <c r="C121" s="61" t="s">
        <v>151</v>
      </c>
      <c r="D121" s="68">
        <v>718.77897959562267</v>
      </c>
      <c r="E121" s="68">
        <v>633.73859608687212</v>
      </c>
      <c r="F121" s="68">
        <v>406.46322771205087</v>
      </c>
      <c r="G121" s="68">
        <v>653.22007855560582</v>
      </c>
      <c r="H121" s="68">
        <v>984.68085817804274</v>
      </c>
      <c r="I121" s="68">
        <v>793.36380519491513</v>
      </c>
      <c r="J121" s="68">
        <v>856.8702835807868</v>
      </c>
      <c r="K121" s="68">
        <v>497.20838335016782</v>
      </c>
      <c r="L121" s="68">
        <v>547.25056167027981</v>
      </c>
      <c r="M121" s="68">
        <v>222.56680062826112</v>
      </c>
      <c r="N121" s="68">
        <v>187.45800908282573</v>
      </c>
      <c r="O121" s="68">
        <v>313.55872053696453</v>
      </c>
      <c r="P121" s="68">
        <v>6815.1583041723961</v>
      </c>
      <c r="Q121" s="68">
        <v>575.3789389053884</v>
      </c>
      <c r="R121" s="68">
        <v>559.80700014834167</v>
      </c>
      <c r="S121" s="68">
        <v>93.812696490174289</v>
      </c>
      <c r="T121" s="68">
        <v>450.9396557372994</v>
      </c>
      <c r="U121" s="68">
        <v>351.32262576064352</v>
      </c>
      <c r="V121" s="68">
        <v>371.95825975832054</v>
      </c>
      <c r="W121" s="68">
        <v>668.95668876617503</v>
      </c>
      <c r="X121" s="68">
        <v>377.58825254226059</v>
      </c>
      <c r="Y121" s="68">
        <v>491.03529827373347</v>
      </c>
      <c r="Z121" s="68">
        <v>474.41484397125271</v>
      </c>
      <c r="AA121" s="68">
        <v>517.55362601508921</v>
      </c>
      <c r="AB121" s="68">
        <v>878.74678271390167</v>
      </c>
      <c r="AC121" s="68">
        <v>5811.5146690825804</v>
      </c>
      <c r="AD121" s="68">
        <v>480.26400183243487</v>
      </c>
      <c r="AE121" s="68">
        <v>510.9605398955531</v>
      </c>
      <c r="AF121" s="68">
        <v>488.93822270763314</v>
      </c>
      <c r="AG121" s="68">
        <v>509.25919382802476</v>
      </c>
      <c r="AH121" s="68">
        <v>383.64005905515148</v>
      </c>
      <c r="AI121" s="68">
        <v>433.70320102641801</v>
      </c>
      <c r="AJ121" s="68">
        <v>423.53952524352218</v>
      </c>
      <c r="AK121" s="68">
        <v>378.12752069038999</v>
      </c>
      <c r="AL121" s="68">
        <v>306.46078190484707</v>
      </c>
      <c r="AM121" s="68">
        <v>451.7699854334773</v>
      </c>
      <c r="AN121" s="68">
        <v>182.77649020029341</v>
      </c>
      <c r="AO121" s="68">
        <v>546.29572646265478</v>
      </c>
      <c r="AP121" s="68">
        <v>5095.7352482804008</v>
      </c>
      <c r="AQ121" s="68">
        <v>538.29615981896541</v>
      </c>
      <c r="AR121" s="68">
        <v>545.89033297399419</v>
      </c>
      <c r="AS121" s="68">
        <v>513.60641712263873</v>
      </c>
      <c r="AT121" s="68">
        <v>836.06579974113663</v>
      </c>
      <c r="AU121" s="68">
        <v>705.36068592418519</v>
      </c>
      <c r="AV121" s="68">
        <v>2998.1337015526938</v>
      </c>
      <c r="AW121" s="68">
        <v>803.2287761238349</v>
      </c>
      <c r="AX121" s="68">
        <v>679.90490298220129</v>
      </c>
      <c r="AY121" s="68">
        <v>682.88736049963677</v>
      </c>
      <c r="AZ121" s="68">
        <v>602.98957210934987</v>
      </c>
      <c r="BA121" s="68">
        <v>548.90263281844921</v>
      </c>
      <c r="BB121" s="68">
        <v>763.63429540472191</v>
      </c>
      <c r="BC121" s="68">
        <v>10218.900637071807</v>
      </c>
      <c r="BD121" s="68">
        <v>564.78383650148589</v>
      </c>
      <c r="BE121" s="68">
        <v>509.08719916329454</v>
      </c>
      <c r="BF121" s="68">
        <v>511.70507551437669</v>
      </c>
      <c r="BG121" s="68">
        <v>546.03201310364125</v>
      </c>
      <c r="BH121" s="68">
        <v>492.78504776798269</v>
      </c>
    </row>
    <row r="122" spans="1:60" s="31" customFormat="1" ht="15.75" customHeight="1" x14ac:dyDescent="0.2">
      <c r="A122" s="55"/>
      <c r="B122" s="55" t="s">
        <v>71</v>
      </c>
      <c r="C122" s="55" t="s">
        <v>181</v>
      </c>
      <c r="D122" s="34">
        <v>196.95365119717098</v>
      </c>
      <c r="E122" s="34">
        <v>160.3301168566488</v>
      </c>
      <c r="F122" s="34">
        <v>132.68067136464902</v>
      </c>
      <c r="G122" s="34">
        <v>151.64954645184176</v>
      </c>
      <c r="H122" s="34">
        <v>133.63657509110169</v>
      </c>
      <c r="I122" s="34">
        <v>204.97451726974359</v>
      </c>
      <c r="J122" s="34">
        <v>143.19913194770118</v>
      </c>
      <c r="K122" s="34">
        <v>162.80531849514011</v>
      </c>
      <c r="L122" s="34">
        <v>228.81255200285256</v>
      </c>
      <c r="M122" s="34">
        <v>249.96931539650953</v>
      </c>
      <c r="N122" s="34">
        <v>165.55920027507435</v>
      </c>
      <c r="O122" s="34">
        <v>218.21677798533153</v>
      </c>
      <c r="P122" s="34">
        <v>2148.787374333765</v>
      </c>
      <c r="Q122" s="34">
        <v>133.55923036064783</v>
      </c>
      <c r="R122" s="34">
        <v>184.88448896418771</v>
      </c>
      <c r="S122" s="34">
        <v>149.42431915215576</v>
      </c>
      <c r="T122" s="34">
        <v>157.38592457614772</v>
      </c>
      <c r="U122" s="34">
        <v>172.11975237660528</v>
      </c>
      <c r="V122" s="34">
        <v>198.33876105601368</v>
      </c>
      <c r="W122" s="34">
        <v>217.34682701186787</v>
      </c>
      <c r="X122" s="34">
        <v>194.58154720231383</v>
      </c>
      <c r="Y122" s="34">
        <v>212.4483979023035</v>
      </c>
      <c r="Z122" s="34">
        <v>209.7731219493302</v>
      </c>
      <c r="AA122" s="34">
        <v>271.53578608324204</v>
      </c>
      <c r="AB122" s="34">
        <v>220.56443592829316</v>
      </c>
      <c r="AC122" s="34">
        <v>2321.962592563109</v>
      </c>
      <c r="AD122" s="34">
        <v>179.72523294030489</v>
      </c>
      <c r="AE122" s="34">
        <v>187.33600372015025</v>
      </c>
      <c r="AF122" s="34">
        <v>195.18835193448422</v>
      </c>
      <c r="AG122" s="34">
        <v>260.27079110983829</v>
      </c>
      <c r="AH122" s="34">
        <v>236.64620902148491</v>
      </c>
      <c r="AI122" s="34">
        <v>206.22504666942194</v>
      </c>
      <c r="AJ122" s="34">
        <v>315.09923162473387</v>
      </c>
      <c r="AK122" s="34">
        <v>252.05246384368954</v>
      </c>
      <c r="AL122" s="34">
        <v>236.49446102450284</v>
      </c>
      <c r="AM122" s="34">
        <v>280.30436736816586</v>
      </c>
      <c r="AN122" s="34">
        <v>319.35201361988391</v>
      </c>
      <c r="AO122" s="34">
        <v>216.08982106098466</v>
      </c>
      <c r="AP122" s="34">
        <v>2884.7839939376458</v>
      </c>
      <c r="AQ122" s="34">
        <v>200.54683209796016</v>
      </c>
      <c r="AR122" s="34">
        <v>188.13091243837781</v>
      </c>
      <c r="AS122" s="34">
        <v>234.90313412347015</v>
      </c>
      <c r="AT122" s="34">
        <v>224.62841042366583</v>
      </c>
      <c r="AU122" s="34">
        <v>373.37975629136554</v>
      </c>
      <c r="AV122" s="34">
        <v>158.61835084077066</v>
      </c>
      <c r="AW122" s="34">
        <v>386.61346003934858</v>
      </c>
      <c r="AX122" s="34">
        <v>392.71147884558053</v>
      </c>
      <c r="AY122" s="34">
        <v>548.54174124193207</v>
      </c>
      <c r="AZ122" s="34">
        <v>358.3696764057263</v>
      </c>
      <c r="BA122" s="34">
        <v>438.66681926830489</v>
      </c>
      <c r="BB122" s="34">
        <v>572.83741959778524</v>
      </c>
      <c r="BC122" s="34">
        <v>4077.9479916142882</v>
      </c>
      <c r="BD122" s="34">
        <v>414.083824122679</v>
      </c>
      <c r="BE122" s="34">
        <v>426.27172167034797</v>
      </c>
      <c r="BF122" s="34">
        <v>453.08029170731913</v>
      </c>
      <c r="BG122" s="34">
        <v>465.17990784843715</v>
      </c>
      <c r="BH122" s="34">
        <v>486.48486793506578</v>
      </c>
    </row>
    <row r="123" spans="1:60" s="31" customFormat="1" ht="15.75" customHeight="1" x14ac:dyDescent="0.2">
      <c r="A123" s="61"/>
      <c r="B123" s="61" t="s">
        <v>71</v>
      </c>
      <c r="C123" s="61" t="s">
        <v>183</v>
      </c>
      <c r="D123" s="68">
        <v>24.239576217395001</v>
      </c>
      <c r="E123" s="68">
        <v>72.169933051067403</v>
      </c>
      <c r="F123" s="68">
        <v>44.294307092812105</v>
      </c>
      <c r="G123" s="68">
        <v>26.207875492158902</v>
      </c>
      <c r="H123" s="68">
        <v>24.59941475924591</v>
      </c>
      <c r="I123" s="68">
        <v>29.053365331614671</v>
      </c>
      <c r="J123" s="68">
        <v>32.423602668144177</v>
      </c>
      <c r="K123" s="68">
        <v>29.177534794739099</v>
      </c>
      <c r="L123" s="68">
        <v>44.419373559172776</v>
      </c>
      <c r="M123" s="68">
        <v>40.337403299341148</v>
      </c>
      <c r="N123" s="68">
        <v>25.2862960184931</v>
      </c>
      <c r="O123" s="68">
        <v>43.925949863250715</v>
      </c>
      <c r="P123" s="68">
        <v>436.13463214743496</v>
      </c>
      <c r="Q123" s="68">
        <v>27.4679533577449</v>
      </c>
      <c r="R123" s="68">
        <v>32.27261489294699</v>
      </c>
      <c r="S123" s="68">
        <v>55.534414019703405</v>
      </c>
      <c r="T123" s="68">
        <v>41.395219247868916</v>
      </c>
      <c r="U123" s="68">
        <v>36.142242769716852</v>
      </c>
      <c r="V123" s="68">
        <v>45.435215818204</v>
      </c>
      <c r="W123" s="68">
        <v>58.344893997106198</v>
      </c>
      <c r="X123" s="68">
        <v>48.963511937718522</v>
      </c>
      <c r="Y123" s="68">
        <v>60.46716202904679</v>
      </c>
      <c r="Z123" s="68">
        <v>46.792687873060174</v>
      </c>
      <c r="AA123" s="68">
        <v>44.739474897440715</v>
      </c>
      <c r="AB123" s="68">
        <v>45.564989450916983</v>
      </c>
      <c r="AC123" s="68">
        <v>543.12038029147448</v>
      </c>
      <c r="AD123" s="68">
        <v>31.98815930057679</v>
      </c>
      <c r="AE123" s="68">
        <v>44.667618385998857</v>
      </c>
      <c r="AF123" s="68">
        <v>37.861523017618509</v>
      </c>
      <c r="AG123" s="68">
        <v>55.516124456499043</v>
      </c>
      <c r="AH123" s="68">
        <v>42.926513221543814</v>
      </c>
      <c r="AI123" s="68">
        <v>41.475245974507288</v>
      </c>
      <c r="AJ123" s="68">
        <v>92.948787714178366</v>
      </c>
      <c r="AK123" s="68">
        <v>42.704468406976815</v>
      </c>
      <c r="AL123" s="68">
        <v>47.464773365482074</v>
      </c>
      <c r="AM123" s="68">
        <v>50.637138278420558</v>
      </c>
      <c r="AN123" s="68">
        <v>43.941319331372398</v>
      </c>
      <c r="AO123" s="68">
        <v>49.798311176558492</v>
      </c>
      <c r="AP123" s="68">
        <v>581.92998262973299</v>
      </c>
      <c r="AQ123" s="68">
        <v>48.700340488557998</v>
      </c>
      <c r="AR123" s="68">
        <v>40.501459562252428</v>
      </c>
      <c r="AS123" s="68">
        <v>47.220181357669034</v>
      </c>
      <c r="AT123" s="68">
        <v>46.301159275371162</v>
      </c>
      <c r="AU123" s="68">
        <v>387.33804700027093</v>
      </c>
      <c r="AV123" s="68">
        <v>406.373177034587</v>
      </c>
      <c r="AW123" s="68">
        <v>400.44421346993875</v>
      </c>
      <c r="AX123" s="68">
        <v>381.74496388611942</v>
      </c>
      <c r="AY123" s="68">
        <v>409.02480539042767</v>
      </c>
      <c r="AZ123" s="68">
        <v>393.2782417636538</v>
      </c>
      <c r="BA123" s="68">
        <v>414.34443656980881</v>
      </c>
      <c r="BB123" s="68">
        <v>451.56974102236074</v>
      </c>
      <c r="BC123" s="68">
        <v>3426.840766821017</v>
      </c>
      <c r="BD123" s="68">
        <v>434.01442614473734</v>
      </c>
      <c r="BE123" s="68">
        <v>428.29640229946182</v>
      </c>
      <c r="BF123" s="68">
        <v>428.04718811207022</v>
      </c>
      <c r="BG123" s="68">
        <v>453.48957425329149</v>
      </c>
      <c r="BH123" s="68">
        <v>483.84164106982558</v>
      </c>
    </row>
    <row r="124" spans="1:60" s="31" customFormat="1" ht="15.75" customHeight="1" x14ac:dyDescent="0.2">
      <c r="A124" s="55"/>
      <c r="B124" s="55" t="s">
        <v>71</v>
      </c>
      <c r="C124" s="55" t="s">
        <v>182</v>
      </c>
      <c r="D124" s="34">
        <v>399.02904391631091</v>
      </c>
      <c r="E124" s="34">
        <v>406.05632857062511</v>
      </c>
      <c r="F124" s="34">
        <v>573.46071886414688</v>
      </c>
      <c r="G124" s="34">
        <v>541.36191524241383</v>
      </c>
      <c r="H124" s="34">
        <v>363.31156244577306</v>
      </c>
      <c r="I124" s="34">
        <v>443.14561196713112</v>
      </c>
      <c r="J124" s="34">
        <v>384.29616021863205</v>
      </c>
      <c r="K124" s="34">
        <v>403.82796422743655</v>
      </c>
      <c r="L124" s="34">
        <v>633.952243873052</v>
      </c>
      <c r="M124" s="34">
        <v>378.56499022296219</v>
      </c>
      <c r="N124" s="34">
        <v>403.85285990199486</v>
      </c>
      <c r="O124" s="34">
        <v>253.91215940426011</v>
      </c>
      <c r="P124" s="34">
        <v>5184.7715588547389</v>
      </c>
      <c r="Q124" s="34">
        <v>317.16422893355497</v>
      </c>
      <c r="R124" s="34">
        <v>320.59836199964099</v>
      </c>
      <c r="S124" s="34">
        <v>391.7652529706512</v>
      </c>
      <c r="T124" s="34">
        <v>408.66411804558936</v>
      </c>
      <c r="U124" s="34">
        <v>316.39555739847697</v>
      </c>
      <c r="V124" s="34">
        <v>362.93697624695733</v>
      </c>
      <c r="W124" s="34">
        <v>586.50406075824321</v>
      </c>
      <c r="X124" s="34">
        <v>400.18791141598621</v>
      </c>
      <c r="Y124" s="34">
        <v>342.79383583320248</v>
      </c>
      <c r="Z124" s="34">
        <v>283.16327010041556</v>
      </c>
      <c r="AA124" s="34">
        <v>412.73375109170041</v>
      </c>
      <c r="AB124" s="34">
        <v>353.92953815368884</v>
      </c>
      <c r="AC124" s="34">
        <v>4496.8368629481074</v>
      </c>
      <c r="AD124" s="34">
        <v>290.50045336329526</v>
      </c>
      <c r="AE124" s="34">
        <v>283.72590996014338</v>
      </c>
      <c r="AF124" s="34">
        <v>400.81744166890269</v>
      </c>
      <c r="AG124" s="34">
        <v>633.12244493803769</v>
      </c>
      <c r="AH124" s="34">
        <v>371.56851988275639</v>
      </c>
      <c r="AI124" s="34">
        <v>666.40669813497982</v>
      </c>
      <c r="AJ124" s="34">
        <v>399.05527670475226</v>
      </c>
      <c r="AK124" s="34">
        <v>358.10315226441861</v>
      </c>
      <c r="AL124" s="34">
        <v>339.280529716709</v>
      </c>
      <c r="AM124" s="34">
        <v>313.46191407398999</v>
      </c>
      <c r="AN124" s="34">
        <v>293.62306258821258</v>
      </c>
      <c r="AO124" s="34">
        <v>524.16922484918098</v>
      </c>
      <c r="AP124" s="34">
        <v>4873.8346281453778</v>
      </c>
      <c r="AQ124" s="34">
        <v>302.82590450908651</v>
      </c>
      <c r="AR124" s="34">
        <v>294.07381387855941</v>
      </c>
      <c r="AS124" s="34">
        <v>365.75931439840701</v>
      </c>
      <c r="AT124" s="34">
        <v>402.53699541616658</v>
      </c>
      <c r="AU124" s="34">
        <v>356.68128981914549</v>
      </c>
      <c r="AV124" s="34">
        <v>409.10321892115979</v>
      </c>
      <c r="AW124" s="34">
        <v>363.90709875397505</v>
      </c>
      <c r="AX124" s="34">
        <v>308.40401703167402</v>
      </c>
      <c r="AY124" s="34">
        <v>403.47385607917136</v>
      </c>
      <c r="AZ124" s="34">
        <v>436.12833167475242</v>
      </c>
      <c r="BA124" s="34">
        <v>380.79719682529867</v>
      </c>
      <c r="BB124" s="34">
        <v>535.89266505824605</v>
      </c>
      <c r="BC124" s="34">
        <v>4559.5837023656413</v>
      </c>
      <c r="BD124" s="34">
        <v>316.70059586401493</v>
      </c>
      <c r="BE124" s="34">
        <v>361.7567235106485</v>
      </c>
      <c r="BF124" s="34">
        <v>403.30782577668975</v>
      </c>
      <c r="BG124" s="34">
        <v>541.44931387592044</v>
      </c>
      <c r="BH124" s="34">
        <v>387.80987304864368</v>
      </c>
    </row>
    <row r="125" spans="1:60" s="31" customFormat="1" ht="15.75" customHeight="1" x14ac:dyDescent="0.2">
      <c r="A125" s="61"/>
      <c r="B125" s="61" t="s">
        <v>71</v>
      </c>
      <c r="C125" s="61" t="s">
        <v>150</v>
      </c>
      <c r="D125" s="68">
        <v>74.864184546742777</v>
      </c>
      <c r="E125" s="68">
        <v>133.09219134799841</v>
      </c>
      <c r="F125" s="68">
        <v>123.18411859453673</v>
      </c>
      <c r="G125" s="68">
        <v>321.62741610690517</v>
      </c>
      <c r="H125" s="68">
        <v>192.54558859812701</v>
      </c>
      <c r="I125" s="68">
        <v>178.18406926553763</v>
      </c>
      <c r="J125" s="68">
        <v>374.26183132624737</v>
      </c>
      <c r="K125" s="68">
        <v>214.6944081769268</v>
      </c>
      <c r="L125" s="68">
        <v>153.59328012060493</v>
      </c>
      <c r="M125" s="68">
        <v>103.18219602902066</v>
      </c>
      <c r="N125" s="68">
        <v>96.772445325034852</v>
      </c>
      <c r="O125" s="68">
        <v>294.40780080139797</v>
      </c>
      <c r="P125" s="68">
        <v>2260.4095302390801</v>
      </c>
      <c r="Q125" s="68">
        <v>262.75321998870891</v>
      </c>
      <c r="R125" s="68">
        <v>193.73853933256814</v>
      </c>
      <c r="S125" s="68">
        <v>139.47258673586941</v>
      </c>
      <c r="T125" s="68">
        <v>162.30219159448163</v>
      </c>
      <c r="U125" s="68">
        <v>305.12837747391069</v>
      </c>
      <c r="V125" s="68">
        <v>238.74222313417425</v>
      </c>
      <c r="W125" s="68">
        <v>283.56003321650326</v>
      </c>
      <c r="X125" s="68">
        <v>284.88290273249856</v>
      </c>
      <c r="Y125" s="68">
        <v>168.07754436194688</v>
      </c>
      <c r="Z125" s="68">
        <v>317.31348451202604</v>
      </c>
      <c r="AA125" s="68">
        <v>233.36137243247029</v>
      </c>
      <c r="AB125" s="68">
        <v>443.47044121441638</v>
      </c>
      <c r="AC125" s="68">
        <v>3032.8029167295749</v>
      </c>
      <c r="AD125" s="68">
        <v>226.97180691205557</v>
      </c>
      <c r="AE125" s="68">
        <v>364.16884024268506</v>
      </c>
      <c r="AF125" s="68">
        <v>382.99815402937321</v>
      </c>
      <c r="AG125" s="68">
        <v>247.07576115149539</v>
      </c>
      <c r="AH125" s="68">
        <v>400.76224479567122</v>
      </c>
      <c r="AI125" s="68">
        <v>314.15098773849826</v>
      </c>
      <c r="AJ125" s="68">
        <v>271.07056469212768</v>
      </c>
      <c r="AK125" s="68">
        <v>304.96168262617937</v>
      </c>
      <c r="AL125" s="68">
        <v>220.0341985889952</v>
      </c>
      <c r="AM125" s="68">
        <v>300.43612378338122</v>
      </c>
      <c r="AN125" s="68">
        <v>440.51155501555724</v>
      </c>
      <c r="AO125" s="68">
        <v>258.67065773461457</v>
      </c>
      <c r="AP125" s="68">
        <v>3731.8125773106344</v>
      </c>
      <c r="AQ125" s="68">
        <v>237.67194216138441</v>
      </c>
      <c r="AR125" s="68">
        <v>248.38820606012331</v>
      </c>
      <c r="AS125" s="68">
        <v>200.35970151368073</v>
      </c>
      <c r="AT125" s="68">
        <v>350.54672997365543</v>
      </c>
      <c r="AU125" s="68">
        <v>492.97123973355127</v>
      </c>
      <c r="AV125" s="68">
        <v>315.45199549268091</v>
      </c>
      <c r="AW125" s="68">
        <v>552.73842206011466</v>
      </c>
      <c r="AX125" s="68">
        <v>340.01356317716215</v>
      </c>
      <c r="AY125" s="68">
        <v>321.00976104358227</v>
      </c>
      <c r="AZ125" s="68">
        <v>248.80062207534138</v>
      </c>
      <c r="BA125" s="68">
        <v>286.18986058008994</v>
      </c>
      <c r="BB125" s="68">
        <v>199.19169283005911</v>
      </c>
      <c r="BC125" s="68">
        <v>3793.333736701426</v>
      </c>
      <c r="BD125" s="68">
        <v>356.13916949792275</v>
      </c>
      <c r="BE125" s="68">
        <v>409.28475457539201</v>
      </c>
      <c r="BF125" s="68">
        <v>331.76057848597827</v>
      </c>
      <c r="BG125" s="68">
        <v>352.47945276670339</v>
      </c>
      <c r="BH125" s="68">
        <v>343.53952524283488</v>
      </c>
    </row>
    <row r="126" spans="1:60" s="31" customFormat="1" ht="15.75" customHeight="1" x14ac:dyDescent="0.2">
      <c r="A126" s="82"/>
      <c r="B126" s="82" t="s">
        <v>71</v>
      </c>
      <c r="C126" s="82" t="s">
        <v>178</v>
      </c>
      <c r="D126" s="90">
        <v>877.17143016144212</v>
      </c>
      <c r="E126" s="90">
        <v>828.68626557801292</v>
      </c>
      <c r="F126" s="90">
        <v>1016.3381242358436</v>
      </c>
      <c r="G126" s="90">
        <v>1754.0172877171583</v>
      </c>
      <c r="H126" s="90">
        <v>1170.5688255037703</v>
      </c>
      <c r="I126" s="90">
        <v>2109.7795171425423</v>
      </c>
      <c r="J126" s="90">
        <v>1832.1004537747519</v>
      </c>
      <c r="K126" s="90">
        <v>1946.3302823841404</v>
      </c>
      <c r="L126" s="90">
        <v>2322.7985242861928</v>
      </c>
      <c r="M126" s="90">
        <v>2092.7633902146372</v>
      </c>
      <c r="N126" s="90">
        <v>1900.421326629491</v>
      </c>
      <c r="O126" s="90">
        <v>2704.90828108608</v>
      </c>
      <c r="P126" s="90">
        <v>20555.883708714064</v>
      </c>
      <c r="Q126" s="90">
        <v>822.31523940537716</v>
      </c>
      <c r="R126" s="90">
        <v>867.63177002412431</v>
      </c>
      <c r="S126" s="90">
        <v>873.04805209255267</v>
      </c>
      <c r="T126" s="90">
        <v>888.87992044040493</v>
      </c>
      <c r="U126" s="90">
        <v>1017.0285135803792</v>
      </c>
      <c r="V126" s="90">
        <v>1182.7084900352424</v>
      </c>
      <c r="W126" s="90">
        <v>960.83769928753577</v>
      </c>
      <c r="X126" s="90">
        <v>974.00017036281372</v>
      </c>
      <c r="Y126" s="90">
        <v>884.94286706973253</v>
      </c>
      <c r="Z126" s="90">
        <v>1099.7916963181981</v>
      </c>
      <c r="AA126" s="90">
        <v>1130.1413107871674</v>
      </c>
      <c r="AB126" s="90">
        <v>1350.5245052846433</v>
      </c>
      <c r="AC126" s="90">
        <v>12051.850234688172</v>
      </c>
      <c r="AD126" s="90">
        <v>1033.3288799205061</v>
      </c>
      <c r="AE126" s="90">
        <v>945.19539234933336</v>
      </c>
      <c r="AF126" s="90">
        <v>1333.9066446345221</v>
      </c>
      <c r="AG126" s="90">
        <v>1294.8379961689379</v>
      </c>
      <c r="AH126" s="90">
        <v>1093.1109243901824</v>
      </c>
      <c r="AI126" s="90">
        <v>1325.0502212488022</v>
      </c>
      <c r="AJ126" s="90">
        <v>983.07001270199464</v>
      </c>
      <c r="AK126" s="90">
        <v>1161.1789407297554</v>
      </c>
      <c r="AL126" s="90">
        <v>906.16334813303217</v>
      </c>
      <c r="AM126" s="90">
        <v>1342.3629492615089</v>
      </c>
      <c r="AN126" s="90">
        <v>1306.3726198273012</v>
      </c>
      <c r="AO126" s="90">
        <v>2521.5848440179002</v>
      </c>
      <c r="AP126" s="90">
        <v>15246.162773383778</v>
      </c>
      <c r="AQ126" s="90">
        <v>1645.6455426038942</v>
      </c>
      <c r="AR126" s="90">
        <v>945.92412558947024</v>
      </c>
      <c r="AS126" s="90">
        <v>1046.0604138583194</v>
      </c>
      <c r="AT126" s="90">
        <v>1559.9977461286778</v>
      </c>
      <c r="AU126" s="90">
        <v>1362.4396160242525</v>
      </c>
      <c r="AV126" s="90">
        <v>1794.217813695207</v>
      </c>
      <c r="AW126" s="90">
        <v>1459.4904023984018</v>
      </c>
      <c r="AX126" s="90">
        <v>1535.2282535995275</v>
      </c>
      <c r="AY126" s="90">
        <v>1797.3498968248093</v>
      </c>
      <c r="AZ126" s="90">
        <v>2292.8490091304252</v>
      </c>
      <c r="BA126" s="90">
        <v>1302.7777156589691</v>
      </c>
      <c r="BB126" s="90">
        <v>2548.2865533852773</v>
      </c>
      <c r="BC126" s="90">
        <v>19290.267088897235</v>
      </c>
      <c r="BD126" s="90">
        <v>1210.2268893295475</v>
      </c>
      <c r="BE126" s="90">
        <v>1339.7427620990543</v>
      </c>
      <c r="BF126" s="90">
        <v>1555.0253426894606</v>
      </c>
      <c r="BG126" s="90">
        <v>2996.7002042583708</v>
      </c>
      <c r="BH126" s="90">
        <v>1640.4942588402514</v>
      </c>
    </row>
    <row r="127" spans="1:60" ht="15" customHeight="1" x14ac:dyDescent="0.2">
      <c r="A127" s="70"/>
      <c r="B127" s="70"/>
      <c r="C127" s="70"/>
      <c r="D127" s="103"/>
      <c r="E127" s="103"/>
      <c r="F127" s="103"/>
      <c r="G127" s="103"/>
      <c r="H127" s="103"/>
      <c r="I127" s="103"/>
      <c r="J127" s="103"/>
      <c r="K127" s="103"/>
      <c r="L127" s="103"/>
      <c r="M127" s="103"/>
      <c r="N127" s="103"/>
      <c r="O127" s="103"/>
      <c r="P127" s="103"/>
      <c r="Q127" s="103"/>
      <c r="R127" s="103"/>
      <c r="S127" s="103"/>
    </row>
    <row r="128" spans="1:60" ht="15" customHeight="1" x14ac:dyDescent="0.15">
      <c r="A128" s="181" t="s">
        <v>59</v>
      </c>
      <c r="B128" s="193"/>
      <c r="C128" s="193"/>
      <c r="D128" s="194"/>
      <c r="E128" s="194"/>
      <c r="F128" s="194"/>
      <c r="G128" s="194"/>
      <c r="H128" s="194"/>
      <c r="I128" s="194"/>
      <c r="J128" s="194"/>
      <c r="K128" s="194"/>
      <c r="L128" s="194"/>
      <c r="M128" s="194"/>
      <c r="N128" s="209"/>
      <c r="O128" s="210"/>
      <c r="P128" s="103"/>
      <c r="Q128" s="103"/>
      <c r="R128" s="103"/>
      <c r="S128" s="129"/>
    </row>
    <row r="129" spans="1:51" ht="15" customHeight="1" x14ac:dyDescent="0.15">
      <c r="A129" s="204" t="s">
        <v>60</v>
      </c>
      <c r="B129" s="72"/>
      <c r="C129" s="37"/>
      <c r="D129" s="123"/>
      <c r="E129" s="123"/>
      <c r="F129" s="123"/>
      <c r="G129" s="123"/>
      <c r="H129" s="123"/>
      <c r="I129" s="123"/>
      <c r="J129" s="123"/>
      <c r="K129" s="123"/>
      <c r="L129" s="123"/>
      <c r="M129" s="123"/>
      <c r="N129" s="123"/>
      <c r="O129" s="140"/>
      <c r="Q129" s="129"/>
      <c r="R129" s="129"/>
      <c r="S129" s="129"/>
    </row>
    <row r="130" spans="1:51" ht="15" customHeight="1" x14ac:dyDescent="0.2">
      <c r="A130" s="198" t="s">
        <v>61</v>
      </c>
      <c r="B130" s="123"/>
      <c r="C130" s="123"/>
      <c r="D130" s="123"/>
      <c r="E130" s="123"/>
      <c r="F130" s="123"/>
      <c r="G130" s="123"/>
      <c r="H130" s="123"/>
      <c r="I130" s="123"/>
      <c r="J130" s="123"/>
      <c r="K130" s="123"/>
      <c r="L130" s="123"/>
      <c r="M130" s="123"/>
      <c r="N130" s="123"/>
      <c r="O130" s="152"/>
      <c r="P130" s="127"/>
      <c r="T130" s="127"/>
      <c r="U130" s="127"/>
      <c r="V130" s="127"/>
      <c r="W130" s="127"/>
      <c r="X130" s="127"/>
      <c r="Y130" s="127"/>
      <c r="Z130" s="127"/>
      <c r="AA130" s="127"/>
      <c r="AB130" s="127"/>
      <c r="AC130" s="127"/>
      <c r="AD130" s="127"/>
      <c r="AE130" s="127"/>
      <c r="AF130" s="127"/>
      <c r="AG130" s="127"/>
      <c r="AH130" s="127"/>
      <c r="AI130" s="127"/>
      <c r="AJ130" s="127"/>
      <c r="AK130" s="127"/>
      <c r="AL130" s="127"/>
      <c r="AM130" s="127"/>
      <c r="AN130" s="127"/>
      <c r="AO130" s="127"/>
      <c r="AP130" s="127"/>
      <c r="AQ130" s="127"/>
      <c r="AR130" s="127"/>
      <c r="AS130" s="127"/>
      <c r="AT130" s="127"/>
      <c r="AU130" s="127"/>
      <c r="AV130" s="127"/>
      <c r="AW130" s="127"/>
      <c r="AX130" s="38"/>
      <c r="AY130" s="38"/>
    </row>
    <row r="131" spans="1:51" ht="15" customHeight="1" x14ac:dyDescent="0.2">
      <c r="A131" s="185" t="s">
        <v>62</v>
      </c>
      <c r="B131" s="73"/>
      <c r="C131" s="73"/>
      <c r="D131" s="123"/>
      <c r="E131" s="123"/>
      <c r="F131" s="123"/>
      <c r="G131" s="123"/>
      <c r="H131" s="123"/>
      <c r="I131" s="123"/>
      <c r="J131" s="123"/>
      <c r="K131" s="123"/>
      <c r="L131" s="123"/>
      <c r="M131" s="123"/>
      <c r="N131" s="123"/>
      <c r="O131" s="140"/>
      <c r="P131" s="123"/>
      <c r="S131" s="129"/>
    </row>
    <row r="132" spans="1:51" ht="15" customHeight="1" x14ac:dyDescent="0.2">
      <c r="A132" s="184" t="s">
        <v>63</v>
      </c>
      <c r="B132" s="74"/>
      <c r="C132" s="74"/>
      <c r="D132" s="123"/>
      <c r="E132" s="123"/>
      <c r="F132" s="123"/>
      <c r="G132" s="123"/>
      <c r="H132" s="123"/>
      <c r="I132" s="123"/>
      <c r="J132" s="123"/>
      <c r="K132" s="123"/>
      <c r="L132" s="123"/>
      <c r="M132" s="123"/>
      <c r="N132" s="123"/>
      <c r="O132" s="140"/>
      <c r="P132" s="123"/>
      <c r="S132" s="129"/>
    </row>
    <row r="133" spans="1:51" ht="15" customHeight="1" x14ac:dyDescent="0.2">
      <c r="A133" s="185" t="s">
        <v>144</v>
      </c>
      <c r="B133" s="73"/>
      <c r="C133" s="73"/>
      <c r="D133" s="123"/>
      <c r="E133" s="123"/>
      <c r="F133" s="123"/>
      <c r="G133" s="123"/>
      <c r="H133" s="123"/>
      <c r="I133" s="123"/>
      <c r="J133" s="123"/>
      <c r="K133" s="123"/>
      <c r="L133" s="123"/>
      <c r="M133" s="123"/>
      <c r="N133" s="123"/>
      <c r="O133" s="140"/>
      <c r="P133" s="123"/>
      <c r="S133" s="129"/>
    </row>
    <row r="134" spans="1:51" s="11" customFormat="1" ht="15" customHeight="1" x14ac:dyDescent="0.15">
      <c r="A134" s="186" t="s">
        <v>67</v>
      </c>
      <c r="B134" s="191"/>
      <c r="C134" s="191"/>
      <c r="D134" s="187"/>
      <c r="E134" s="187"/>
      <c r="F134" s="187"/>
      <c r="G134" s="187"/>
      <c r="H134" s="187"/>
      <c r="I134" s="187"/>
      <c r="J134" s="187"/>
      <c r="K134" s="187"/>
      <c r="L134" s="187"/>
      <c r="M134" s="187"/>
      <c r="N134" s="143"/>
      <c r="O134" s="153"/>
      <c r="P134" s="127"/>
      <c r="Q134" s="127"/>
      <c r="R134" s="127"/>
      <c r="S134" s="127"/>
      <c r="T134" s="127"/>
      <c r="U134" s="127"/>
      <c r="V134" s="127"/>
      <c r="W134" s="127"/>
      <c r="X134" s="127"/>
      <c r="Y134" s="127"/>
      <c r="Z134" s="127"/>
      <c r="AA134" s="127"/>
      <c r="AB134" s="127"/>
      <c r="AC134" s="127"/>
      <c r="AD134" s="127"/>
      <c r="AE134" s="127"/>
      <c r="AF134" s="127"/>
      <c r="AG134" s="127"/>
      <c r="AH134" s="127"/>
      <c r="AI134" s="127"/>
      <c r="AJ134" s="127"/>
      <c r="AK134" s="127"/>
      <c r="AL134" s="127"/>
      <c r="AM134" s="127"/>
      <c r="AN134" s="127"/>
      <c r="AO134" s="127"/>
      <c r="AP134" s="127"/>
      <c r="AQ134" s="127"/>
      <c r="AR134" s="127"/>
      <c r="AS134" s="127"/>
      <c r="AT134" s="127"/>
      <c r="AU134" s="127"/>
      <c r="AV134" s="127"/>
      <c r="AW134" s="127"/>
      <c r="AX134" s="127"/>
      <c r="AY134" s="127"/>
    </row>
    <row r="135" spans="1:51" s="76" customFormat="1" ht="15" customHeight="1" x14ac:dyDescent="0.2">
      <c r="A135" s="88"/>
      <c r="B135" s="88"/>
      <c r="C135" s="88"/>
      <c r="D135" s="130"/>
      <c r="E135" s="130"/>
      <c r="F135" s="130"/>
      <c r="G135" s="130"/>
      <c r="H135" s="130"/>
      <c r="I135" s="130"/>
      <c r="J135" s="130"/>
      <c r="K135" s="130"/>
      <c r="L135" s="130"/>
      <c r="M135" s="130"/>
      <c r="N135" s="130"/>
      <c r="O135" s="130"/>
      <c r="P135" s="130"/>
      <c r="Q135" s="136"/>
      <c r="R135" s="136"/>
      <c r="S135" s="151"/>
      <c r="T135" s="151"/>
      <c r="U135" s="151"/>
      <c r="V135" s="151"/>
      <c r="W135" s="151"/>
      <c r="X135" s="151"/>
      <c r="Y135" s="151"/>
      <c r="Z135" s="151"/>
      <c r="AA135" s="151"/>
      <c r="AB135" s="151"/>
      <c r="AC135" s="151"/>
      <c r="AD135" s="151"/>
      <c r="AE135" s="151"/>
      <c r="AF135" s="151"/>
      <c r="AG135" s="151"/>
      <c r="AH135" s="151"/>
      <c r="AI135" s="151"/>
      <c r="AJ135" s="151"/>
      <c r="AK135" s="151"/>
      <c r="AL135" s="151"/>
      <c r="AM135" s="151"/>
      <c r="AN135" s="151"/>
      <c r="AO135" s="151"/>
      <c r="AP135" s="151"/>
      <c r="AQ135" s="151"/>
      <c r="AR135" s="151"/>
      <c r="AS135" s="151"/>
      <c r="AT135" s="151"/>
      <c r="AU135" s="151"/>
      <c r="AV135" s="151"/>
      <c r="AW135" s="151"/>
      <c r="AX135" s="151"/>
      <c r="AY135" s="151"/>
    </row>
    <row r="136" spans="1:51" ht="16.5" x14ac:dyDescent="0.2">
      <c r="A136" s="37"/>
      <c r="B136" s="37"/>
      <c r="C136" s="37"/>
      <c r="D136" s="123"/>
      <c r="E136" s="123"/>
      <c r="F136" s="123"/>
      <c r="G136" s="123"/>
      <c r="H136" s="123"/>
      <c r="I136" s="123"/>
      <c r="J136" s="123"/>
      <c r="K136" s="123"/>
      <c r="L136" s="123"/>
      <c r="M136" s="123"/>
      <c r="N136" s="123"/>
      <c r="O136" s="123"/>
      <c r="P136" s="123"/>
      <c r="S136" s="129"/>
    </row>
    <row r="137" spans="1:51" ht="16.5" x14ac:dyDescent="0.2">
      <c r="A137" s="36"/>
      <c r="B137" s="37"/>
      <c r="C137" s="37"/>
      <c r="D137" s="123"/>
      <c r="E137" s="123"/>
      <c r="F137" s="123"/>
      <c r="G137" s="123"/>
      <c r="H137" s="123"/>
      <c r="I137" s="123"/>
      <c r="J137" s="123"/>
      <c r="K137" s="123"/>
      <c r="L137" s="123"/>
      <c r="M137" s="123"/>
      <c r="N137" s="123"/>
      <c r="O137" s="123"/>
      <c r="P137" s="123"/>
    </row>
    <row r="138" spans="1:51" ht="16.5" x14ac:dyDescent="0.2">
      <c r="A138" s="36"/>
      <c r="B138" s="37"/>
      <c r="C138" s="37"/>
      <c r="D138" s="123"/>
      <c r="E138" s="123"/>
      <c r="F138" s="123"/>
      <c r="G138" s="123"/>
      <c r="H138" s="123"/>
      <c r="I138" s="123"/>
      <c r="J138" s="123"/>
      <c r="K138" s="123"/>
      <c r="L138" s="123"/>
      <c r="M138" s="123"/>
      <c r="N138" s="123"/>
      <c r="O138" s="123"/>
      <c r="P138" s="123"/>
    </row>
    <row r="139" spans="1:51" ht="17.25" x14ac:dyDescent="0.2">
      <c r="A139" s="392"/>
      <c r="B139" s="393"/>
      <c r="C139" s="393"/>
      <c r="D139" s="393"/>
      <c r="E139" s="393"/>
      <c r="F139" s="393"/>
      <c r="G139" s="393"/>
      <c r="H139" s="393"/>
      <c r="I139" s="393"/>
      <c r="J139" s="393"/>
      <c r="K139" s="393"/>
      <c r="L139" s="393"/>
      <c r="M139" s="393"/>
      <c r="N139" s="393"/>
      <c r="O139" s="393"/>
      <c r="P139" s="130"/>
    </row>
    <row r="140" spans="1:51" ht="16.5" x14ac:dyDescent="0.2">
      <c r="A140" s="390"/>
      <c r="B140" s="391"/>
      <c r="C140" s="391"/>
      <c r="D140" s="391"/>
      <c r="E140" s="391"/>
      <c r="F140" s="391"/>
      <c r="G140" s="391"/>
      <c r="H140" s="391"/>
      <c r="I140" s="391"/>
      <c r="J140" s="391"/>
      <c r="K140" s="391"/>
      <c r="L140" s="391"/>
      <c r="M140" s="391"/>
      <c r="N140" s="391"/>
      <c r="O140" s="391"/>
      <c r="P140" s="123"/>
    </row>
    <row r="141" spans="1:51" ht="16.5" x14ac:dyDescent="0.2">
      <c r="A141" s="390"/>
      <c r="B141" s="391"/>
      <c r="C141" s="391"/>
      <c r="D141" s="391"/>
      <c r="E141" s="391"/>
      <c r="F141" s="391"/>
      <c r="G141" s="391"/>
      <c r="H141" s="391"/>
      <c r="I141" s="391"/>
      <c r="J141" s="391"/>
      <c r="K141" s="391"/>
      <c r="L141" s="391"/>
      <c r="M141" s="391"/>
      <c r="N141" s="391"/>
      <c r="O141" s="391"/>
      <c r="P141" s="123"/>
    </row>
    <row r="142" spans="1:51" ht="16.5" x14ac:dyDescent="0.2">
      <c r="A142" s="390"/>
      <c r="B142" s="391"/>
      <c r="C142" s="391"/>
      <c r="D142" s="391"/>
      <c r="E142" s="391"/>
      <c r="F142" s="391"/>
      <c r="G142" s="391"/>
      <c r="H142" s="391"/>
      <c r="I142" s="391"/>
      <c r="J142" s="391"/>
      <c r="K142" s="391"/>
      <c r="L142" s="391"/>
      <c r="M142" s="391"/>
      <c r="N142" s="391"/>
      <c r="O142" s="391"/>
      <c r="P142" s="123"/>
    </row>
    <row r="143" spans="1:51" ht="17.25" x14ac:dyDescent="0.2">
      <c r="A143" s="392"/>
      <c r="B143" s="393"/>
      <c r="C143" s="393"/>
      <c r="D143" s="393"/>
      <c r="E143" s="393"/>
      <c r="F143" s="393"/>
      <c r="G143" s="393"/>
      <c r="H143" s="393"/>
      <c r="I143" s="393"/>
      <c r="J143" s="393"/>
      <c r="K143" s="393"/>
      <c r="L143" s="393"/>
      <c r="M143" s="393"/>
      <c r="N143" s="393"/>
      <c r="O143" s="393"/>
      <c r="P143" s="130"/>
    </row>
    <row r="144" spans="1:51" ht="16.5" x14ac:dyDescent="0.2">
      <c r="A144" s="36"/>
      <c r="B144" s="37"/>
      <c r="C144" s="37"/>
      <c r="D144" s="123"/>
      <c r="E144" s="123"/>
      <c r="F144" s="123"/>
      <c r="G144" s="123"/>
      <c r="H144" s="123"/>
      <c r="I144" s="123"/>
      <c r="J144" s="123"/>
      <c r="K144" s="123"/>
      <c r="L144" s="123"/>
      <c r="M144" s="123"/>
      <c r="N144" s="123"/>
      <c r="O144" s="123"/>
      <c r="P144" s="123"/>
    </row>
    <row r="145" spans="1:16" ht="16.5" x14ac:dyDescent="0.2">
      <c r="A145" s="36"/>
      <c r="B145" s="37"/>
      <c r="C145" s="37"/>
      <c r="D145" s="123"/>
      <c r="E145" s="123"/>
      <c r="F145" s="123"/>
      <c r="G145" s="123"/>
      <c r="H145" s="123"/>
      <c r="I145" s="123"/>
      <c r="J145" s="123"/>
      <c r="K145" s="123"/>
      <c r="L145" s="123"/>
      <c r="M145" s="123"/>
      <c r="N145" s="123"/>
      <c r="O145" s="123"/>
      <c r="P145" s="123"/>
    </row>
    <row r="146" spans="1:16" ht="16.5" x14ac:dyDescent="0.2">
      <c r="A146" s="36"/>
      <c r="B146" s="37"/>
      <c r="C146" s="37"/>
      <c r="D146" s="123"/>
      <c r="E146" s="123"/>
      <c r="F146" s="123"/>
      <c r="G146" s="123"/>
      <c r="H146" s="123"/>
      <c r="I146" s="123"/>
      <c r="J146" s="123"/>
      <c r="K146" s="123"/>
      <c r="L146" s="123"/>
      <c r="M146" s="123"/>
      <c r="N146" s="123"/>
      <c r="O146" s="123"/>
      <c r="P146" s="123"/>
    </row>
    <row r="147" spans="1:16" ht="17.25" x14ac:dyDescent="0.2">
      <c r="A147" s="392"/>
      <c r="B147" s="393"/>
      <c r="C147" s="393"/>
      <c r="D147" s="393"/>
      <c r="E147" s="393"/>
      <c r="F147" s="393"/>
      <c r="G147" s="393"/>
      <c r="H147" s="393"/>
      <c r="I147" s="393"/>
      <c r="J147" s="393"/>
      <c r="K147" s="393"/>
      <c r="L147" s="393"/>
      <c r="M147" s="393"/>
      <c r="N147" s="393"/>
      <c r="O147" s="393"/>
      <c r="P147" s="130"/>
    </row>
    <row r="148" spans="1:16" ht="16.5" x14ac:dyDescent="0.2">
      <c r="A148" s="36"/>
      <c r="B148" s="37"/>
      <c r="C148" s="37"/>
      <c r="D148" s="123"/>
      <c r="E148" s="123"/>
      <c r="F148" s="123"/>
      <c r="G148" s="123"/>
      <c r="H148" s="123"/>
      <c r="I148" s="123"/>
      <c r="J148" s="123"/>
      <c r="K148" s="123"/>
      <c r="L148" s="123"/>
      <c r="M148" s="123"/>
      <c r="N148" s="123"/>
      <c r="O148" s="123"/>
      <c r="P148" s="123"/>
    </row>
    <row r="149" spans="1:16" ht="16.5" x14ac:dyDescent="0.2">
      <c r="A149" s="36"/>
      <c r="B149" s="37"/>
      <c r="C149" s="37"/>
      <c r="D149" s="123"/>
      <c r="E149" s="123"/>
      <c r="F149" s="123"/>
      <c r="G149" s="123"/>
      <c r="H149" s="123"/>
      <c r="I149" s="123"/>
      <c r="J149" s="123"/>
      <c r="K149" s="123"/>
      <c r="L149" s="123"/>
      <c r="M149" s="123"/>
      <c r="N149" s="123"/>
      <c r="O149" s="123"/>
      <c r="P149" s="123"/>
    </row>
    <row r="150" spans="1:16" ht="16.5" x14ac:dyDescent="0.2">
      <c r="A150" s="36"/>
      <c r="B150" s="37"/>
      <c r="C150" s="37"/>
      <c r="D150" s="123"/>
      <c r="E150" s="123"/>
      <c r="F150" s="123"/>
      <c r="G150" s="123"/>
      <c r="H150" s="123"/>
      <c r="I150" s="123"/>
      <c r="J150" s="123"/>
      <c r="K150" s="123"/>
      <c r="L150" s="123"/>
      <c r="M150" s="123"/>
      <c r="N150" s="123"/>
      <c r="O150" s="123"/>
      <c r="P150" s="123"/>
    </row>
    <row r="151" spans="1:16" ht="17.25" x14ac:dyDescent="0.2">
      <c r="A151" s="392"/>
      <c r="B151" s="393"/>
      <c r="C151" s="393"/>
      <c r="D151" s="393"/>
      <c r="E151" s="393"/>
      <c r="F151" s="393"/>
      <c r="G151" s="393"/>
      <c r="H151" s="393"/>
      <c r="I151" s="393"/>
      <c r="J151" s="393"/>
      <c r="K151" s="393"/>
      <c r="L151" s="393"/>
      <c r="M151" s="393"/>
      <c r="N151" s="393"/>
      <c r="O151" s="393"/>
      <c r="P151" s="130"/>
    </row>
    <row r="152" spans="1:16" ht="16.5" x14ac:dyDescent="0.2">
      <c r="A152" s="36"/>
      <c r="B152" s="37"/>
      <c r="C152" s="37"/>
      <c r="D152" s="123"/>
      <c r="E152" s="123"/>
      <c r="F152" s="123"/>
      <c r="G152" s="123"/>
      <c r="H152" s="123"/>
      <c r="I152" s="123"/>
      <c r="J152" s="123"/>
      <c r="K152" s="123"/>
      <c r="L152" s="123"/>
      <c r="M152" s="123"/>
      <c r="N152" s="123"/>
      <c r="O152" s="123"/>
      <c r="P152" s="123"/>
    </row>
    <row r="153" spans="1:16" ht="16.5" x14ac:dyDescent="0.2">
      <c r="A153" s="36"/>
      <c r="B153" s="37"/>
      <c r="C153" s="37"/>
      <c r="D153" s="123"/>
      <c r="E153" s="123"/>
      <c r="F153" s="123"/>
      <c r="G153" s="123"/>
      <c r="H153" s="123"/>
      <c r="I153" s="123"/>
      <c r="J153" s="123"/>
      <c r="K153" s="123"/>
      <c r="L153" s="123"/>
      <c r="M153" s="123"/>
      <c r="N153" s="123"/>
      <c r="O153" s="123"/>
      <c r="P153" s="123"/>
    </row>
    <row r="154" spans="1:16" ht="16.5" x14ac:dyDescent="0.2">
      <c r="A154" s="36"/>
      <c r="B154" s="37"/>
      <c r="C154" s="37"/>
      <c r="D154" s="123"/>
      <c r="E154" s="123"/>
      <c r="F154" s="123"/>
      <c r="G154" s="123"/>
      <c r="H154" s="123"/>
      <c r="I154" s="123"/>
      <c r="J154" s="123"/>
      <c r="K154" s="123"/>
      <c r="L154" s="123"/>
      <c r="M154" s="123"/>
      <c r="N154" s="123"/>
      <c r="O154" s="123"/>
      <c r="P154" s="123"/>
    </row>
  </sheetData>
  <mergeCells count="15">
    <mergeCell ref="A3:D3"/>
    <mergeCell ref="A4:C4"/>
    <mergeCell ref="A5:A6"/>
    <mergeCell ref="B5:B6"/>
    <mergeCell ref="C5:C6"/>
    <mergeCell ref="D5:P5"/>
    <mergeCell ref="AQ5:BC5"/>
    <mergeCell ref="A151:O151"/>
    <mergeCell ref="AD5:AP5"/>
    <mergeCell ref="Q5:AC5"/>
    <mergeCell ref="BD5:BH5"/>
    <mergeCell ref="A139:O139"/>
    <mergeCell ref="A140:O142"/>
    <mergeCell ref="A143:O143"/>
    <mergeCell ref="A147:O147"/>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BI90"/>
  <sheetViews>
    <sheetView showGridLines="0" zoomScaleNormal="100" workbookViewId="0">
      <pane xSplit="4" ySplit="6" topLeftCell="E7" activePane="bottomRight" state="frozen"/>
      <selection pane="topRight" activeCell="E1" sqref="E1"/>
      <selection pane="bottomLeft" activeCell="A7" sqref="A7"/>
      <selection pane="bottomRight" activeCell="E7" sqref="E7"/>
    </sheetView>
  </sheetViews>
  <sheetFormatPr baseColWidth="10" defaultColWidth="11.42578125" defaultRowHeight="14.25" x14ac:dyDescent="0.2"/>
  <cols>
    <col min="1" max="1" width="13.140625" style="38" customWidth="1"/>
    <col min="2" max="2" width="75.7109375" style="38" bestFit="1" customWidth="1"/>
    <col min="3" max="3" width="12.28515625" style="38" customWidth="1"/>
    <col min="4" max="4" width="82" style="38" bestFit="1" customWidth="1"/>
    <col min="5" max="17" width="14.7109375" style="129" customWidth="1"/>
    <col min="18" max="20" width="14.7109375" style="127" customWidth="1"/>
    <col min="21" max="44" width="14.7109375" style="129" customWidth="1"/>
    <col min="45" max="51" width="11.42578125" style="38"/>
    <col min="52" max="52" width="13.85546875" style="38" bestFit="1" customWidth="1"/>
    <col min="53" max="53" width="11.42578125" style="38"/>
    <col min="54" max="57" width="13.5703125" style="38" bestFit="1" customWidth="1"/>
    <col min="58" max="16384" width="11.42578125" style="38"/>
  </cols>
  <sheetData>
    <row r="1" spans="1:61" s="45" customFormat="1" ht="60" customHeight="1" x14ac:dyDescent="0.2">
      <c r="A1" s="19"/>
      <c r="B1" s="19"/>
      <c r="C1" s="19"/>
      <c r="D1" s="19"/>
      <c r="E1" s="125"/>
      <c r="F1" s="125"/>
      <c r="G1" s="125"/>
      <c r="H1" s="125"/>
      <c r="I1" s="125"/>
      <c r="J1" s="125"/>
      <c r="K1" s="125"/>
      <c r="L1" s="125"/>
      <c r="M1" s="125"/>
      <c r="N1" s="125"/>
      <c r="O1" s="125"/>
      <c r="P1" s="125"/>
      <c r="Q1" s="125"/>
      <c r="R1" s="125"/>
      <c r="S1" s="125"/>
      <c r="T1" s="125"/>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row>
    <row r="2" spans="1:61" s="45" customFormat="1" ht="30.75" customHeight="1" x14ac:dyDescent="0.2">
      <c r="A2" s="19"/>
      <c r="B2" s="19"/>
      <c r="C2" s="19"/>
      <c r="D2" s="19"/>
      <c r="E2" s="125"/>
      <c r="F2" s="125"/>
      <c r="G2" s="125"/>
      <c r="H2" s="125"/>
      <c r="I2" s="125"/>
      <c r="J2" s="125"/>
      <c r="K2" s="125"/>
      <c r="L2" s="125"/>
      <c r="M2" s="125"/>
      <c r="N2" s="125"/>
      <c r="O2" s="125"/>
      <c r="P2" s="125"/>
      <c r="Q2" s="125"/>
      <c r="R2" s="125"/>
      <c r="S2" s="125"/>
      <c r="T2" s="125"/>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row>
    <row r="3" spans="1:61" ht="22.5" customHeight="1" x14ac:dyDescent="0.2">
      <c r="A3" s="377" t="s">
        <v>0</v>
      </c>
      <c r="B3" s="378"/>
      <c r="C3" s="378"/>
      <c r="D3" s="378"/>
      <c r="E3" s="126"/>
      <c r="F3" s="126"/>
      <c r="G3" s="126"/>
      <c r="H3" s="126"/>
      <c r="I3" s="126"/>
      <c r="J3" s="126"/>
      <c r="K3" s="126"/>
      <c r="L3" s="126"/>
      <c r="M3" s="126"/>
      <c r="N3" s="126"/>
      <c r="O3" s="126"/>
      <c r="P3" s="126"/>
      <c r="Q3" s="126"/>
    </row>
    <row r="4" spans="1:61" ht="54" customHeight="1" x14ac:dyDescent="0.2">
      <c r="A4" s="381" t="s">
        <v>209</v>
      </c>
      <c r="B4" s="382"/>
      <c r="C4" s="382"/>
      <c r="D4" s="382"/>
      <c r="E4" s="121"/>
      <c r="F4" s="121"/>
      <c r="G4" s="121"/>
      <c r="H4" s="121"/>
      <c r="I4" s="121"/>
      <c r="J4" s="121"/>
      <c r="K4" s="121"/>
      <c r="L4" s="121"/>
      <c r="M4" s="121"/>
      <c r="N4" s="121"/>
      <c r="O4" s="121"/>
      <c r="P4" s="121"/>
      <c r="Q4" s="121"/>
      <c r="R4" s="128"/>
      <c r="S4" s="128"/>
      <c r="W4" s="128"/>
      <c r="X4" s="128"/>
      <c r="Y4" s="128"/>
      <c r="Z4" s="128"/>
      <c r="AM4" s="128"/>
      <c r="AN4" s="128"/>
      <c r="AO4" s="128"/>
      <c r="AQ4" s="128"/>
      <c r="AU4" s="22"/>
      <c r="AV4" s="22"/>
      <c r="AW4" s="22"/>
      <c r="AX4" s="22"/>
      <c r="AY4" s="22"/>
      <c r="AZ4" s="22"/>
      <c r="BA4" s="22"/>
      <c r="BB4" s="22"/>
      <c r="BC4" s="22"/>
      <c r="BD4" s="22"/>
      <c r="BE4" s="22"/>
      <c r="BF4" s="22"/>
      <c r="BG4" s="22"/>
      <c r="BI4" s="22" t="s">
        <v>32</v>
      </c>
    </row>
    <row r="5" spans="1:61" s="76" customFormat="1" ht="20.25" customHeight="1" x14ac:dyDescent="0.2">
      <c r="A5" s="388" t="s">
        <v>69</v>
      </c>
      <c r="B5" s="388" t="s">
        <v>70</v>
      </c>
      <c r="C5" s="388" t="s">
        <v>210</v>
      </c>
      <c r="D5" s="388" t="s">
        <v>211</v>
      </c>
      <c r="E5" s="376" t="s">
        <v>34</v>
      </c>
      <c r="F5" s="376"/>
      <c r="G5" s="376"/>
      <c r="H5" s="376"/>
      <c r="I5" s="376"/>
      <c r="J5" s="376"/>
      <c r="K5" s="376"/>
      <c r="L5" s="376"/>
      <c r="M5" s="376"/>
      <c r="N5" s="376"/>
      <c r="O5" s="376"/>
      <c r="P5" s="376"/>
      <c r="Q5" s="376"/>
      <c r="R5" s="376" t="s">
        <v>35</v>
      </c>
      <c r="S5" s="376"/>
      <c r="T5" s="376"/>
      <c r="U5" s="376"/>
      <c r="V5" s="376"/>
      <c r="W5" s="376"/>
      <c r="X5" s="376"/>
      <c r="Y5" s="376"/>
      <c r="Z5" s="376"/>
      <c r="AA5" s="376"/>
      <c r="AB5" s="376"/>
      <c r="AC5" s="376"/>
      <c r="AD5" s="376"/>
      <c r="AE5" s="376" t="s">
        <v>36</v>
      </c>
      <c r="AF5" s="376"/>
      <c r="AG5" s="376"/>
      <c r="AH5" s="376"/>
      <c r="AI5" s="376"/>
      <c r="AJ5" s="376"/>
      <c r="AK5" s="376"/>
      <c r="AL5" s="376"/>
      <c r="AM5" s="376"/>
      <c r="AN5" s="376"/>
      <c r="AO5" s="376"/>
      <c r="AP5" s="376"/>
      <c r="AQ5" s="376"/>
      <c r="AR5" s="376" t="s">
        <v>37</v>
      </c>
      <c r="AS5" s="376"/>
      <c r="AT5" s="376"/>
      <c r="AU5" s="376"/>
      <c r="AV5" s="376"/>
      <c r="AW5" s="376"/>
      <c r="AX5" s="376"/>
      <c r="AY5" s="376"/>
      <c r="AZ5" s="376"/>
      <c r="BA5" s="376"/>
      <c r="BB5" s="376"/>
      <c r="BC5" s="376"/>
      <c r="BD5" s="376"/>
      <c r="BE5" s="376" t="s">
        <v>38</v>
      </c>
      <c r="BF5" s="376"/>
      <c r="BG5" s="376"/>
      <c r="BH5" s="376"/>
      <c r="BI5" s="376"/>
    </row>
    <row r="6" spans="1:61" s="76" customFormat="1" ht="33.75" customHeight="1" x14ac:dyDescent="0.2">
      <c r="A6" s="389"/>
      <c r="B6" s="389"/>
      <c r="C6" s="389"/>
      <c r="D6" s="389"/>
      <c r="E6" s="309" t="s">
        <v>39</v>
      </c>
      <c r="F6" s="309" t="s">
        <v>40</v>
      </c>
      <c r="G6" s="309" t="s">
        <v>41</v>
      </c>
      <c r="H6" s="309" t="s">
        <v>42</v>
      </c>
      <c r="I6" s="309" t="s">
        <v>43</v>
      </c>
      <c r="J6" s="309" t="s">
        <v>44</v>
      </c>
      <c r="K6" s="309" t="s">
        <v>45</v>
      </c>
      <c r="L6" s="309" t="s">
        <v>46</v>
      </c>
      <c r="M6" s="309" t="s">
        <v>47</v>
      </c>
      <c r="N6" s="309" t="s">
        <v>48</v>
      </c>
      <c r="O6" s="309" t="s">
        <v>49</v>
      </c>
      <c r="P6" s="309" t="s">
        <v>50</v>
      </c>
      <c r="Q6" s="309" t="s">
        <v>51</v>
      </c>
      <c r="R6" s="309" t="s">
        <v>39</v>
      </c>
      <c r="S6" s="309" t="s">
        <v>40</v>
      </c>
      <c r="T6" s="309" t="s">
        <v>41</v>
      </c>
      <c r="U6" s="309" t="s">
        <v>42</v>
      </c>
      <c r="V6" s="309" t="s">
        <v>43</v>
      </c>
      <c r="W6" s="309" t="s">
        <v>44</v>
      </c>
      <c r="X6" s="309" t="s">
        <v>45</v>
      </c>
      <c r="Y6" s="309" t="s">
        <v>46</v>
      </c>
      <c r="Z6" s="309" t="s">
        <v>47</v>
      </c>
      <c r="AA6" s="309" t="s">
        <v>48</v>
      </c>
      <c r="AB6" s="309" t="s">
        <v>49</v>
      </c>
      <c r="AC6" s="309" t="s">
        <v>50</v>
      </c>
      <c r="AD6" s="309" t="s">
        <v>51</v>
      </c>
      <c r="AE6" s="309" t="s">
        <v>39</v>
      </c>
      <c r="AF6" s="309" t="s">
        <v>40</v>
      </c>
      <c r="AG6" s="309" t="s">
        <v>41</v>
      </c>
      <c r="AH6" s="309" t="s">
        <v>42</v>
      </c>
      <c r="AI6" s="309" t="s">
        <v>43</v>
      </c>
      <c r="AJ6" s="309" t="s">
        <v>44</v>
      </c>
      <c r="AK6" s="309" t="s">
        <v>45</v>
      </c>
      <c r="AL6" s="309" t="s">
        <v>46</v>
      </c>
      <c r="AM6" s="309" t="s">
        <v>47</v>
      </c>
      <c r="AN6" s="309" t="s">
        <v>48</v>
      </c>
      <c r="AO6" s="309" t="s">
        <v>49</v>
      </c>
      <c r="AP6" s="309" t="s">
        <v>50</v>
      </c>
      <c r="AQ6" s="309" t="s">
        <v>51</v>
      </c>
      <c r="AR6" s="309" t="s">
        <v>39</v>
      </c>
      <c r="AS6" s="309" t="s">
        <v>40</v>
      </c>
      <c r="AT6" s="309" t="s">
        <v>41</v>
      </c>
      <c r="AU6" s="309" t="s">
        <v>42</v>
      </c>
      <c r="AV6" s="309" t="s">
        <v>43</v>
      </c>
      <c r="AW6" s="309" t="s">
        <v>44</v>
      </c>
      <c r="AX6" s="309" t="s">
        <v>45</v>
      </c>
      <c r="AY6" s="309" t="s">
        <v>46</v>
      </c>
      <c r="AZ6" s="309" t="s">
        <v>47</v>
      </c>
      <c r="BA6" s="309" t="s">
        <v>48</v>
      </c>
      <c r="BB6" s="309" t="s">
        <v>49</v>
      </c>
      <c r="BC6" s="309" t="s">
        <v>50</v>
      </c>
      <c r="BD6" s="309" t="s">
        <v>51</v>
      </c>
      <c r="BE6" s="309" t="s">
        <v>39</v>
      </c>
      <c r="BF6" s="309" t="s">
        <v>40</v>
      </c>
      <c r="BG6" s="309" t="s">
        <v>41</v>
      </c>
      <c r="BH6" s="309" t="s">
        <v>42</v>
      </c>
      <c r="BI6" s="309" t="s">
        <v>43</v>
      </c>
    </row>
    <row r="7" spans="1:61" s="246" customFormat="1" ht="15.75" customHeight="1" x14ac:dyDescent="0.2">
      <c r="A7" s="353">
        <v>263</v>
      </c>
      <c r="B7" s="353" t="s">
        <v>102</v>
      </c>
      <c r="C7" s="354" t="s">
        <v>71</v>
      </c>
      <c r="D7" s="353" t="s">
        <v>71</v>
      </c>
      <c r="E7" s="355">
        <v>81902.730066150019</v>
      </c>
      <c r="F7" s="355">
        <v>93523.180873472782</v>
      </c>
      <c r="G7" s="355">
        <v>101403.32032878787</v>
      </c>
      <c r="H7" s="355">
        <v>102295.98661096022</v>
      </c>
      <c r="I7" s="355">
        <v>89533.157375066876</v>
      </c>
      <c r="J7" s="355">
        <v>106340.99230632842</v>
      </c>
      <c r="K7" s="355">
        <v>94890.179058923561</v>
      </c>
      <c r="L7" s="355">
        <v>93274.59020633786</v>
      </c>
      <c r="M7" s="355">
        <v>108310.08462333835</v>
      </c>
      <c r="N7" s="355">
        <v>103833.87656928223</v>
      </c>
      <c r="O7" s="355">
        <v>95361.943107142317</v>
      </c>
      <c r="P7" s="355">
        <v>124672.59064257641</v>
      </c>
      <c r="Q7" s="355">
        <v>1195342.6317683668</v>
      </c>
      <c r="R7" s="355">
        <v>90402.867473475038</v>
      </c>
      <c r="S7" s="355">
        <v>95127.22410506451</v>
      </c>
      <c r="T7" s="355">
        <v>105960.90266604545</v>
      </c>
      <c r="U7" s="355">
        <v>105173.27774080285</v>
      </c>
      <c r="V7" s="355">
        <v>102807.77005680461</v>
      </c>
      <c r="W7" s="355">
        <v>122168.6886966352</v>
      </c>
      <c r="X7" s="355">
        <v>115033.32241744256</v>
      </c>
      <c r="Y7" s="355">
        <v>124793.27556089067</v>
      </c>
      <c r="Z7" s="355">
        <v>114297.48496630869</v>
      </c>
      <c r="AA7" s="355">
        <v>126853.95602618391</v>
      </c>
      <c r="AB7" s="355">
        <v>123039.56016537079</v>
      </c>
      <c r="AC7" s="355">
        <v>146654.33361090964</v>
      </c>
      <c r="AD7" s="355">
        <v>1372312.663485934</v>
      </c>
      <c r="AE7" s="355">
        <v>123009.12143810012</v>
      </c>
      <c r="AF7" s="355">
        <v>130238.61611504146</v>
      </c>
      <c r="AG7" s="355">
        <v>129517.30726842661</v>
      </c>
      <c r="AH7" s="355">
        <v>144071.57059419338</v>
      </c>
      <c r="AI7" s="355">
        <v>140197.55364856665</v>
      </c>
      <c r="AJ7" s="355">
        <v>139165.08461917905</v>
      </c>
      <c r="AK7" s="355">
        <v>161127.54861124721</v>
      </c>
      <c r="AL7" s="355">
        <v>154108.80039604986</v>
      </c>
      <c r="AM7" s="355">
        <v>137672.93327939618</v>
      </c>
      <c r="AN7" s="355">
        <v>144193.5267731598</v>
      </c>
      <c r="AO7" s="355">
        <v>137314.09589401219</v>
      </c>
      <c r="AP7" s="355">
        <v>188006.78087885378</v>
      </c>
      <c r="AQ7" s="355">
        <v>1728622.9395162263</v>
      </c>
      <c r="AR7" s="355">
        <v>132652.40226403548</v>
      </c>
      <c r="AS7" s="355">
        <v>144633.27185836548</v>
      </c>
      <c r="AT7" s="355">
        <v>148684.21292071149</v>
      </c>
      <c r="AU7" s="355">
        <v>146423.15728599791</v>
      </c>
      <c r="AV7" s="355">
        <v>149283.38521503739</v>
      </c>
      <c r="AW7" s="355">
        <v>154425.67818410427</v>
      </c>
      <c r="AX7" s="355">
        <v>170689.16694920626</v>
      </c>
      <c r="AY7" s="355">
        <v>157419.28687842903</v>
      </c>
      <c r="AZ7" s="355">
        <v>182385.83561553361</v>
      </c>
      <c r="BA7" s="355">
        <v>168125.40057961846</v>
      </c>
      <c r="BB7" s="355">
        <v>163020.38236969706</v>
      </c>
      <c r="BC7" s="355">
        <v>224312.05204652544</v>
      </c>
      <c r="BD7" s="355">
        <v>1942054.2321672621</v>
      </c>
      <c r="BE7" s="355">
        <v>156531.39970506521</v>
      </c>
      <c r="BF7" s="355">
        <v>170866.85888931085</v>
      </c>
      <c r="BG7" s="355">
        <v>184093.17633531202</v>
      </c>
      <c r="BH7" s="355">
        <v>169477.58523443871</v>
      </c>
      <c r="BI7" s="355">
        <v>170859.31972301751</v>
      </c>
    </row>
    <row r="8" spans="1:61" s="31" customFormat="1" ht="15.75" customHeight="1" x14ac:dyDescent="0.2">
      <c r="A8" s="326"/>
      <c r="B8" s="326" t="s">
        <v>71</v>
      </c>
      <c r="C8" s="350">
        <v>83132</v>
      </c>
      <c r="D8" s="326" t="s">
        <v>212</v>
      </c>
      <c r="E8" s="234">
        <v>14477.772649149403</v>
      </c>
      <c r="F8" s="234">
        <v>17105.056528956065</v>
      </c>
      <c r="G8" s="234">
        <v>17968.571041235427</v>
      </c>
      <c r="H8" s="234">
        <v>20038.542123811661</v>
      </c>
      <c r="I8" s="234">
        <v>16848.228839535539</v>
      </c>
      <c r="J8" s="234">
        <v>19223.515414056688</v>
      </c>
      <c r="K8" s="234">
        <v>18475.841549732144</v>
      </c>
      <c r="L8" s="234">
        <v>20318.997502909519</v>
      </c>
      <c r="M8" s="234">
        <v>21735.642701692137</v>
      </c>
      <c r="N8" s="234">
        <v>20221.189108485614</v>
      </c>
      <c r="O8" s="234">
        <v>20733.480730896692</v>
      </c>
      <c r="P8" s="234">
        <v>25007.351141220948</v>
      </c>
      <c r="Q8" s="234">
        <v>232154.18933168185</v>
      </c>
      <c r="R8" s="234">
        <v>23634.327178546366</v>
      </c>
      <c r="S8" s="234">
        <v>23726.283737888694</v>
      </c>
      <c r="T8" s="234">
        <v>25911.356093188577</v>
      </c>
      <c r="U8" s="234">
        <v>26831.336577579921</v>
      </c>
      <c r="V8" s="234">
        <v>27203.13040613956</v>
      </c>
      <c r="W8" s="234">
        <v>32410.51912396264</v>
      </c>
      <c r="X8" s="234">
        <v>29043.100527329931</v>
      </c>
      <c r="Y8" s="234">
        <v>33119.042352042379</v>
      </c>
      <c r="Z8" s="234">
        <v>29795.096575020798</v>
      </c>
      <c r="AA8" s="234">
        <v>31420.919154679919</v>
      </c>
      <c r="AB8" s="234">
        <v>34861.073803230895</v>
      </c>
      <c r="AC8" s="234">
        <v>37109.1913526188</v>
      </c>
      <c r="AD8" s="234">
        <v>355065.37688222848</v>
      </c>
      <c r="AE8" s="234">
        <v>34615.424071931018</v>
      </c>
      <c r="AF8" s="234">
        <v>35986.405059142046</v>
      </c>
      <c r="AG8" s="234">
        <v>36579.898756015493</v>
      </c>
      <c r="AH8" s="234">
        <v>37477.184967376583</v>
      </c>
      <c r="AI8" s="234">
        <v>42718.922051827038</v>
      </c>
      <c r="AJ8" s="234">
        <v>38672.375181963107</v>
      </c>
      <c r="AK8" s="234">
        <v>39058.737842467017</v>
      </c>
      <c r="AL8" s="234">
        <v>42473.313866178905</v>
      </c>
      <c r="AM8" s="234">
        <v>37788.992344636776</v>
      </c>
      <c r="AN8" s="234">
        <v>39981.119773881692</v>
      </c>
      <c r="AO8" s="234">
        <v>33811.781366013609</v>
      </c>
      <c r="AP8" s="234">
        <v>48537.498153311368</v>
      </c>
      <c r="AQ8" s="234">
        <v>467701.65343474469</v>
      </c>
      <c r="AR8" s="234">
        <v>41485.872530750668</v>
      </c>
      <c r="AS8" s="234">
        <v>44059.379792532891</v>
      </c>
      <c r="AT8" s="234">
        <v>42131.022778716477</v>
      </c>
      <c r="AU8" s="234">
        <v>44220.38334451359</v>
      </c>
      <c r="AV8" s="234">
        <v>41411.743767896543</v>
      </c>
      <c r="AW8" s="234">
        <v>40191.958988150218</v>
      </c>
      <c r="AX8" s="234">
        <v>50106.858018281571</v>
      </c>
      <c r="AY8" s="234">
        <v>42964.899774066173</v>
      </c>
      <c r="AZ8" s="234">
        <v>47119.904575811699</v>
      </c>
      <c r="BA8" s="234">
        <v>47013.739952308497</v>
      </c>
      <c r="BB8" s="234">
        <v>41248.163464302896</v>
      </c>
      <c r="BC8" s="234">
        <v>67792.976157013502</v>
      </c>
      <c r="BD8" s="234">
        <v>549746.90314434469</v>
      </c>
      <c r="BE8" s="234">
        <v>51179.732251896625</v>
      </c>
      <c r="BF8" s="234">
        <v>49900.812297484299</v>
      </c>
      <c r="BG8" s="234">
        <v>54473.035694266116</v>
      </c>
      <c r="BH8" s="234">
        <v>48655.348933467882</v>
      </c>
      <c r="BI8" s="234">
        <v>51482.088728284652</v>
      </c>
    </row>
    <row r="9" spans="1:61" s="31" customFormat="1" ht="15.75" customHeight="1" x14ac:dyDescent="0.2">
      <c r="A9" s="261"/>
      <c r="B9" s="261" t="s">
        <v>71</v>
      </c>
      <c r="C9" s="351">
        <v>83141</v>
      </c>
      <c r="D9" s="325" t="s">
        <v>213</v>
      </c>
      <c r="E9" s="241">
        <v>34512.943131067725</v>
      </c>
      <c r="F9" s="241">
        <v>44711.024039854979</v>
      </c>
      <c r="G9" s="241">
        <v>46664.220466176586</v>
      </c>
      <c r="H9" s="241">
        <v>43259.399497715625</v>
      </c>
      <c r="I9" s="241">
        <v>39666.39934829819</v>
      </c>
      <c r="J9" s="241">
        <v>44432.349168363791</v>
      </c>
      <c r="K9" s="241">
        <v>41610.191032656978</v>
      </c>
      <c r="L9" s="241">
        <v>37016.403093960187</v>
      </c>
      <c r="M9" s="241">
        <v>46111.816875076562</v>
      </c>
      <c r="N9" s="241">
        <v>44790.350999823764</v>
      </c>
      <c r="O9" s="241">
        <v>43011.451840739755</v>
      </c>
      <c r="P9" s="241">
        <v>49233.74408974313</v>
      </c>
      <c r="Q9" s="241">
        <v>515020.29358347727</v>
      </c>
      <c r="R9" s="241">
        <v>36017.112652468291</v>
      </c>
      <c r="S9" s="241">
        <v>41736.938495610957</v>
      </c>
      <c r="T9" s="241">
        <v>43728.547949626023</v>
      </c>
      <c r="U9" s="241">
        <v>39160.969056186674</v>
      </c>
      <c r="V9" s="241">
        <v>41199.580376283615</v>
      </c>
      <c r="W9" s="241">
        <v>43619.981197679568</v>
      </c>
      <c r="X9" s="241">
        <v>45928.554554894785</v>
      </c>
      <c r="Y9" s="241">
        <v>48870.563879309964</v>
      </c>
      <c r="Z9" s="241">
        <v>44390.169651115335</v>
      </c>
      <c r="AA9" s="241">
        <v>48532.30497855242</v>
      </c>
      <c r="AB9" s="241">
        <v>45629.129123680686</v>
      </c>
      <c r="AC9" s="241">
        <v>52264.056301107586</v>
      </c>
      <c r="AD9" s="241">
        <v>531077.90821651591</v>
      </c>
      <c r="AE9" s="241">
        <v>44658.624711452525</v>
      </c>
      <c r="AF9" s="241">
        <v>49296.256233934379</v>
      </c>
      <c r="AG9" s="241">
        <v>46513.44724740729</v>
      </c>
      <c r="AH9" s="241">
        <v>54862.934736833049</v>
      </c>
      <c r="AI9" s="241">
        <v>50847.040809449885</v>
      </c>
      <c r="AJ9" s="241">
        <v>50190.072068351532</v>
      </c>
      <c r="AK9" s="241">
        <v>45135.145970832134</v>
      </c>
      <c r="AL9" s="241">
        <v>54534.429202656873</v>
      </c>
      <c r="AM9" s="241">
        <v>48772.675751799557</v>
      </c>
      <c r="AN9" s="241">
        <v>47289.028083789788</v>
      </c>
      <c r="AO9" s="241">
        <v>48239.50823398379</v>
      </c>
      <c r="AP9" s="241">
        <v>57396.70119467003</v>
      </c>
      <c r="AQ9" s="241">
        <v>597735.86424516083</v>
      </c>
      <c r="AR9" s="241">
        <v>42491.486701743321</v>
      </c>
      <c r="AS9" s="241">
        <v>50067.087338358702</v>
      </c>
      <c r="AT9" s="241">
        <v>49963.639919531663</v>
      </c>
      <c r="AU9" s="241">
        <v>46685.035073758467</v>
      </c>
      <c r="AV9" s="241">
        <v>47749.871167727186</v>
      </c>
      <c r="AW9" s="241">
        <v>45138.527508320658</v>
      </c>
      <c r="AX9" s="241">
        <v>52601.499570587373</v>
      </c>
      <c r="AY9" s="241">
        <v>50971.885724436361</v>
      </c>
      <c r="AZ9" s="241">
        <v>52634.861433886654</v>
      </c>
      <c r="BA9" s="241">
        <v>53164.325750059485</v>
      </c>
      <c r="BB9" s="241">
        <v>50845.462549621931</v>
      </c>
      <c r="BC9" s="241">
        <v>58411.869136408503</v>
      </c>
      <c r="BD9" s="241">
        <v>600725.55187444028</v>
      </c>
      <c r="BE9" s="241">
        <v>44803.051406370898</v>
      </c>
      <c r="BF9" s="241">
        <v>53811.445932274662</v>
      </c>
      <c r="BG9" s="241">
        <v>50643.151608045155</v>
      </c>
      <c r="BH9" s="241">
        <v>51228.53067977717</v>
      </c>
      <c r="BI9" s="241">
        <v>50342.882270974638</v>
      </c>
    </row>
    <row r="10" spans="1:61" s="246" customFormat="1" ht="15.75" customHeight="1" x14ac:dyDescent="0.2">
      <c r="A10" s="312"/>
      <c r="B10" s="312" t="s">
        <v>71</v>
      </c>
      <c r="C10" s="357">
        <v>83131</v>
      </c>
      <c r="D10" s="312" t="s">
        <v>214</v>
      </c>
      <c r="E10" s="234">
        <v>16620.199753040808</v>
      </c>
      <c r="F10" s="234">
        <v>17459.297335653886</v>
      </c>
      <c r="G10" s="234">
        <v>21771.373994575632</v>
      </c>
      <c r="H10" s="234">
        <v>20758.784776727123</v>
      </c>
      <c r="I10" s="234">
        <v>20453.862624292218</v>
      </c>
      <c r="J10" s="234">
        <v>25307.004316375889</v>
      </c>
      <c r="K10" s="234">
        <v>19455.123182098225</v>
      </c>
      <c r="L10" s="234">
        <v>21797.832041198049</v>
      </c>
      <c r="M10" s="234">
        <v>26709.435406620883</v>
      </c>
      <c r="N10" s="234">
        <v>22617.807909705596</v>
      </c>
      <c r="O10" s="234">
        <v>19360.307854812501</v>
      </c>
      <c r="P10" s="234">
        <v>29191.097646029099</v>
      </c>
      <c r="Q10" s="234">
        <v>261502.12684112991</v>
      </c>
      <c r="R10" s="234">
        <v>17916.289371950668</v>
      </c>
      <c r="S10" s="234">
        <v>17559.773584316423</v>
      </c>
      <c r="T10" s="234">
        <v>22845.301250417273</v>
      </c>
      <c r="U10" s="234">
        <v>23300.944164828634</v>
      </c>
      <c r="V10" s="234">
        <v>22035.783723439858</v>
      </c>
      <c r="W10" s="234">
        <v>31803.509544096854</v>
      </c>
      <c r="X10" s="234">
        <v>22889.865598580163</v>
      </c>
      <c r="Y10" s="234">
        <v>28869.117015122541</v>
      </c>
      <c r="Z10" s="234">
        <v>25615.915246452281</v>
      </c>
      <c r="AA10" s="234">
        <v>28185.274848785761</v>
      </c>
      <c r="AB10" s="234">
        <v>27018.788727423758</v>
      </c>
      <c r="AC10" s="234">
        <v>38816.153453633866</v>
      </c>
      <c r="AD10" s="234">
        <v>306856.71652904811</v>
      </c>
      <c r="AE10" s="234">
        <v>29136.086179982565</v>
      </c>
      <c r="AF10" s="234">
        <v>26871.812637293719</v>
      </c>
      <c r="AG10" s="234">
        <v>34562.819199767866</v>
      </c>
      <c r="AH10" s="234">
        <v>31524.506878103406</v>
      </c>
      <c r="AI10" s="234">
        <v>32062.229023465654</v>
      </c>
      <c r="AJ10" s="234">
        <v>35209.704073689558</v>
      </c>
      <c r="AK10" s="234">
        <v>60796.506576633226</v>
      </c>
      <c r="AL10" s="234">
        <v>40036.7210010415</v>
      </c>
      <c r="AM10" s="234">
        <v>37898.251664848656</v>
      </c>
      <c r="AN10" s="234">
        <v>39495.106213245395</v>
      </c>
      <c r="AO10" s="234">
        <v>41413.401218828141</v>
      </c>
      <c r="AP10" s="234">
        <v>53804.928548787233</v>
      </c>
      <c r="AQ10" s="234">
        <v>462812.07321568695</v>
      </c>
      <c r="AR10" s="234">
        <v>33412.002062156695</v>
      </c>
      <c r="AS10" s="234">
        <v>34959.91922740727</v>
      </c>
      <c r="AT10" s="234">
        <v>40308.485229520469</v>
      </c>
      <c r="AU10" s="234">
        <v>41965.890381886209</v>
      </c>
      <c r="AV10" s="234">
        <v>38993.567975553437</v>
      </c>
      <c r="AW10" s="234">
        <v>44305.412449079282</v>
      </c>
      <c r="AX10" s="234">
        <v>45908.552780657308</v>
      </c>
      <c r="AY10" s="234">
        <v>41263.02814589785</v>
      </c>
      <c r="AZ10" s="234">
        <v>54060.007595932155</v>
      </c>
      <c r="BA10" s="234">
        <v>45486.965470046205</v>
      </c>
      <c r="BB10" s="234">
        <v>48182.93302995414</v>
      </c>
      <c r="BC10" s="234">
        <v>66694.182564752729</v>
      </c>
      <c r="BD10" s="234">
        <v>535540.94691284373</v>
      </c>
      <c r="BE10" s="234">
        <v>37795.803971024507</v>
      </c>
      <c r="BF10" s="234">
        <v>40729.587348886882</v>
      </c>
      <c r="BG10" s="234">
        <v>50639.652273783206</v>
      </c>
      <c r="BH10" s="234">
        <v>47345.668702086616</v>
      </c>
      <c r="BI10" s="234">
        <v>45239.917744336766</v>
      </c>
    </row>
    <row r="11" spans="1:61" s="31" customFormat="1" ht="15.75" customHeight="1" x14ac:dyDescent="0.2">
      <c r="A11" s="325"/>
      <c r="B11" s="325" t="s">
        <v>71</v>
      </c>
      <c r="C11" s="351">
        <v>83152</v>
      </c>
      <c r="D11" s="325" t="s">
        <v>215</v>
      </c>
      <c r="E11" s="241">
        <v>112.4600425363402</v>
      </c>
      <c r="F11" s="241">
        <v>414.37933856850162</v>
      </c>
      <c r="G11" s="241">
        <v>435.86642524336531</v>
      </c>
      <c r="H11" s="241">
        <v>360.67980285696012</v>
      </c>
      <c r="I11" s="241">
        <v>314.20933472326647</v>
      </c>
      <c r="J11" s="241">
        <v>239.540038838903</v>
      </c>
      <c r="K11" s="241">
        <v>285.33525876061782</v>
      </c>
      <c r="L11" s="241">
        <v>327.95628693425255</v>
      </c>
      <c r="M11" s="241">
        <v>205.8779547600839</v>
      </c>
      <c r="N11" s="241">
        <v>319.80862994546152</v>
      </c>
      <c r="O11" s="241">
        <v>72.055094519059622</v>
      </c>
      <c r="P11" s="241">
        <v>81.150623191185403</v>
      </c>
      <c r="Q11" s="241">
        <v>3169.3188308779977</v>
      </c>
      <c r="R11" s="241">
        <v>59.357348623519314</v>
      </c>
      <c r="S11" s="241">
        <v>111.1268994844489</v>
      </c>
      <c r="T11" s="241">
        <v>70.598911119912486</v>
      </c>
      <c r="U11" s="241">
        <v>57.559706202433091</v>
      </c>
      <c r="V11" s="241">
        <v>52.361748483545448</v>
      </c>
      <c r="W11" s="241">
        <v>119.53907426275329</v>
      </c>
      <c r="X11" s="241">
        <v>97.671464496783472</v>
      </c>
      <c r="Y11" s="241">
        <v>33.397243644269054</v>
      </c>
      <c r="Z11" s="241">
        <v>122.22936045113002</v>
      </c>
      <c r="AA11" s="241">
        <v>71.059738296440159</v>
      </c>
      <c r="AB11" s="241">
        <v>148.68186247185008</v>
      </c>
      <c r="AC11" s="241">
        <v>52.006901300247904</v>
      </c>
      <c r="AD11" s="241">
        <v>995.59025883733329</v>
      </c>
      <c r="AE11" s="241">
        <v>67.868075094788878</v>
      </c>
      <c r="AF11" s="241">
        <v>77.694714200037126</v>
      </c>
      <c r="AG11" s="241">
        <v>164.94324353467465</v>
      </c>
      <c r="AH11" s="241">
        <v>53.970095983032422</v>
      </c>
      <c r="AI11" s="241">
        <v>57.542054450930188</v>
      </c>
      <c r="AJ11" s="241">
        <v>74.136544575451055</v>
      </c>
      <c r="AK11" s="241">
        <v>63.337117756118587</v>
      </c>
      <c r="AL11" s="241">
        <v>49.585708194287903</v>
      </c>
      <c r="AM11" s="241">
        <v>108.20027866823588</v>
      </c>
      <c r="AN11" s="241">
        <v>49.708081243072698</v>
      </c>
      <c r="AO11" s="241">
        <v>49.787777171814525</v>
      </c>
      <c r="AP11" s="241">
        <v>126.15376048232002</v>
      </c>
      <c r="AQ11" s="241">
        <v>942.92745135476389</v>
      </c>
      <c r="AR11" s="241">
        <v>36.110636202949344</v>
      </c>
      <c r="AS11" s="241">
        <v>64.360033430637444</v>
      </c>
      <c r="AT11" s="241">
        <v>130.26309429438714</v>
      </c>
      <c r="AU11" s="241">
        <v>63.058552517837654</v>
      </c>
      <c r="AV11" s="241">
        <v>7645.6480261123234</v>
      </c>
      <c r="AW11" s="241">
        <v>7497.0302589771663</v>
      </c>
      <c r="AX11" s="241">
        <v>7797.9392949503235</v>
      </c>
      <c r="AY11" s="241">
        <v>7552.249418505301</v>
      </c>
      <c r="AZ11" s="241">
        <v>8002.1495523444446</v>
      </c>
      <c r="BA11" s="241">
        <v>8224.797877836867</v>
      </c>
      <c r="BB11" s="241">
        <v>8360.0616275845023</v>
      </c>
      <c r="BC11" s="241">
        <v>8706.0399131735612</v>
      </c>
      <c r="BD11" s="241">
        <v>64079.708285930297</v>
      </c>
      <c r="BE11" s="241">
        <v>9085.1895198808816</v>
      </c>
      <c r="BF11" s="241">
        <v>9585.2151752716454</v>
      </c>
      <c r="BG11" s="241">
        <v>9349.6689033069633</v>
      </c>
      <c r="BH11" s="241">
        <v>9800.049499859766</v>
      </c>
      <c r="BI11" s="241">
        <v>9422.0173509886063</v>
      </c>
    </row>
    <row r="12" spans="1:61" s="89" customFormat="1" ht="15.75" customHeight="1" x14ac:dyDescent="0.2">
      <c r="A12" s="326"/>
      <c r="B12" s="326" t="s">
        <v>71</v>
      </c>
      <c r="C12" s="350">
        <v>73311</v>
      </c>
      <c r="D12" s="326" t="s">
        <v>216</v>
      </c>
      <c r="E12" s="234">
        <v>5252.1205341480309</v>
      </c>
      <c r="F12" s="234">
        <v>3217.414272154942</v>
      </c>
      <c r="G12" s="234">
        <v>3360.9704183023036</v>
      </c>
      <c r="H12" s="234">
        <v>5210.4352195713036</v>
      </c>
      <c r="I12" s="234">
        <v>2997.8798466604385</v>
      </c>
      <c r="J12" s="234">
        <v>4127.4551190183438</v>
      </c>
      <c r="K12" s="234">
        <v>6631.0477808374762</v>
      </c>
      <c r="L12" s="234">
        <v>5468.8073088448909</v>
      </c>
      <c r="M12" s="234">
        <v>3765.2458436624825</v>
      </c>
      <c r="N12" s="234">
        <v>6215.7057862727706</v>
      </c>
      <c r="O12" s="234">
        <v>4751.0235804076028</v>
      </c>
      <c r="P12" s="234">
        <v>7306.5958759582154</v>
      </c>
      <c r="Q12" s="234">
        <v>58304.701585838797</v>
      </c>
      <c r="R12" s="234">
        <v>3545.3771369103065</v>
      </c>
      <c r="S12" s="234">
        <v>3693.0908863783666</v>
      </c>
      <c r="T12" s="234">
        <v>4445.1491071600203</v>
      </c>
      <c r="U12" s="234">
        <v>6520.5277390565052</v>
      </c>
      <c r="V12" s="234">
        <v>3775.9995185542762</v>
      </c>
      <c r="W12" s="234">
        <v>3784.2586885386199</v>
      </c>
      <c r="X12" s="234">
        <v>7211.6789697052081</v>
      </c>
      <c r="Y12" s="234">
        <v>5052.0593231545172</v>
      </c>
      <c r="Z12" s="234">
        <v>4104.8630705863861</v>
      </c>
      <c r="AA12" s="234">
        <v>7203.6613424930074</v>
      </c>
      <c r="AB12" s="234">
        <v>4147.1775394931201</v>
      </c>
      <c r="AC12" s="234">
        <v>4796.041363758005</v>
      </c>
      <c r="AD12" s="234">
        <v>58279.884685788333</v>
      </c>
      <c r="AE12" s="234">
        <v>6395.3660747340409</v>
      </c>
      <c r="AF12" s="234">
        <v>7812.2216741045122</v>
      </c>
      <c r="AG12" s="234">
        <v>4692.2804750454279</v>
      </c>
      <c r="AH12" s="234">
        <v>10631.239203007763</v>
      </c>
      <c r="AI12" s="234">
        <v>5271.9403992525704</v>
      </c>
      <c r="AJ12" s="234">
        <v>4860.3691948915593</v>
      </c>
      <c r="AK12" s="234">
        <v>6244.6255842642113</v>
      </c>
      <c r="AL12" s="234">
        <v>8298.0264526595547</v>
      </c>
      <c r="AM12" s="234">
        <v>4758.081366884996</v>
      </c>
      <c r="AN12" s="234">
        <v>8324.4785820349462</v>
      </c>
      <c r="AO12" s="234">
        <v>4623.9956019817701</v>
      </c>
      <c r="AP12" s="234">
        <v>12854.726425947514</v>
      </c>
      <c r="AQ12" s="234">
        <v>84767.351034808875</v>
      </c>
      <c r="AR12" s="234">
        <v>6284.3176588178376</v>
      </c>
      <c r="AS12" s="234">
        <v>4141.9978439661336</v>
      </c>
      <c r="AT12" s="234">
        <v>8057.5742928404397</v>
      </c>
      <c r="AU12" s="234">
        <v>4193.7660329045475</v>
      </c>
      <c r="AV12" s="234">
        <v>4337.3135429107069</v>
      </c>
      <c r="AW12" s="234">
        <v>7727.8177411395181</v>
      </c>
      <c r="AX12" s="234">
        <v>4739.460757018941</v>
      </c>
      <c r="AY12" s="234">
        <v>5637.0431727931955</v>
      </c>
      <c r="AZ12" s="234">
        <v>9958.3688999982642</v>
      </c>
      <c r="BA12" s="234">
        <v>3784.7478716769774</v>
      </c>
      <c r="BB12" s="234">
        <v>4653.0760528412484</v>
      </c>
      <c r="BC12" s="234">
        <v>9100.2622694071597</v>
      </c>
      <c r="BD12" s="234">
        <v>72615.746136314963</v>
      </c>
      <c r="BE12" s="234">
        <v>4368.2355461314382</v>
      </c>
      <c r="BF12" s="234">
        <v>3858.5760541697528</v>
      </c>
      <c r="BG12" s="234">
        <v>9159.5341131030564</v>
      </c>
      <c r="BH12" s="234">
        <v>2667.5000502692774</v>
      </c>
      <c r="BI12" s="234">
        <v>5592.4272372355244</v>
      </c>
    </row>
    <row r="13" spans="1:61" s="31" customFormat="1" ht="15.75" customHeight="1" x14ac:dyDescent="0.2">
      <c r="A13" s="325"/>
      <c r="B13" s="325" t="s">
        <v>71</v>
      </c>
      <c r="C13" s="351">
        <v>84392</v>
      </c>
      <c r="D13" s="325" t="s">
        <v>217</v>
      </c>
      <c r="E13" s="241">
        <v>2797.6803813989045</v>
      </c>
      <c r="F13" s="241">
        <v>2796.351694232239</v>
      </c>
      <c r="G13" s="241">
        <v>3068.381064391092</v>
      </c>
      <c r="H13" s="241">
        <v>2943.0119919801268</v>
      </c>
      <c r="I13" s="241">
        <v>683.61933658196449</v>
      </c>
      <c r="J13" s="241">
        <v>3209.7371654674225</v>
      </c>
      <c r="K13" s="241">
        <v>955.4213840357844</v>
      </c>
      <c r="L13" s="241">
        <v>1098.1361361614006</v>
      </c>
      <c r="M13" s="241">
        <v>1643.2166342905239</v>
      </c>
      <c r="N13" s="241">
        <v>907.77929130567509</v>
      </c>
      <c r="O13" s="241">
        <v>1050.8200889554525</v>
      </c>
      <c r="P13" s="241">
        <v>705.07352946625235</v>
      </c>
      <c r="Q13" s="241">
        <v>21859.228698266841</v>
      </c>
      <c r="R13" s="241">
        <v>960.06368417552721</v>
      </c>
      <c r="S13" s="241">
        <v>869.74269288924654</v>
      </c>
      <c r="T13" s="241">
        <v>1118.9172181959657</v>
      </c>
      <c r="U13" s="241">
        <v>885.51545862873081</v>
      </c>
      <c r="V13" s="241">
        <v>860.36903070538108</v>
      </c>
      <c r="W13" s="241">
        <v>997.83311501331661</v>
      </c>
      <c r="X13" s="241">
        <v>832.55261108795946</v>
      </c>
      <c r="Y13" s="241">
        <v>1054.5510781732999</v>
      </c>
      <c r="Z13" s="241">
        <v>1194.5529810323944</v>
      </c>
      <c r="AA13" s="241">
        <v>976.77191217431346</v>
      </c>
      <c r="AB13" s="241">
        <v>941.51977858154771</v>
      </c>
      <c r="AC13" s="241">
        <v>1127.8094727725381</v>
      </c>
      <c r="AD13" s="241">
        <v>11820.199033430221</v>
      </c>
      <c r="AE13" s="241">
        <v>1027.4650915299349</v>
      </c>
      <c r="AF13" s="241">
        <v>1210.6313895915009</v>
      </c>
      <c r="AG13" s="241">
        <v>1206.6956057995369</v>
      </c>
      <c r="AH13" s="241">
        <v>1460.1608110910181</v>
      </c>
      <c r="AI13" s="241">
        <v>1072.3706567801212</v>
      </c>
      <c r="AJ13" s="241">
        <v>1206.0565989338581</v>
      </c>
      <c r="AK13" s="241">
        <v>1290.9575868167833</v>
      </c>
      <c r="AL13" s="241">
        <v>1140.9797072075555</v>
      </c>
      <c r="AM13" s="241">
        <v>1626.5142712868683</v>
      </c>
      <c r="AN13" s="241">
        <v>1660.4270650222259</v>
      </c>
      <c r="AO13" s="241">
        <v>2459.9433523033563</v>
      </c>
      <c r="AP13" s="241">
        <v>2651.4047230237006</v>
      </c>
      <c r="AQ13" s="241">
        <v>18013.606859386462</v>
      </c>
      <c r="AR13" s="241">
        <v>2072.9518846015844</v>
      </c>
      <c r="AS13" s="241">
        <v>2043.1330321345959</v>
      </c>
      <c r="AT13" s="241">
        <v>2017.5765163086564</v>
      </c>
      <c r="AU13" s="241">
        <v>2689.7331003256795</v>
      </c>
      <c r="AV13" s="241">
        <v>2048.4400649001523</v>
      </c>
      <c r="AW13" s="241">
        <v>1355.1864718280576</v>
      </c>
      <c r="AX13" s="241">
        <v>1437.0001361099762</v>
      </c>
      <c r="AY13" s="241">
        <v>1297.205844659303</v>
      </c>
      <c r="AZ13" s="241">
        <v>2642.0201151799047</v>
      </c>
      <c r="BA13" s="241">
        <v>2569.2309554384155</v>
      </c>
      <c r="BB13" s="241">
        <v>2223.1691545135595</v>
      </c>
      <c r="BC13" s="241">
        <v>2703.9530225855751</v>
      </c>
      <c r="BD13" s="241">
        <v>25099.600298585461</v>
      </c>
      <c r="BE13" s="241">
        <v>2807.4201233751523</v>
      </c>
      <c r="BF13" s="241">
        <v>2648.8813419931735</v>
      </c>
      <c r="BG13" s="241">
        <v>2244.0645991280458</v>
      </c>
      <c r="BH13" s="241">
        <v>2452.3207251821605</v>
      </c>
      <c r="BI13" s="241">
        <v>2266.0339917038368</v>
      </c>
    </row>
    <row r="14" spans="1:61" s="31" customFormat="1" ht="15.75" customHeight="1" x14ac:dyDescent="0.2">
      <c r="A14" s="262"/>
      <c r="B14" s="262" t="s">
        <v>71</v>
      </c>
      <c r="C14" s="350">
        <v>83142</v>
      </c>
      <c r="D14" s="326" t="s">
        <v>218</v>
      </c>
      <c r="E14" s="234">
        <v>1064.1746264359233</v>
      </c>
      <c r="F14" s="234">
        <v>1046.3134894204713</v>
      </c>
      <c r="G14" s="234">
        <v>1144.3539144720967</v>
      </c>
      <c r="H14" s="234">
        <v>1130.8405892777782</v>
      </c>
      <c r="I14" s="234">
        <v>1510.740511428311</v>
      </c>
      <c r="J14" s="234">
        <v>1053.7944251757503</v>
      </c>
      <c r="K14" s="234">
        <v>1222.4412523361916</v>
      </c>
      <c r="L14" s="234">
        <v>1874.9099958170555</v>
      </c>
      <c r="M14" s="234">
        <v>2063.3369654039066</v>
      </c>
      <c r="N14" s="234">
        <v>2180.0782916083431</v>
      </c>
      <c r="O14" s="234">
        <v>752.31262121970019</v>
      </c>
      <c r="P14" s="234">
        <v>3509.4768362931513</v>
      </c>
      <c r="Q14" s="234">
        <v>18552.77351888868</v>
      </c>
      <c r="R14" s="234">
        <v>1503.7631869233985</v>
      </c>
      <c r="S14" s="234">
        <v>1529.2812733409851</v>
      </c>
      <c r="T14" s="234">
        <v>1628.8608652619873</v>
      </c>
      <c r="U14" s="234">
        <v>989.99546742766779</v>
      </c>
      <c r="V14" s="234">
        <v>1992.4563011269647</v>
      </c>
      <c r="W14" s="234">
        <v>1416.5883475510284</v>
      </c>
      <c r="X14" s="234">
        <v>1609.2961789883602</v>
      </c>
      <c r="Y14" s="234">
        <v>953.18422316536271</v>
      </c>
      <c r="Z14" s="234">
        <v>967.31652111172184</v>
      </c>
      <c r="AA14" s="234">
        <v>3249.5540524218459</v>
      </c>
      <c r="AB14" s="234">
        <v>2063.2976060408614</v>
      </c>
      <c r="AC14" s="234">
        <v>3894.5288027683646</v>
      </c>
      <c r="AD14" s="234">
        <v>21798.122826128547</v>
      </c>
      <c r="AE14" s="234">
        <v>1292.1341612229669</v>
      </c>
      <c r="AF14" s="234">
        <v>1389.0693782646199</v>
      </c>
      <c r="AG14" s="234">
        <v>1172.3413418247535</v>
      </c>
      <c r="AH14" s="234">
        <v>1249.8492320616424</v>
      </c>
      <c r="AI14" s="234">
        <v>2458.6310547120602</v>
      </c>
      <c r="AJ14" s="234">
        <v>1928.1141249486441</v>
      </c>
      <c r="AK14" s="234">
        <v>2053.7798680534142</v>
      </c>
      <c r="AL14" s="234">
        <v>2018.8853079624098</v>
      </c>
      <c r="AM14" s="234">
        <v>1500.4276138018172</v>
      </c>
      <c r="AN14" s="234">
        <v>2142.4932991643664</v>
      </c>
      <c r="AO14" s="234">
        <v>2259.8527274812714</v>
      </c>
      <c r="AP14" s="234">
        <v>4293.9248464814664</v>
      </c>
      <c r="AQ14" s="234">
        <v>23759.502955979435</v>
      </c>
      <c r="AR14" s="234">
        <v>1330.2415127046863</v>
      </c>
      <c r="AS14" s="234">
        <v>3775.2739253140217</v>
      </c>
      <c r="AT14" s="234">
        <v>1430.703679356548</v>
      </c>
      <c r="AU14" s="234">
        <v>1574.0464364314303</v>
      </c>
      <c r="AV14" s="234">
        <v>1502.8917204725717</v>
      </c>
      <c r="AW14" s="234">
        <v>1199.0621102761893</v>
      </c>
      <c r="AX14" s="234">
        <v>1800.4669809569768</v>
      </c>
      <c r="AY14" s="234">
        <v>1842.8076295037151</v>
      </c>
      <c r="AZ14" s="234">
        <v>1927.9878976419466</v>
      </c>
      <c r="BA14" s="234">
        <v>1233.209109736076</v>
      </c>
      <c r="BB14" s="234">
        <v>2022.483679695031</v>
      </c>
      <c r="BC14" s="234">
        <v>2600.555448590354</v>
      </c>
      <c r="BD14" s="234">
        <v>22239.730130679542</v>
      </c>
      <c r="BE14" s="234">
        <v>1974.4442103031211</v>
      </c>
      <c r="BF14" s="234">
        <v>4498.1389837109145</v>
      </c>
      <c r="BG14" s="234">
        <v>2335.4095231450938</v>
      </c>
      <c r="BH14" s="234">
        <v>1445.694544216127</v>
      </c>
      <c r="BI14" s="234">
        <v>1831.7739881087045</v>
      </c>
    </row>
    <row r="15" spans="1:61" s="31" customFormat="1" ht="15.75" customHeight="1" x14ac:dyDescent="0.2">
      <c r="A15" s="325"/>
      <c r="B15" s="325" t="s">
        <v>71</v>
      </c>
      <c r="C15" s="351">
        <v>83151</v>
      </c>
      <c r="D15" s="325" t="s">
        <v>219</v>
      </c>
      <c r="E15" s="241">
        <v>796.75736291425301</v>
      </c>
      <c r="F15" s="241">
        <v>357.34288973486889</v>
      </c>
      <c r="G15" s="241">
        <v>425.83888665956607</v>
      </c>
      <c r="H15" s="241">
        <v>1570.1195441329578</v>
      </c>
      <c r="I15" s="241">
        <v>840.67376604232129</v>
      </c>
      <c r="J15" s="241">
        <v>728.33435956456754</v>
      </c>
      <c r="K15" s="241">
        <v>573.8219854687502</v>
      </c>
      <c r="L15" s="241">
        <v>521.1317290529505</v>
      </c>
      <c r="M15" s="241">
        <v>490.52528638577047</v>
      </c>
      <c r="N15" s="241">
        <v>663.7552258645602</v>
      </c>
      <c r="O15" s="241">
        <v>634.84258641181054</v>
      </c>
      <c r="P15" s="241">
        <v>771.98835163966078</v>
      </c>
      <c r="Q15" s="241">
        <v>8375.1319738720376</v>
      </c>
      <c r="R15" s="241">
        <v>1119.0114244025424</v>
      </c>
      <c r="S15" s="241">
        <v>749.58414986115747</v>
      </c>
      <c r="T15" s="241">
        <v>1415.9934914089154</v>
      </c>
      <c r="U15" s="241">
        <v>1029.9160046912164</v>
      </c>
      <c r="V15" s="241">
        <v>1465.9258778213527</v>
      </c>
      <c r="W15" s="241">
        <v>1124.4130809471592</v>
      </c>
      <c r="X15" s="241">
        <v>683.63734036732455</v>
      </c>
      <c r="Y15" s="241">
        <v>624.21752874545382</v>
      </c>
      <c r="Z15" s="241">
        <v>1770.0021026236818</v>
      </c>
      <c r="AA15" s="241">
        <v>603.49231443756298</v>
      </c>
      <c r="AB15" s="241">
        <v>1719.5602593308538</v>
      </c>
      <c r="AC15" s="241">
        <v>865.25888730962311</v>
      </c>
      <c r="AD15" s="241">
        <v>13171.012461946844</v>
      </c>
      <c r="AE15" s="241">
        <v>1721.1611723162332</v>
      </c>
      <c r="AF15" s="241">
        <v>1590.2570544282025</v>
      </c>
      <c r="AG15" s="241">
        <v>536.67166950376077</v>
      </c>
      <c r="AH15" s="241">
        <v>1008.1760259415734</v>
      </c>
      <c r="AI15" s="241">
        <v>812.56971279147012</v>
      </c>
      <c r="AJ15" s="241">
        <v>752.76868959782098</v>
      </c>
      <c r="AK15" s="241">
        <v>720.8388089999587</v>
      </c>
      <c r="AL15" s="241">
        <v>830.21484077766308</v>
      </c>
      <c r="AM15" s="241">
        <v>742.9876476953217</v>
      </c>
      <c r="AN15" s="241">
        <v>601.62420254761173</v>
      </c>
      <c r="AO15" s="241">
        <v>602.81187969989628</v>
      </c>
      <c r="AP15" s="241">
        <v>1673.1222783410976</v>
      </c>
      <c r="AQ15" s="241">
        <v>11593.203982640611</v>
      </c>
      <c r="AR15" s="241">
        <v>680.19852384314788</v>
      </c>
      <c r="AS15" s="241">
        <v>690.79446214222583</v>
      </c>
      <c r="AT15" s="241">
        <v>957.82249956497321</v>
      </c>
      <c r="AU15" s="241">
        <v>877.34506782298308</v>
      </c>
      <c r="AV15" s="241">
        <v>978.30698152439288</v>
      </c>
      <c r="AW15" s="241">
        <v>977.11286523122692</v>
      </c>
      <c r="AX15" s="241">
        <v>2246.5025922763757</v>
      </c>
      <c r="AY15" s="241">
        <v>1055.5859913974496</v>
      </c>
      <c r="AZ15" s="241">
        <v>1645.2649678293787</v>
      </c>
      <c r="BA15" s="241">
        <v>1084.1153204569323</v>
      </c>
      <c r="BB15" s="241">
        <v>1645.2912452069468</v>
      </c>
      <c r="BC15" s="241">
        <v>1696.9988775577476</v>
      </c>
      <c r="BD15" s="241">
        <v>14535.33939485378</v>
      </c>
      <c r="BE15" s="241">
        <v>448.97799952265558</v>
      </c>
      <c r="BF15" s="241">
        <v>1612.7965119643927</v>
      </c>
      <c r="BG15" s="241">
        <v>1203.5046158781608</v>
      </c>
      <c r="BH15" s="241">
        <v>1298.5452347932553</v>
      </c>
      <c r="BI15" s="241">
        <v>1024.5092388116586</v>
      </c>
    </row>
    <row r="16" spans="1:61" s="31" customFormat="1" ht="15.75" customHeight="1" x14ac:dyDescent="0.2">
      <c r="A16" s="326"/>
      <c r="B16" s="326" t="s">
        <v>71</v>
      </c>
      <c r="C16" s="350">
        <v>83143</v>
      </c>
      <c r="D16" s="326" t="s">
        <v>220</v>
      </c>
      <c r="E16" s="234">
        <v>2446.2682628413518</v>
      </c>
      <c r="F16" s="234">
        <v>2276.6394866220107</v>
      </c>
      <c r="G16" s="234">
        <v>1885.5205362561105</v>
      </c>
      <c r="H16" s="234">
        <v>2034.5324602120459</v>
      </c>
      <c r="I16" s="234">
        <v>1677.3025374291294</v>
      </c>
      <c r="J16" s="234">
        <v>2604.9305054993556</v>
      </c>
      <c r="K16" s="234">
        <v>1664.3184981489931</v>
      </c>
      <c r="L16" s="234">
        <v>1980.8369469213926</v>
      </c>
      <c r="M16" s="234">
        <v>1759.1684595833085</v>
      </c>
      <c r="N16" s="234">
        <v>1989.6238527675766</v>
      </c>
      <c r="O16" s="234">
        <v>1080.2850774784431</v>
      </c>
      <c r="P16" s="234">
        <v>1683.2414631831257</v>
      </c>
      <c r="Q16" s="234">
        <v>23082.668086942846</v>
      </c>
      <c r="R16" s="234">
        <v>2285.05220449538</v>
      </c>
      <c r="S16" s="234">
        <v>1522.2914308169973</v>
      </c>
      <c r="T16" s="234">
        <v>1565.9815595333598</v>
      </c>
      <c r="U16" s="234">
        <v>2335.4689818178358</v>
      </c>
      <c r="V16" s="234">
        <v>1653.2367419823236</v>
      </c>
      <c r="W16" s="234">
        <v>2829.3026248358187</v>
      </c>
      <c r="X16" s="234">
        <v>2077.7829290293894</v>
      </c>
      <c r="Y16" s="234">
        <v>1787.9793512841957</v>
      </c>
      <c r="Z16" s="234">
        <v>1943.7640345295522</v>
      </c>
      <c r="AA16" s="234">
        <v>2689.7340799134358</v>
      </c>
      <c r="AB16" s="234">
        <v>2326.8611129225865</v>
      </c>
      <c r="AC16" s="234">
        <v>3311.77850549493</v>
      </c>
      <c r="AD16" s="234">
        <v>26329.233556655807</v>
      </c>
      <c r="AE16" s="234">
        <v>1130.0121216633365</v>
      </c>
      <c r="AF16" s="234">
        <v>2778.921421679881</v>
      </c>
      <c r="AG16" s="234">
        <v>1272.5003099598373</v>
      </c>
      <c r="AH16" s="234">
        <v>1891.7010501445964</v>
      </c>
      <c r="AI16" s="234">
        <v>1110.9181161713675</v>
      </c>
      <c r="AJ16" s="234">
        <v>2165.815262782934</v>
      </c>
      <c r="AK16" s="234">
        <v>1443.541661972097</v>
      </c>
      <c r="AL16" s="234">
        <v>1816.1915225616622</v>
      </c>
      <c r="AM16" s="234">
        <v>1226.3789299844273</v>
      </c>
      <c r="AN16" s="234">
        <v>1626.9675983122606</v>
      </c>
      <c r="AO16" s="234">
        <v>1081.7298891868472</v>
      </c>
      <c r="AP16" s="234">
        <v>2364.3930198122512</v>
      </c>
      <c r="AQ16" s="234">
        <v>19909.070904231496</v>
      </c>
      <c r="AR16" s="234">
        <v>1798.4986062412745</v>
      </c>
      <c r="AS16" s="234">
        <v>1029.8244891532127</v>
      </c>
      <c r="AT16" s="234">
        <v>701.67630169563631</v>
      </c>
      <c r="AU16" s="234">
        <v>912.3777527533382</v>
      </c>
      <c r="AV16" s="234">
        <v>2007.7994375954581</v>
      </c>
      <c r="AW16" s="234">
        <v>1614.4735978451388</v>
      </c>
      <c r="AX16" s="234">
        <v>1320.9134216810821</v>
      </c>
      <c r="AY16" s="234">
        <v>1777.616088530018</v>
      </c>
      <c r="AZ16" s="234">
        <v>1371.071731971653</v>
      </c>
      <c r="BA16" s="234">
        <v>1550.2881755321528</v>
      </c>
      <c r="BB16" s="234">
        <v>860.11128180973856</v>
      </c>
      <c r="BC16" s="234">
        <v>1933.7835344056932</v>
      </c>
      <c r="BD16" s="234">
        <v>16878.434419214398</v>
      </c>
      <c r="BE16" s="234">
        <v>653.02825599860284</v>
      </c>
      <c r="BF16" s="234">
        <v>807.26209497351078</v>
      </c>
      <c r="BG16" s="234">
        <v>739.71419666121358</v>
      </c>
      <c r="BH16" s="234">
        <v>1107.209490556879</v>
      </c>
      <c r="BI16" s="234">
        <v>558.28763973312959</v>
      </c>
    </row>
    <row r="17" spans="1:61" s="31" customFormat="1" ht="15.75" customHeight="1" x14ac:dyDescent="0.2">
      <c r="A17" s="325"/>
      <c r="B17" s="325" t="s">
        <v>71</v>
      </c>
      <c r="C17" s="351" t="s">
        <v>71</v>
      </c>
      <c r="D17" s="325" t="s">
        <v>221</v>
      </c>
      <c r="E17" s="241">
        <v>3822.3533226172449</v>
      </c>
      <c r="F17" s="241">
        <v>4139.3617982748283</v>
      </c>
      <c r="G17" s="241">
        <v>4678.2235814757059</v>
      </c>
      <c r="H17" s="241">
        <v>4989.6406046746306</v>
      </c>
      <c r="I17" s="241">
        <v>4540.2412300754731</v>
      </c>
      <c r="J17" s="241">
        <v>5414.3317939677108</v>
      </c>
      <c r="K17" s="241">
        <v>4016.6371348483981</v>
      </c>
      <c r="L17" s="241">
        <v>2869.5791645381869</v>
      </c>
      <c r="M17" s="241">
        <v>3825.8184958626662</v>
      </c>
      <c r="N17" s="241">
        <v>3927.7774735028624</v>
      </c>
      <c r="O17" s="241">
        <v>3915.3636317013061</v>
      </c>
      <c r="P17" s="241">
        <v>7182.8710858516215</v>
      </c>
      <c r="Q17" s="241">
        <v>53322.19931739063</v>
      </c>
      <c r="R17" s="241">
        <v>3362.5132849790148</v>
      </c>
      <c r="S17" s="241">
        <v>3629.1109544772235</v>
      </c>
      <c r="T17" s="241">
        <v>3230.1962201334268</v>
      </c>
      <c r="U17" s="241">
        <v>4061.0445843832258</v>
      </c>
      <c r="V17" s="241">
        <v>2568.9263322677266</v>
      </c>
      <c r="W17" s="241">
        <v>4062.7438997474369</v>
      </c>
      <c r="X17" s="241">
        <v>4659.1822429626791</v>
      </c>
      <c r="Y17" s="241">
        <v>4429.1635662486751</v>
      </c>
      <c r="Z17" s="241">
        <v>4393.5754233854241</v>
      </c>
      <c r="AA17" s="241">
        <v>3921.1836044292058</v>
      </c>
      <c r="AB17" s="241">
        <v>4183.4703521946203</v>
      </c>
      <c r="AC17" s="241">
        <v>4417.5085701457647</v>
      </c>
      <c r="AD17" s="241">
        <v>46918.61903535443</v>
      </c>
      <c r="AE17" s="241">
        <v>2964.979778172752</v>
      </c>
      <c r="AF17" s="241">
        <v>3225.3465524025037</v>
      </c>
      <c r="AG17" s="241">
        <v>2815.7094195679692</v>
      </c>
      <c r="AH17" s="241">
        <v>3911.8475936506657</v>
      </c>
      <c r="AI17" s="241">
        <v>3785.3897696655686</v>
      </c>
      <c r="AJ17" s="241">
        <v>4105.6728794446035</v>
      </c>
      <c r="AK17" s="241">
        <v>4320.0775934523072</v>
      </c>
      <c r="AL17" s="241">
        <v>2910.452786809441</v>
      </c>
      <c r="AM17" s="241">
        <v>3250.4234097895114</v>
      </c>
      <c r="AN17" s="241">
        <v>3022.5738739183903</v>
      </c>
      <c r="AO17" s="241">
        <v>2771.283847361668</v>
      </c>
      <c r="AP17" s="241">
        <v>4303.9279279968487</v>
      </c>
      <c r="AQ17" s="241">
        <v>41387.685432232232</v>
      </c>
      <c r="AR17" s="241">
        <v>3060.7221469733004</v>
      </c>
      <c r="AS17" s="241">
        <v>3801.5017139257934</v>
      </c>
      <c r="AT17" s="241">
        <v>2985.448608882275</v>
      </c>
      <c r="AU17" s="241">
        <v>3241.5215430838325</v>
      </c>
      <c r="AV17" s="241">
        <v>2607.8025303446238</v>
      </c>
      <c r="AW17" s="241">
        <v>4419.0961932568234</v>
      </c>
      <c r="AX17" s="241">
        <v>2729.9733966863391</v>
      </c>
      <c r="AY17" s="241">
        <v>3056.9650886396885</v>
      </c>
      <c r="AZ17" s="241">
        <v>3024.1988449375008</v>
      </c>
      <c r="BA17" s="241">
        <v>4013.9800965268414</v>
      </c>
      <c r="BB17" s="241">
        <v>2979.6302841670085</v>
      </c>
      <c r="BC17" s="241">
        <v>4671.4311226306427</v>
      </c>
      <c r="BD17" s="241">
        <v>40592.271570054669</v>
      </c>
      <c r="BE17" s="241">
        <v>3415.5164205612982</v>
      </c>
      <c r="BF17" s="241">
        <v>3414.1431485816511</v>
      </c>
      <c r="BG17" s="241">
        <v>3305.4408079949881</v>
      </c>
      <c r="BH17" s="241">
        <v>3476.7173742296281</v>
      </c>
      <c r="BI17" s="241">
        <v>3099.3815328400256</v>
      </c>
    </row>
    <row r="18" spans="1:61" s="246" customFormat="1" ht="15.75" customHeight="1" x14ac:dyDescent="0.2">
      <c r="A18" s="293">
        <v>211</v>
      </c>
      <c r="B18" s="293" t="s">
        <v>90</v>
      </c>
      <c r="C18" s="294" t="s">
        <v>71</v>
      </c>
      <c r="D18" s="293" t="s">
        <v>71</v>
      </c>
      <c r="E18" s="272">
        <v>73135.909438083138</v>
      </c>
      <c r="F18" s="272">
        <v>47791.436089993607</v>
      </c>
      <c r="G18" s="272">
        <v>57843.305400759018</v>
      </c>
      <c r="H18" s="272">
        <v>69964.208108554201</v>
      </c>
      <c r="I18" s="272">
        <v>77529.574932342905</v>
      </c>
      <c r="J18" s="272">
        <v>92485.203734640352</v>
      </c>
      <c r="K18" s="272">
        <v>119511.54976463412</v>
      </c>
      <c r="L18" s="272">
        <v>110965.79052968159</v>
      </c>
      <c r="M18" s="272">
        <v>91325.137905532116</v>
      </c>
      <c r="N18" s="272">
        <v>92535.229655977877</v>
      </c>
      <c r="O18" s="272">
        <v>96313.329271984272</v>
      </c>
      <c r="P18" s="272">
        <v>122969.3107148517</v>
      </c>
      <c r="Q18" s="272">
        <v>1052369.985547035</v>
      </c>
      <c r="R18" s="272">
        <v>126427.35209615662</v>
      </c>
      <c r="S18" s="272">
        <v>95378.758461310223</v>
      </c>
      <c r="T18" s="272">
        <v>94720.89272763356</v>
      </c>
      <c r="U18" s="272">
        <v>107730.36213689981</v>
      </c>
      <c r="V18" s="272">
        <v>96841.17158850652</v>
      </c>
      <c r="W18" s="272">
        <v>105051.94989687492</v>
      </c>
      <c r="X18" s="272">
        <v>154907.87800316926</v>
      </c>
      <c r="Y18" s="272">
        <v>132487.7248431702</v>
      </c>
      <c r="Z18" s="272">
        <v>99543.260525063233</v>
      </c>
      <c r="AA18" s="272">
        <v>100774.89121659944</v>
      </c>
      <c r="AB18" s="272">
        <v>93314.337063754952</v>
      </c>
      <c r="AC18" s="272">
        <v>127063.00093605333</v>
      </c>
      <c r="AD18" s="272">
        <v>1334241.5794951923</v>
      </c>
      <c r="AE18" s="272">
        <v>137739.91055601134</v>
      </c>
      <c r="AF18" s="272">
        <v>98379.681677306391</v>
      </c>
      <c r="AG18" s="272">
        <v>96198.581020440135</v>
      </c>
      <c r="AH18" s="272">
        <v>91631.363557472578</v>
      </c>
      <c r="AI18" s="272">
        <v>97983.501533906587</v>
      </c>
      <c r="AJ18" s="272">
        <v>101852.85558488341</v>
      </c>
      <c r="AK18" s="272">
        <v>140712.52505701798</v>
      </c>
      <c r="AL18" s="272">
        <v>136836.81360455134</v>
      </c>
      <c r="AM18" s="272">
        <v>113427.9892539867</v>
      </c>
      <c r="AN18" s="272">
        <v>108764.96410140568</v>
      </c>
      <c r="AO18" s="272">
        <v>118522.36817343358</v>
      </c>
      <c r="AP18" s="272">
        <v>158169.05512675803</v>
      </c>
      <c r="AQ18" s="272">
        <v>1400219.6092471739</v>
      </c>
      <c r="AR18" s="272">
        <v>168640.04791567492</v>
      </c>
      <c r="AS18" s="272">
        <v>112723.01990091942</v>
      </c>
      <c r="AT18" s="272">
        <v>116112.68851143632</v>
      </c>
      <c r="AU18" s="272">
        <v>120952.00268208007</v>
      </c>
      <c r="AV18" s="272">
        <v>117775.91366947559</v>
      </c>
      <c r="AW18" s="272">
        <v>125068.95069636736</v>
      </c>
      <c r="AX18" s="272">
        <v>162970.89053045757</v>
      </c>
      <c r="AY18" s="272">
        <v>155037.14892735903</v>
      </c>
      <c r="AZ18" s="272">
        <v>122605.48460919513</v>
      </c>
      <c r="BA18" s="272">
        <v>125232.88713160342</v>
      </c>
      <c r="BB18" s="272">
        <v>122040.77016872747</v>
      </c>
      <c r="BC18" s="272">
        <v>164731.06503959684</v>
      </c>
      <c r="BD18" s="272">
        <v>1613890.869782893</v>
      </c>
      <c r="BE18" s="272">
        <v>175434.9964287882</v>
      </c>
      <c r="BF18" s="272">
        <v>127958.88639844791</v>
      </c>
      <c r="BG18" s="272">
        <v>135410.82469342515</v>
      </c>
      <c r="BH18" s="272">
        <v>133278.28172460024</v>
      </c>
      <c r="BI18" s="272">
        <v>132891.84990791226</v>
      </c>
    </row>
    <row r="19" spans="1:61" s="31" customFormat="1" ht="15.75" customHeight="1" x14ac:dyDescent="0.2">
      <c r="A19" s="325"/>
      <c r="B19" s="325" t="s">
        <v>71</v>
      </c>
      <c r="C19" s="351">
        <v>64241</v>
      </c>
      <c r="D19" s="325" t="s">
        <v>222</v>
      </c>
      <c r="E19" s="241">
        <v>73131.366002059847</v>
      </c>
      <c r="F19" s="241">
        <v>47747.932241654991</v>
      </c>
      <c r="G19" s="241">
        <v>57810.300841451157</v>
      </c>
      <c r="H19" s="241">
        <v>69906.036727830535</v>
      </c>
      <c r="I19" s="241">
        <v>77495.034186131248</v>
      </c>
      <c r="J19" s="241">
        <v>92471.026856508019</v>
      </c>
      <c r="K19" s="241">
        <v>119501.72812834787</v>
      </c>
      <c r="L19" s="241">
        <v>110866.43274024596</v>
      </c>
      <c r="M19" s="241">
        <v>91249.201617357874</v>
      </c>
      <c r="N19" s="241">
        <v>92468.841441932702</v>
      </c>
      <c r="O19" s="241">
        <v>96279.223817728649</v>
      </c>
      <c r="P19" s="241">
        <v>122961.55064957152</v>
      </c>
      <c r="Q19" s="241">
        <v>1051888.6752508206</v>
      </c>
      <c r="R19" s="241">
        <v>126371.42217091548</v>
      </c>
      <c r="S19" s="241">
        <v>95348.788103547413</v>
      </c>
      <c r="T19" s="241">
        <v>94664.85939472435</v>
      </c>
      <c r="U19" s="241">
        <v>107715.92724784804</v>
      </c>
      <c r="V19" s="241">
        <v>96746.205168919463</v>
      </c>
      <c r="W19" s="241">
        <v>105043.13862612589</v>
      </c>
      <c r="X19" s="241">
        <v>154865.30069764925</v>
      </c>
      <c r="Y19" s="241">
        <v>132427.00003610441</v>
      </c>
      <c r="Z19" s="241">
        <v>99543.260525063233</v>
      </c>
      <c r="AA19" s="241">
        <v>100690.36554599353</v>
      </c>
      <c r="AB19" s="241">
        <v>93225.786854097212</v>
      </c>
      <c r="AC19" s="241">
        <v>127026.91468015</v>
      </c>
      <c r="AD19" s="241">
        <v>1333668.9690511385</v>
      </c>
      <c r="AE19" s="241">
        <v>137658.08278076825</v>
      </c>
      <c r="AF19" s="241">
        <v>98334.835752690109</v>
      </c>
      <c r="AG19" s="241">
        <v>96151.612831101142</v>
      </c>
      <c r="AH19" s="241">
        <v>91550.173277562135</v>
      </c>
      <c r="AI19" s="241">
        <v>97909.38766965273</v>
      </c>
      <c r="AJ19" s="241">
        <v>101703.46668408033</v>
      </c>
      <c r="AK19" s="241">
        <v>140633.60106366564</v>
      </c>
      <c r="AL19" s="241">
        <v>136763.64705645249</v>
      </c>
      <c r="AM19" s="241">
        <v>113385.91573788549</v>
      </c>
      <c r="AN19" s="241">
        <v>108701.86234989314</v>
      </c>
      <c r="AO19" s="241">
        <v>118402.12802748421</v>
      </c>
      <c r="AP19" s="241">
        <v>158140.27913571318</v>
      </c>
      <c r="AQ19" s="241">
        <v>1399334.9923669489</v>
      </c>
      <c r="AR19" s="241">
        <v>168582.22339994457</v>
      </c>
      <c r="AS19" s="241">
        <v>112689.4419748302</v>
      </c>
      <c r="AT19" s="241">
        <v>116046.47290268939</v>
      </c>
      <c r="AU19" s="241">
        <v>120843.66557171762</v>
      </c>
      <c r="AV19" s="241">
        <v>117709.11885197158</v>
      </c>
      <c r="AW19" s="241">
        <v>125002.30971753916</v>
      </c>
      <c r="AX19" s="241">
        <v>162936.84200106401</v>
      </c>
      <c r="AY19" s="241">
        <v>154940.40141624559</v>
      </c>
      <c r="AZ19" s="241">
        <v>122552.06220367498</v>
      </c>
      <c r="BA19" s="241">
        <v>125178.20572767429</v>
      </c>
      <c r="BB19" s="241">
        <v>122000.16384133532</v>
      </c>
      <c r="BC19" s="241">
        <v>164667.95340272554</v>
      </c>
      <c r="BD19" s="241">
        <v>1613148.8610114122</v>
      </c>
      <c r="BE19" s="241">
        <v>175308.33693038861</v>
      </c>
      <c r="BF19" s="241">
        <v>127907.93719580145</v>
      </c>
      <c r="BG19" s="241">
        <v>135350.44956678111</v>
      </c>
      <c r="BH19" s="241">
        <v>133174.36215026217</v>
      </c>
      <c r="BI19" s="241">
        <v>132834.1157158163</v>
      </c>
    </row>
    <row r="20" spans="1:61" s="246" customFormat="1" ht="15.75" customHeight="1" x14ac:dyDescent="0.2">
      <c r="A20" s="262"/>
      <c r="B20" s="262" t="s">
        <v>71</v>
      </c>
      <c r="C20" s="350" t="s">
        <v>71</v>
      </c>
      <c r="D20" s="326" t="s">
        <v>221</v>
      </c>
      <c r="E20" s="234">
        <v>4.5434360232957802</v>
      </c>
      <c r="F20" s="234">
        <v>43.50384833861753</v>
      </c>
      <c r="G20" s="234">
        <v>33.004559307859665</v>
      </c>
      <c r="H20" s="234">
        <v>58.171380723662878</v>
      </c>
      <c r="I20" s="234">
        <v>34.540746211658472</v>
      </c>
      <c r="J20" s="234">
        <v>14.176878132340589</v>
      </c>
      <c r="K20" s="234">
        <v>9.8216362862640523</v>
      </c>
      <c r="L20" s="234">
        <v>99.357789435623502</v>
      </c>
      <c r="M20" s="234">
        <v>75.936288174238314</v>
      </c>
      <c r="N20" s="234">
        <v>66.388214045168667</v>
      </c>
      <c r="O20" s="234">
        <v>34.105454255627599</v>
      </c>
      <c r="P20" s="234">
        <v>7.7600652801835732</v>
      </c>
      <c r="Q20" s="234">
        <v>481.31029621454064</v>
      </c>
      <c r="R20" s="234">
        <v>55.929925241148496</v>
      </c>
      <c r="S20" s="234">
        <v>29.970357762804799</v>
      </c>
      <c r="T20" s="234">
        <v>56.033332909209264</v>
      </c>
      <c r="U20" s="234">
        <v>14.434889051772229</v>
      </c>
      <c r="V20" s="234">
        <v>94.966419587053821</v>
      </c>
      <c r="W20" s="234">
        <v>8.811270749030669</v>
      </c>
      <c r="X20" s="234">
        <v>42.577305520015791</v>
      </c>
      <c r="Y20" s="234">
        <v>60.724807065791694</v>
      </c>
      <c r="Z20" s="234">
        <v>0</v>
      </c>
      <c r="AA20" s="234">
        <v>84.525670605917995</v>
      </c>
      <c r="AB20" s="234">
        <v>88.550209657741902</v>
      </c>
      <c r="AC20" s="234">
        <v>36.086255903328798</v>
      </c>
      <c r="AD20" s="234">
        <v>572.61044405381551</v>
      </c>
      <c r="AE20" s="234">
        <v>81.827775243088297</v>
      </c>
      <c r="AF20" s="234">
        <v>44.845924616287803</v>
      </c>
      <c r="AG20" s="234">
        <v>46.968189338989703</v>
      </c>
      <c r="AH20" s="234">
        <v>81.190279910437923</v>
      </c>
      <c r="AI20" s="234">
        <v>74.113864253858509</v>
      </c>
      <c r="AJ20" s="234">
        <v>149.38890080308261</v>
      </c>
      <c r="AK20" s="234">
        <v>78.923993352328978</v>
      </c>
      <c r="AL20" s="234">
        <v>73.166548098839101</v>
      </c>
      <c r="AM20" s="234">
        <v>42.073516101207801</v>
      </c>
      <c r="AN20" s="234">
        <v>63.101751512541597</v>
      </c>
      <c r="AO20" s="234">
        <v>120.2401459493631</v>
      </c>
      <c r="AP20" s="234">
        <v>28.775991044847</v>
      </c>
      <c r="AQ20" s="234">
        <v>884.61688022487238</v>
      </c>
      <c r="AR20" s="234">
        <v>57.824515730343705</v>
      </c>
      <c r="AS20" s="234">
        <v>33.577926089221002</v>
      </c>
      <c r="AT20" s="234">
        <v>66.215608746930656</v>
      </c>
      <c r="AU20" s="234">
        <v>108.3371103624546</v>
      </c>
      <c r="AV20" s="234">
        <v>66.79481750400862</v>
      </c>
      <c r="AW20" s="234">
        <v>66.640978828197021</v>
      </c>
      <c r="AX20" s="234">
        <v>34.04852939356816</v>
      </c>
      <c r="AY20" s="234">
        <v>96.747511113434797</v>
      </c>
      <c r="AZ20" s="234">
        <v>53.422405520150356</v>
      </c>
      <c r="BA20" s="234">
        <v>54.681403929136252</v>
      </c>
      <c r="BB20" s="234">
        <v>40.60632739214067</v>
      </c>
      <c r="BC20" s="234">
        <v>63.111636871304498</v>
      </c>
      <c r="BD20" s="234">
        <v>742.00877148089046</v>
      </c>
      <c r="BE20" s="234">
        <v>126.65949839959707</v>
      </c>
      <c r="BF20" s="234">
        <v>50.949202646457394</v>
      </c>
      <c r="BG20" s="234">
        <v>60.375126644029507</v>
      </c>
      <c r="BH20" s="234">
        <v>103.91957433806375</v>
      </c>
      <c r="BI20" s="234">
        <v>57.734192095950235</v>
      </c>
    </row>
    <row r="21" spans="1:61" s="246" customFormat="1" ht="15.75" customHeight="1" x14ac:dyDescent="0.2">
      <c r="A21" s="295">
        <v>2841</v>
      </c>
      <c r="B21" s="295" t="s">
        <v>73</v>
      </c>
      <c r="C21" s="296" t="s">
        <v>71</v>
      </c>
      <c r="D21" s="295" t="s">
        <v>71</v>
      </c>
      <c r="E21" s="274">
        <v>103991.37556749403</v>
      </c>
      <c r="F21" s="274">
        <v>110455.51612139342</v>
      </c>
      <c r="G21" s="274">
        <v>114881.78064653894</v>
      </c>
      <c r="H21" s="274">
        <v>115595.86705130681</v>
      </c>
      <c r="I21" s="274">
        <v>110482.0969671596</v>
      </c>
      <c r="J21" s="274">
        <v>116358.91742916992</v>
      </c>
      <c r="K21" s="274">
        <v>116638.18552727207</v>
      </c>
      <c r="L21" s="274">
        <v>113761.34348981372</v>
      </c>
      <c r="M21" s="274">
        <v>121522.55962411096</v>
      </c>
      <c r="N21" s="274">
        <v>115617.70303766616</v>
      </c>
      <c r="O21" s="274">
        <v>119941.65175573295</v>
      </c>
      <c r="P21" s="274">
        <v>120162.24748845032</v>
      </c>
      <c r="Q21" s="274">
        <v>1379409.2447061087</v>
      </c>
      <c r="R21" s="274">
        <v>103977.94844433221</v>
      </c>
      <c r="S21" s="274">
        <v>111235.11244011045</v>
      </c>
      <c r="T21" s="274">
        <v>107841.95514778889</v>
      </c>
      <c r="U21" s="274">
        <v>110148.16191607559</v>
      </c>
      <c r="V21" s="274">
        <v>115355.04288106905</v>
      </c>
      <c r="W21" s="274">
        <v>106860.96419595582</v>
      </c>
      <c r="X21" s="274">
        <v>110932.56351338662</v>
      </c>
      <c r="Y21" s="274">
        <v>113408.19122286666</v>
      </c>
      <c r="Z21" s="274">
        <v>114645.37411968232</v>
      </c>
      <c r="AA21" s="274">
        <v>122096.6620700995</v>
      </c>
      <c r="AB21" s="274">
        <v>112424.43764412055</v>
      </c>
      <c r="AC21" s="274">
        <v>138923.01353682723</v>
      </c>
      <c r="AD21" s="274">
        <v>1367849.4271323148</v>
      </c>
      <c r="AE21" s="274">
        <v>120979.19701993164</v>
      </c>
      <c r="AF21" s="274">
        <v>114726.00148705777</v>
      </c>
      <c r="AG21" s="274">
        <v>109933.60804644643</v>
      </c>
      <c r="AH21" s="274">
        <v>114885.39758009577</v>
      </c>
      <c r="AI21" s="274">
        <v>117453.92034924841</v>
      </c>
      <c r="AJ21" s="274">
        <v>114581.81254215835</v>
      </c>
      <c r="AK21" s="274">
        <v>114335.9186470562</v>
      </c>
      <c r="AL21" s="274">
        <v>109114.55453276371</v>
      </c>
      <c r="AM21" s="274">
        <v>124960.46929369496</v>
      </c>
      <c r="AN21" s="274">
        <v>123583.12636634687</v>
      </c>
      <c r="AO21" s="274">
        <v>111820.13611567018</v>
      </c>
      <c r="AP21" s="274">
        <v>134377.67018016294</v>
      </c>
      <c r="AQ21" s="274">
        <v>1410751.8121606333</v>
      </c>
      <c r="AR21" s="274">
        <v>105956.28961005544</v>
      </c>
      <c r="AS21" s="274">
        <v>112545.50588064302</v>
      </c>
      <c r="AT21" s="274">
        <v>126619.57642930337</v>
      </c>
      <c r="AU21" s="274">
        <v>113865.23482218366</v>
      </c>
      <c r="AV21" s="274">
        <v>112272.15550342813</v>
      </c>
      <c r="AW21" s="274">
        <v>123856.73406280308</v>
      </c>
      <c r="AX21" s="274">
        <v>123100.99533513983</v>
      </c>
      <c r="AY21" s="274">
        <v>113393.38419074063</v>
      </c>
      <c r="AZ21" s="274">
        <v>119210.7114556787</v>
      </c>
      <c r="BA21" s="274">
        <v>129266.86106574493</v>
      </c>
      <c r="BB21" s="274">
        <v>126256.40808025659</v>
      </c>
      <c r="BC21" s="274">
        <v>144010.4841314927</v>
      </c>
      <c r="BD21" s="274">
        <v>1450354.3405674701</v>
      </c>
      <c r="BE21" s="274">
        <v>113165.85092436901</v>
      </c>
      <c r="BF21" s="274">
        <v>114056.04346595301</v>
      </c>
      <c r="BG21" s="274">
        <v>123885.46047350936</v>
      </c>
      <c r="BH21" s="274">
        <v>123263.26870622982</v>
      </c>
      <c r="BI21" s="274">
        <v>121382.00503198443</v>
      </c>
    </row>
    <row r="22" spans="1:61" s="31" customFormat="1" ht="15.75" customHeight="1" x14ac:dyDescent="0.2">
      <c r="A22" s="326"/>
      <c r="B22" s="326" t="s">
        <v>71</v>
      </c>
      <c r="C22" s="350">
        <v>85931</v>
      </c>
      <c r="D22" s="326" t="s">
        <v>223</v>
      </c>
      <c r="E22" s="234">
        <v>103991.37556749403</v>
      </c>
      <c r="F22" s="234">
        <v>110455.51612139342</v>
      </c>
      <c r="G22" s="234">
        <v>114881.78064653894</v>
      </c>
      <c r="H22" s="234">
        <v>115595.86705130681</v>
      </c>
      <c r="I22" s="234">
        <v>110482.0969671596</v>
      </c>
      <c r="J22" s="234">
        <v>116358.91742916992</v>
      </c>
      <c r="K22" s="234">
        <v>116638.18552727207</v>
      </c>
      <c r="L22" s="234">
        <v>113761.34348981372</v>
      </c>
      <c r="M22" s="234">
        <v>121522.55962411096</v>
      </c>
      <c r="N22" s="234">
        <v>115617.70303766616</v>
      </c>
      <c r="O22" s="234">
        <v>119941.65175573295</v>
      </c>
      <c r="P22" s="234">
        <v>120162.24748845032</v>
      </c>
      <c r="Q22" s="234">
        <v>1379409.2447061087</v>
      </c>
      <c r="R22" s="234">
        <v>103977.94844433221</v>
      </c>
      <c r="S22" s="234">
        <v>111235.11244011045</v>
      </c>
      <c r="T22" s="234">
        <v>107841.95514778889</v>
      </c>
      <c r="U22" s="234">
        <v>110148.16191607559</v>
      </c>
      <c r="V22" s="234">
        <v>115355.04288106905</v>
      </c>
      <c r="W22" s="234">
        <v>106860.96419595582</v>
      </c>
      <c r="X22" s="234">
        <v>110932.56351338662</v>
      </c>
      <c r="Y22" s="234">
        <v>113408.19122286666</v>
      </c>
      <c r="Z22" s="234">
        <v>114645.37411968232</v>
      </c>
      <c r="AA22" s="234">
        <v>122096.6620700995</v>
      </c>
      <c r="AB22" s="234">
        <v>112424.43764412055</v>
      </c>
      <c r="AC22" s="234">
        <v>138923.01353682723</v>
      </c>
      <c r="AD22" s="234">
        <v>1367849.4271323148</v>
      </c>
      <c r="AE22" s="234">
        <v>120979.19701993164</v>
      </c>
      <c r="AF22" s="234">
        <v>114726.00148705777</v>
      </c>
      <c r="AG22" s="234">
        <v>109933.60804644643</v>
      </c>
      <c r="AH22" s="234">
        <v>114885.39758009577</v>
      </c>
      <c r="AI22" s="234">
        <v>117453.92034924841</v>
      </c>
      <c r="AJ22" s="234">
        <v>114581.81254215835</v>
      </c>
      <c r="AK22" s="234">
        <v>114335.9186470562</v>
      </c>
      <c r="AL22" s="234">
        <v>109114.55453276371</v>
      </c>
      <c r="AM22" s="234">
        <v>124960.46929369496</v>
      </c>
      <c r="AN22" s="234">
        <v>123583.12636634687</v>
      </c>
      <c r="AO22" s="234">
        <v>111820.13611567018</v>
      </c>
      <c r="AP22" s="234">
        <v>134377.67018016294</v>
      </c>
      <c r="AQ22" s="234">
        <v>1410751.8121606333</v>
      </c>
      <c r="AR22" s="234">
        <v>105956.28961005544</v>
      </c>
      <c r="AS22" s="234">
        <v>112545.50588064302</v>
      </c>
      <c r="AT22" s="234">
        <v>126619.57642930337</v>
      </c>
      <c r="AU22" s="234">
        <v>113865.23482218366</v>
      </c>
      <c r="AV22" s="234">
        <v>112272.15550342813</v>
      </c>
      <c r="AW22" s="234">
        <v>123856.73406280308</v>
      </c>
      <c r="AX22" s="234">
        <v>123100.99533513983</v>
      </c>
      <c r="AY22" s="234">
        <v>113393.38419074063</v>
      </c>
      <c r="AZ22" s="234">
        <v>119210.7114556787</v>
      </c>
      <c r="BA22" s="234">
        <v>129266.86106574493</v>
      </c>
      <c r="BB22" s="234">
        <v>126256.40808025659</v>
      </c>
      <c r="BC22" s="234">
        <v>144010.4841314927</v>
      </c>
      <c r="BD22" s="234">
        <v>1450354.3405674701</v>
      </c>
      <c r="BE22" s="234">
        <v>113165.85092436901</v>
      </c>
      <c r="BF22" s="234">
        <v>114056.04346595301</v>
      </c>
      <c r="BG22" s="234">
        <v>123885.46047350936</v>
      </c>
      <c r="BH22" s="234">
        <v>123263.26870622982</v>
      </c>
      <c r="BI22" s="234">
        <v>121382.00503198443</v>
      </c>
    </row>
    <row r="23" spans="1:61" s="246" customFormat="1" ht="15.75" customHeight="1" x14ac:dyDescent="0.2">
      <c r="A23" s="295">
        <v>212</v>
      </c>
      <c r="B23" s="295" t="s">
        <v>92</v>
      </c>
      <c r="C23" s="296" t="s">
        <v>71</v>
      </c>
      <c r="D23" s="295" t="s">
        <v>71</v>
      </c>
      <c r="E23" s="274">
        <v>47956.240002064755</v>
      </c>
      <c r="F23" s="274">
        <v>49949.740860989768</v>
      </c>
      <c r="G23" s="274">
        <v>52676.073572536734</v>
      </c>
      <c r="H23" s="274">
        <v>36091.713367021403</v>
      </c>
      <c r="I23" s="274">
        <v>57234.880187372939</v>
      </c>
      <c r="J23" s="274">
        <v>45539.474148385016</v>
      </c>
      <c r="K23" s="274">
        <v>54147.368147792236</v>
      </c>
      <c r="L23" s="274">
        <v>59770.9875515452</v>
      </c>
      <c r="M23" s="274">
        <v>73688.984315635011</v>
      </c>
      <c r="N23" s="274">
        <v>64170.586226542859</v>
      </c>
      <c r="O23" s="274">
        <v>55296.510442299528</v>
      </c>
      <c r="P23" s="274">
        <v>70734.473782936882</v>
      </c>
      <c r="Q23" s="274">
        <v>667257.03260512231</v>
      </c>
      <c r="R23" s="274">
        <v>50823.821526685191</v>
      </c>
      <c r="S23" s="274">
        <v>43282.470273182247</v>
      </c>
      <c r="T23" s="274">
        <v>49293.142433702014</v>
      </c>
      <c r="U23" s="274">
        <v>54941.224196642506</v>
      </c>
      <c r="V23" s="274">
        <v>57468.180281529218</v>
      </c>
      <c r="W23" s="274">
        <v>47336.689186185547</v>
      </c>
      <c r="X23" s="274">
        <v>48360.202402971052</v>
      </c>
      <c r="Y23" s="274">
        <v>49289.157356575422</v>
      </c>
      <c r="Z23" s="274">
        <v>44418.62579974196</v>
      </c>
      <c r="AA23" s="274">
        <v>52988.688993954878</v>
      </c>
      <c r="AB23" s="274">
        <v>75593.856895282617</v>
      </c>
      <c r="AC23" s="274">
        <v>50243.779610136487</v>
      </c>
      <c r="AD23" s="274">
        <v>624039.83895658911</v>
      </c>
      <c r="AE23" s="274">
        <v>52618.576043494497</v>
      </c>
      <c r="AF23" s="274">
        <v>49520.284252748177</v>
      </c>
      <c r="AG23" s="274">
        <v>45913.156528528474</v>
      </c>
      <c r="AH23" s="274">
        <v>56799.351357463464</v>
      </c>
      <c r="AI23" s="274">
        <v>52262.863012593101</v>
      </c>
      <c r="AJ23" s="274">
        <v>36425.588522005964</v>
      </c>
      <c r="AK23" s="274">
        <v>47465.341183773184</v>
      </c>
      <c r="AL23" s="274">
        <v>48053.793585975109</v>
      </c>
      <c r="AM23" s="274">
        <v>53480.781686477698</v>
      </c>
      <c r="AN23" s="274">
        <v>58908.287857073941</v>
      </c>
      <c r="AO23" s="274">
        <v>67761.436242383192</v>
      </c>
      <c r="AP23" s="274">
        <v>65294.301506382122</v>
      </c>
      <c r="AQ23" s="274">
        <v>634503.761778899</v>
      </c>
      <c r="AR23" s="274">
        <v>60591.75599370915</v>
      </c>
      <c r="AS23" s="274">
        <v>55517.396528543213</v>
      </c>
      <c r="AT23" s="274">
        <v>57895.656986523885</v>
      </c>
      <c r="AU23" s="274">
        <v>68508.994547060225</v>
      </c>
      <c r="AV23" s="274">
        <v>63007.995708215793</v>
      </c>
      <c r="AW23" s="274">
        <v>56005.354577256818</v>
      </c>
      <c r="AX23" s="274">
        <v>57506.650580942129</v>
      </c>
      <c r="AY23" s="274">
        <v>59887.928182854615</v>
      </c>
      <c r="AZ23" s="274">
        <v>41575.719262497827</v>
      </c>
      <c r="BA23" s="274">
        <v>65042.028882188366</v>
      </c>
      <c r="BB23" s="274">
        <v>62100.904340782959</v>
      </c>
      <c r="BC23" s="274">
        <v>63101.724889720739</v>
      </c>
      <c r="BD23" s="274">
        <v>710742.11048029573</v>
      </c>
      <c r="BE23" s="274">
        <v>63197.089969882305</v>
      </c>
      <c r="BF23" s="274">
        <v>64791.664428638062</v>
      </c>
      <c r="BG23" s="274">
        <v>67421.925938536864</v>
      </c>
      <c r="BH23" s="274">
        <v>77947.081130012157</v>
      </c>
      <c r="BI23" s="274">
        <v>75089.312478910622</v>
      </c>
    </row>
    <row r="24" spans="1:61" s="89" customFormat="1" ht="15.75" customHeight="1" x14ac:dyDescent="0.2">
      <c r="A24" s="262"/>
      <c r="B24" s="262" t="s">
        <v>71</v>
      </c>
      <c r="C24" s="350">
        <v>65310</v>
      </c>
      <c r="D24" s="326" t="s">
        <v>224</v>
      </c>
      <c r="E24" s="234">
        <v>47956.240002064755</v>
      </c>
      <c r="F24" s="234">
        <v>49949.740860989768</v>
      </c>
      <c r="G24" s="234">
        <v>50564.481509002973</v>
      </c>
      <c r="H24" s="234">
        <v>33974.338699807049</v>
      </c>
      <c r="I24" s="234">
        <v>55409.716424142302</v>
      </c>
      <c r="J24" s="234">
        <v>44241.778703052049</v>
      </c>
      <c r="K24" s="234">
        <v>52772.186359460924</v>
      </c>
      <c r="L24" s="234">
        <v>58220.224214727947</v>
      </c>
      <c r="M24" s="234">
        <v>72181.943053253286</v>
      </c>
      <c r="N24" s="234">
        <v>62148.098287125576</v>
      </c>
      <c r="O24" s="234">
        <v>53045.281110626456</v>
      </c>
      <c r="P24" s="234">
        <v>68047.320992317487</v>
      </c>
      <c r="Q24" s="234">
        <v>648511.35021657054</v>
      </c>
      <c r="R24" s="234">
        <v>48428.643649109756</v>
      </c>
      <c r="S24" s="234">
        <v>40723.634310043759</v>
      </c>
      <c r="T24" s="234">
        <v>46176.384801430104</v>
      </c>
      <c r="U24" s="234">
        <v>51779.714489768667</v>
      </c>
      <c r="V24" s="234">
        <v>48382.696999831453</v>
      </c>
      <c r="W24" s="234">
        <v>40111.047577561571</v>
      </c>
      <c r="X24" s="234">
        <v>39561.488694653002</v>
      </c>
      <c r="Y24" s="234">
        <v>40215.398372106611</v>
      </c>
      <c r="Z24" s="234">
        <v>35186.695669444227</v>
      </c>
      <c r="AA24" s="234">
        <v>44477.573227728361</v>
      </c>
      <c r="AB24" s="234">
        <v>71956.353175122509</v>
      </c>
      <c r="AC24" s="234">
        <v>44872.557631460477</v>
      </c>
      <c r="AD24" s="234">
        <v>551872.1885982604</v>
      </c>
      <c r="AE24" s="234">
        <v>48959.18757702627</v>
      </c>
      <c r="AF24" s="234">
        <v>46201.470897099236</v>
      </c>
      <c r="AG24" s="234">
        <v>42433.963251643254</v>
      </c>
      <c r="AH24" s="234">
        <v>52549.623377467695</v>
      </c>
      <c r="AI24" s="234">
        <v>47315.025580671769</v>
      </c>
      <c r="AJ24" s="234">
        <v>30381.414896666873</v>
      </c>
      <c r="AK24" s="234">
        <v>43227.615195160652</v>
      </c>
      <c r="AL24" s="234">
        <v>42598.924907448061</v>
      </c>
      <c r="AM24" s="234">
        <v>48886.629304221322</v>
      </c>
      <c r="AN24" s="234">
        <v>54218.900709970891</v>
      </c>
      <c r="AO24" s="234">
        <v>63282.342064169854</v>
      </c>
      <c r="AP24" s="234">
        <v>62268.846526777575</v>
      </c>
      <c r="AQ24" s="234">
        <v>582323.94428832352</v>
      </c>
      <c r="AR24" s="234">
        <v>54920.743419364182</v>
      </c>
      <c r="AS24" s="234">
        <v>49599.737642171043</v>
      </c>
      <c r="AT24" s="234">
        <v>52945.281413739132</v>
      </c>
      <c r="AU24" s="234">
        <v>62399.661702793754</v>
      </c>
      <c r="AV24" s="234">
        <v>52975.357926240336</v>
      </c>
      <c r="AW24" s="234">
        <v>51239.104750467399</v>
      </c>
      <c r="AX24" s="234">
        <v>51766.525607236108</v>
      </c>
      <c r="AY24" s="234">
        <v>54295.597289737423</v>
      </c>
      <c r="AZ24" s="234">
        <v>36378.470618110419</v>
      </c>
      <c r="BA24" s="234">
        <v>59398.785815433381</v>
      </c>
      <c r="BB24" s="234">
        <v>56318.409392043912</v>
      </c>
      <c r="BC24" s="234">
        <v>57619.644485676457</v>
      </c>
      <c r="BD24" s="234">
        <v>639857.3200630137</v>
      </c>
      <c r="BE24" s="234">
        <v>57695.853587549835</v>
      </c>
      <c r="BF24" s="234">
        <v>58864.666808397633</v>
      </c>
      <c r="BG24" s="234">
        <v>61500.046726831089</v>
      </c>
      <c r="BH24" s="234">
        <v>72298.12092192845</v>
      </c>
      <c r="BI24" s="234">
        <v>71077.438790147076</v>
      </c>
    </row>
    <row r="25" spans="1:61" s="31" customFormat="1" ht="15.75" customHeight="1" x14ac:dyDescent="0.2">
      <c r="A25" s="325"/>
      <c r="B25" s="325" t="s">
        <v>71</v>
      </c>
      <c r="C25" s="351" t="s">
        <v>71</v>
      </c>
      <c r="D25" s="325" t="s">
        <v>221</v>
      </c>
      <c r="E25" s="241">
        <v>0</v>
      </c>
      <c r="F25" s="241">
        <v>0</v>
      </c>
      <c r="G25" s="241">
        <v>2111.5920635337602</v>
      </c>
      <c r="H25" s="241">
        <v>2117.3746672143502</v>
      </c>
      <c r="I25" s="241">
        <v>1825.1637632306399</v>
      </c>
      <c r="J25" s="241">
        <v>1297.6954453329699</v>
      </c>
      <c r="K25" s="241">
        <v>1375.1817883313099</v>
      </c>
      <c r="L25" s="241">
        <v>1550.7633368172501</v>
      </c>
      <c r="M25" s="241">
        <v>1507.0412623817299</v>
      </c>
      <c r="N25" s="241">
        <v>2022.4879394172799</v>
      </c>
      <c r="O25" s="241">
        <v>2251.2293316730702</v>
      </c>
      <c r="P25" s="241">
        <v>2687.1527906193901</v>
      </c>
      <c r="Q25" s="241">
        <v>18745.682388551752</v>
      </c>
      <c r="R25" s="241">
        <v>2395.1778775754351</v>
      </c>
      <c r="S25" s="241">
        <v>2558.8359631384901</v>
      </c>
      <c r="T25" s="241">
        <v>3116.7576322719128</v>
      </c>
      <c r="U25" s="241">
        <v>3161.5097068738432</v>
      </c>
      <c r="V25" s="241">
        <v>9085.4832816977614</v>
      </c>
      <c r="W25" s="241">
        <v>7225.6416086239797</v>
      </c>
      <c r="X25" s="241">
        <v>8798.7137083180514</v>
      </c>
      <c r="Y25" s="241">
        <v>9073.7589844688118</v>
      </c>
      <c r="Z25" s="241">
        <v>9231.9301302977346</v>
      </c>
      <c r="AA25" s="241">
        <v>8511.1157662265196</v>
      </c>
      <c r="AB25" s="241">
        <v>3637.5037201601099</v>
      </c>
      <c r="AC25" s="241">
        <v>5371.2219786760106</v>
      </c>
      <c r="AD25" s="241">
        <v>72167.650358328654</v>
      </c>
      <c r="AE25" s="241">
        <v>3659.38846646823</v>
      </c>
      <c r="AF25" s="241">
        <v>3318.8133556489402</v>
      </c>
      <c r="AG25" s="241">
        <v>3479.1932768852203</v>
      </c>
      <c r="AH25" s="241">
        <v>4249.7279799957696</v>
      </c>
      <c r="AI25" s="241">
        <v>4947.8374319213299</v>
      </c>
      <c r="AJ25" s="241">
        <v>6044.17362533909</v>
      </c>
      <c r="AK25" s="241">
        <v>4237.7259886125303</v>
      </c>
      <c r="AL25" s="241">
        <v>5454.8686785270493</v>
      </c>
      <c r="AM25" s="241">
        <v>4594.1523822563786</v>
      </c>
      <c r="AN25" s="241">
        <v>4689.3871471030498</v>
      </c>
      <c r="AO25" s="241">
        <v>4479.0941782133395</v>
      </c>
      <c r="AP25" s="241">
        <v>3025.4549796045499</v>
      </c>
      <c r="AQ25" s="241">
        <v>52179.817490575471</v>
      </c>
      <c r="AR25" s="241">
        <v>5671.0125743449698</v>
      </c>
      <c r="AS25" s="241">
        <v>5917.6588863721699</v>
      </c>
      <c r="AT25" s="241">
        <v>4950.3755727847492</v>
      </c>
      <c r="AU25" s="241">
        <v>6109.3328442664697</v>
      </c>
      <c r="AV25" s="241">
        <v>10032.63778197546</v>
      </c>
      <c r="AW25" s="241">
        <v>4766.249826789418</v>
      </c>
      <c r="AX25" s="241">
        <v>5740.1249737060207</v>
      </c>
      <c r="AY25" s="241">
        <v>5592.3308931171941</v>
      </c>
      <c r="AZ25" s="241">
        <v>5197.2486443874086</v>
      </c>
      <c r="BA25" s="241">
        <v>5643.2430667549834</v>
      </c>
      <c r="BB25" s="241">
        <v>5782.4949487390504</v>
      </c>
      <c r="BC25" s="241">
        <v>5482.0804040442799</v>
      </c>
      <c r="BD25" s="241">
        <v>70884.790417282173</v>
      </c>
      <c r="BE25" s="241">
        <v>5501.2363823324695</v>
      </c>
      <c r="BF25" s="241">
        <v>5926.9976202404296</v>
      </c>
      <c r="BG25" s="241">
        <v>5921.8792117057801</v>
      </c>
      <c r="BH25" s="241">
        <v>5648.9602080837003</v>
      </c>
      <c r="BI25" s="241">
        <v>4011.8736887635505</v>
      </c>
    </row>
    <row r="26" spans="1:61" s="246" customFormat="1" ht="15.75" customHeight="1" x14ac:dyDescent="0.2">
      <c r="A26" s="293">
        <v>278</v>
      </c>
      <c r="B26" s="293" t="s">
        <v>75</v>
      </c>
      <c r="C26" s="294" t="s">
        <v>71</v>
      </c>
      <c r="D26" s="293" t="s">
        <v>71</v>
      </c>
      <c r="E26" s="272">
        <v>18910.767073614319</v>
      </c>
      <c r="F26" s="272">
        <v>18339.234724155522</v>
      </c>
      <c r="G26" s="272">
        <v>19992.351970771637</v>
      </c>
      <c r="H26" s="272">
        <v>17505.328525155135</v>
      </c>
      <c r="I26" s="272">
        <v>20215.234347307556</v>
      </c>
      <c r="J26" s="272">
        <v>25006.414828304511</v>
      </c>
      <c r="K26" s="272">
        <v>21348.180694590472</v>
      </c>
      <c r="L26" s="272">
        <v>20452.147775446454</v>
      </c>
      <c r="M26" s="272">
        <v>27781.465359136244</v>
      </c>
      <c r="N26" s="272">
        <v>19912.651470143031</v>
      </c>
      <c r="O26" s="272">
        <v>20291.630125124659</v>
      </c>
      <c r="P26" s="272">
        <v>29164.848247353315</v>
      </c>
      <c r="Q26" s="272">
        <v>258920.25514110283</v>
      </c>
      <c r="R26" s="272">
        <v>15184.194991192517</v>
      </c>
      <c r="S26" s="272">
        <v>20490.649969160622</v>
      </c>
      <c r="T26" s="272">
        <v>18742.090547166194</v>
      </c>
      <c r="U26" s="272">
        <v>19882.743593843385</v>
      </c>
      <c r="V26" s="272">
        <v>21500.522193823694</v>
      </c>
      <c r="W26" s="272">
        <v>26041.759282029256</v>
      </c>
      <c r="X26" s="272">
        <v>21578.151995218002</v>
      </c>
      <c r="Y26" s="272">
        <v>23569.918678575999</v>
      </c>
      <c r="Z26" s="272">
        <v>28469.355383524035</v>
      </c>
      <c r="AA26" s="272">
        <v>27208.026475790633</v>
      </c>
      <c r="AB26" s="272">
        <v>26084.442476131946</v>
      </c>
      <c r="AC26" s="272">
        <v>43886.819238580858</v>
      </c>
      <c r="AD26" s="272">
        <v>292638.67482503713</v>
      </c>
      <c r="AE26" s="272">
        <v>23928.721876191357</v>
      </c>
      <c r="AF26" s="272">
        <v>27238.910572523877</v>
      </c>
      <c r="AG26" s="272">
        <v>28158.438781754674</v>
      </c>
      <c r="AH26" s="272">
        <v>29974.148490778287</v>
      </c>
      <c r="AI26" s="272">
        <v>26927.246808710741</v>
      </c>
      <c r="AJ26" s="272">
        <v>33271.62506551775</v>
      </c>
      <c r="AK26" s="272">
        <v>30778.362323002741</v>
      </c>
      <c r="AL26" s="272">
        <v>29121.356602143878</v>
      </c>
      <c r="AM26" s="272">
        <v>33095.196611095882</v>
      </c>
      <c r="AN26" s="272">
        <v>28758.714851499131</v>
      </c>
      <c r="AO26" s="272">
        <v>27920.15851858586</v>
      </c>
      <c r="AP26" s="272">
        <v>33177.719461018933</v>
      </c>
      <c r="AQ26" s="272">
        <v>352350.59996282309</v>
      </c>
      <c r="AR26" s="272">
        <v>27546.575235674889</v>
      </c>
      <c r="AS26" s="272">
        <v>23617.977204181265</v>
      </c>
      <c r="AT26" s="272">
        <v>28452.560611534307</v>
      </c>
      <c r="AU26" s="272">
        <v>27868.982725348444</v>
      </c>
      <c r="AV26" s="272">
        <v>28691.412387174132</v>
      </c>
      <c r="AW26" s="272">
        <v>37452.072851892997</v>
      </c>
      <c r="AX26" s="272">
        <v>33794.084412673175</v>
      </c>
      <c r="AY26" s="272">
        <v>33971.327480941305</v>
      </c>
      <c r="AZ26" s="272">
        <v>32364.61681969995</v>
      </c>
      <c r="BA26" s="272">
        <v>37841.503032435015</v>
      </c>
      <c r="BB26" s="272">
        <v>35615.724824210607</v>
      </c>
      <c r="BC26" s="272">
        <v>50866.611847372049</v>
      </c>
      <c r="BD26" s="272">
        <v>398083.44943313813</v>
      </c>
      <c r="BE26" s="272">
        <v>24086.201937483871</v>
      </c>
      <c r="BF26" s="272">
        <v>31965.324601040669</v>
      </c>
      <c r="BG26" s="272">
        <v>35767.79626591353</v>
      </c>
      <c r="BH26" s="272">
        <v>40681.139369345947</v>
      </c>
      <c r="BI26" s="272">
        <v>33341.813282934199</v>
      </c>
    </row>
    <row r="27" spans="1:61" s="89" customFormat="1" ht="15.75" customHeight="1" x14ac:dyDescent="0.2">
      <c r="A27" s="325"/>
      <c r="B27" s="325" t="s">
        <v>71</v>
      </c>
      <c r="C27" s="351">
        <v>83611</v>
      </c>
      <c r="D27" s="325" t="s">
        <v>225</v>
      </c>
      <c r="E27" s="241">
        <v>5862.7811378672632</v>
      </c>
      <c r="F27" s="241">
        <v>6684.9751641056519</v>
      </c>
      <c r="G27" s="241">
        <v>7604.5268902571852</v>
      </c>
      <c r="H27" s="241">
        <v>6361.6318242480493</v>
      </c>
      <c r="I27" s="241">
        <v>8314.6529465181629</v>
      </c>
      <c r="J27" s="241">
        <v>8179.5458053136399</v>
      </c>
      <c r="K27" s="241">
        <v>7974.638421092518</v>
      </c>
      <c r="L27" s="241">
        <v>7918.8353207601231</v>
      </c>
      <c r="M27" s="241">
        <v>9283.4702145026822</v>
      </c>
      <c r="N27" s="241">
        <v>7228.1628726704002</v>
      </c>
      <c r="O27" s="241">
        <v>6141.9695910319806</v>
      </c>
      <c r="P27" s="241">
        <v>9756.3404550467512</v>
      </c>
      <c r="Q27" s="241">
        <v>91311.5306434144</v>
      </c>
      <c r="R27" s="241">
        <v>5771.2064514434169</v>
      </c>
      <c r="S27" s="241">
        <v>7007.6272417104565</v>
      </c>
      <c r="T27" s="241">
        <v>7414.9455438133446</v>
      </c>
      <c r="U27" s="241">
        <v>6602.693435430815</v>
      </c>
      <c r="V27" s="241">
        <v>8089.040267506487</v>
      </c>
      <c r="W27" s="241">
        <v>8449.9917807795464</v>
      </c>
      <c r="X27" s="241">
        <v>7448.2611143952636</v>
      </c>
      <c r="Y27" s="241">
        <v>8023.9443123112787</v>
      </c>
      <c r="Z27" s="241">
        <v>11965.527709433714</v>
      </c>
      <c r="AA27" s="241">
        <v>8238.2408767059314</v>
      </c>
      <c r="AB27" s="241">
        <v>10097.908754190794</v>
      </c>
      <c r="AC27" s="241">
        <v>17312.500057726793</v>
      </c>
      <c r="AD27" s="241">
        <v>106421.88754544785</v>
      </c>
      <c r="AE27" s="241">
        <v>7478.0143168657678</v>
      </c>
      <c r="AF27" s="241">
        <v>11737.37083458712</v>
      </c>
      <c r="AG27" s="241">
        <v>10802.304509589063</v>
      </c>
      <c r="AH27" s="241">
        <v>10438.627064667684</v>
      </c>
      <c r="AI27" s="241">
        <v>11763.928409802995</v>
      </c>
      <c r="AJ27" s="241">
        <v>11899.638294972507</v>
      </c>
      <c r="AK27" s="241">
        <v>10091.72549062852</v>
      </c>
      <c r="AL27" s="241">
        <v>12044.849956288868</v>
      </c>
      <c r="AM27" s="241">
        <v>11848.393274313521</v>
      </c>
      <c r="AN27" s="241">
        <v>11306.391385278635</v>
      </c>
      <c r="AO27" s="241">
        <v>11319.150893958004</v>
      </c>
      <c r="AP27" s="241">
        <v>8691.6911130222161</v>
      </c>
      <c r="AQ27" s="241">
        <v>129422.08554397491</v>
      </c>
      <c r="AR27" s="241">
        <v>8454.8139249912638</v>
      </c>
      <c r="AS27" s="241">
        <v>8513.0532104313297</v>
      </c>
      <c r="AT27" s="241">
        <v>9077.0496993484267</v>
      </c>
      <c r="AU27" s="241">
        <v>11280.74112320279</v>
      </c>
      <c r="AV27" s="241">
        <v>11646.836355504385</v>
      </c>
      <c r="AW27" s="241">
        <v>11018.654475883011</v>
      </c>
      <c r="AX27" s="241">
        <v>16024.387938181333</v>
      </c>
      <c r="AY27" s="241">
        <v>15297.120708607395</v>
      </c>
      <c r="AZ27" s="241">
        <v>14383.996836479015</v>
      </c>
      <c r="BA27" s="241">
        <v>16405.47434104362</v>
      </c>
      <c r="BB27" s="241">
        <v>15341.86722777115</v>
      </c>
      <c r="BC27" s="241">
        <v>19099.672958744501</v>
      </c>
      <c r="BD27" s="241">
        <v>156543.66880018823</v>
      </c>
      <c r="BE27" s="241">
        <v>9846.9616512537978</v>
      </c>
      <c r="BF27" s="241">
        <v>15414.259111596457</v>
      </c>
      <c r="BG27" s="241">
        <v>14460.656896680981</v>
      </c>
      <c r="BH27" s="241">
        <v>17147.900977910347</v>
      </c>
      <c r="BI27" s="241">
        <v>17358.269382375434</v>
      </c>
    </row>
    <row r="28" spans="1:61" s="31" customFormat="1" ht="15.75" customHeight="1" x14ac:dyDescent="0.2">
      <c r="A28" s="262"/>
      <c r="B28" s="262" t="s">
        <v>71</v>
      </c>
      <c r="C28" s="350">
        <v>83619</v>
      </c>
      <c r="D28" s="326" t="s">
        <v>226</v>
      </c>
      <c r="E28" s="234">
        <v>5986.0562182983704</v>
      </c>
      <c r="F28" s="234">
        <v>3114.2763290424805</v>
      </c>
      <c r="G28" s="234">
        <v>6041.7919749064349</v>
      </c>
      <c r="H28" s="234">
        <v>4581.4704630815504</v>
      </c>
      <c r="I28" s="234">
        <v>6073.7710997345184</v>
      </c>
      <c r="J28" s="234">
        <v>5222.4039753835423</v>
      </c>
      <c r="K28" s="234">
        <v>7771.7602611521907</v>
      </c>
      <c r="L28" s="234">
        <v>5838.8460225281897</v>
      </c>
      <c r="M28" s="234">
        <v>6201.3346722598935</v>
      </c>
      <c r="N28" s="234">
        <v>6000.2769761274876</v>
      </c>
      <c r="O28" s="234">
        <v>6103.8949167867759</v>
      </c>
      <c r="P28" s="234">
        <v>8134.1013037915372</v>
      </c>
      <c r="Q28" s="234">
        <v>71069.984213092976</v>
      </c>
      <c r="R28" s="234">
        <v>6169.5981332042338</v>
      </c>
      <c r="S28" s="234">
        <v>7663.9420792246701</v>
      </c>
      <c r="T28" s="234">
        <v>5834.9808277838556</v>
      </c>
      <c r="U28" s="234">
        <v>8376.3394000729295</v>
      </c>
      <c r="V28" s="234">
        <v>8253.6189783403424</v>
      </c>
      <c r="W28" s="234">
        <v>10081.838933443225</v>
      </c>
      <c r="X28" s="234">
        <v>8268.8198168435283</v>
      </c>
      <c r="Y28" s="234">
        <v>9199.5230632981438</v>
      </c>
      <c r="Z28" s="234">
        <v>9058.0174306338085</v>
      </c>
      <c r="AA28" s="234">
        <v>11601.179078597317</v>
      </c>
      <c r="AB28" s="234">
        <v>9351.0466875760376</v>
      </c>
      <c r="AC28" s="234">
        <v>16558.556768909169</v>
      </c>
      <c r="AD28" s="234">
        <v>110417.46119792724</v>
      </c>
      <c r="AE28" s="234">
        <v>8099.1922392913311</v>
      </c>
      <c r="AF28" s="234">
        <v>9959.9868602066636</v>
      </c>
      <c r="AG28" s="234">
        <v>11204.287276286528</v>
      </c>
      <c r="AH28" s="234">
        <v>13278.041500781832</v>
      </c>
      <c r="AI28" s="234">
        <v>9509.186080752952</v>
      </c>
      <c r="AJ28" s="234">
        <v>14452.004639362302</v>
      </c>
      <c r="AK28" s="234">
        <v>9583.2353506640193</v>
      </c>
      <c r="AL28" s="234">
        <v>9528.8191786939024</v>
      </c>
      <c r="AM28" s="234">
        <v>12598.135235624335</v>
      </c>
      <c r="AN28" s="234">
        <v>8574.6478972671939</v>
      </c>
      <c r="AO28" s="234">
        <v>8602.4229475417269</v>
      </c>
      <c r="AP28" s="234">
        <v>15189.150705049231</v>
      </c>
      <c r="AQ28" s="234">
        <v>130579.10991152201</v>
      </c>
      <c r="AR28" s="234">
        <v>10823.490258216991</v>
      </c>
      <c r="AS28" s="234">
        <v>9454.2799694763817</v>
      </c>
      <c r="AT28" s="234">
        <v>13577.941261769871</v>
      </c>
      <c r="AU28" s="234">
        <v>10405.263698934172</v>
      </c>
      <c r="AV28" s="234">
        <v>10632.687503865931</v>
      </c>
      <c r="AW28" s="234">
        <v>19626.109459364212</v>
      </c>
      <c r="AX28" s="234">
        <v>9928.149770469081</v>
      </c>
      <c r="AY28" s="234">
        <v>11621.906170857417</v>
      </c>
      <c r="AZ28" s="234">
        <v>10888.859143768874</v>
      </c>
      <c r="BA28" s="234">
        <v>12249.274010613972</v>
      </c>
      <c r="BB28" s="234">
        <v>11242.655004379969</v>
      </c>
      <c r="BC28" s="234">
        <v>21877.1509881727</v>
      </c>
      <c r="BD28" s="234">
        <v>152327.76723988957</v>
      </c>
      <c r="BE28" s="234">
        <v>8773.5545478089862</v>
      </c>
      <c r="BF28" s="234">
        <v>10714.337827916528</v>
      </c>
      <c r="BG28" s="234">
        <v>12596.534166093626</v>
      </c>
      <c r="BH28" s="234">
        <v>17319.686763597882</v>
      </c>
      <c r="BI28" s="234">
        <v>9736.189563701877</v>
      </c>
    </row>
    <row r="29" spans="1:61" s="31" customFormat="1" ht="15.75" customHeight="1" x14ac:dyDescent="0.2">
      <c r="A29" s="325"/>
      <c r="B29" s="325" t="s">
        <v>71</v>
      </c>
      <c r="C29" s="351">
        <v>83700</v>
      </c>
      <c r="D29" s="325" t="s">
        <v>227</v>
      </c>
      <c r="E29" s="241">
        <v>6198.5906147444757</v>
      </c>
      <c r="F29" s="241">
        <v>7754.6313453123921</v>
      </c>
      <c r="G29" s="241">
        <v>4508.9136120885678</v>
      </c>
      <c r="H29" s="241">
        <v>5098.9250674007908</v>
      </c>
      <c r="I29" s="241">
        <v>4559.1627788935166</v>
      </c>
      <c r="J29" s="241">
        <v>9458.1767763710195</v>
      </c>
      <c r="K29" s="241">
        <v>4299.6151459528191</v>
      </c>
      <c r="L29" s="241">
        <v>5535.598528469578</v>
      </c>
      <c r="M29" s="241">
        <v>8015.8018752490943</v>
      </c>
      <c r="N29" s="241">
        <v>4147.417173820676</v>
      </c>
      <c r="O29" s="241">
        <v>6321.9726519288097</v>
      </c>
      <c r="P29" s="241">
        <v>7278.7002382931423</v>
      </c>
      <c r="Q29" s="241">
        <v>73177.505808524889</v>
      </c>
      <c r="R29" s="241">
        <v>1403.8595532967731</v>
      </c>
      <c r="S29" s="241">
        <v>2142.4403446723354</v>
      </c>
      <c r="T29" s="241">
        <v>2852.3782468169743</v>
      </c>
      <c r="U29" s="241">
        <v>2599.667978253342</v>
      </c>
      <c r="V29" s="241">
        <v>2306.6677603878179</v>
      </c>
      <c r="W29" s="241">
        <v>4153.540473432191</v>
      </c>
      <c r="X29" s="241">
        <v>3207.9168832247906</v>
      </c>
      <c r="Y29" s="241">
        <v>3536.0623554365948</v>
      </c>
      <c r="Z29" s="241">
        <v>3963.8159773096399</v>
      </c>
      <c r="AA29" s="241">
        <v>3889.6510901870297</v>
      </c>
      <c r="AB29" s="241">
        <v>2695.0553191728172</v>
      </c>
      <c r="AC29" s="241">
        <v>6622.9279513080064</v>
      </c>
      <c r="AD29" s="241">
        <v>39373.983933498312</v>
      </c>
      <c r="AE29" s="241">
        <v>2088.4932304972049</v>
      </c>
      <c r="AF29" s="241">
        <v>3133.6788361272943</v>
      </c>
      <c r="AG29" s="241">
        <v>3318.0255428290884</v>
      </c>
      <c r="AH29" s="241">
        <v>2953.2191949518028</v>
      </c>
      <c r="AI29" s="241">
        <v>2751.00468459287</v>
      </c>
      <c r="AJ29" s="241">
        <v>3426.8267736421076</v>
      </c>
      <c r="AK29" s="241">
        <v>3019.9863150285846</v>
      </c>
      <c r="AL29" s="241">
        <v>4120.4512602122923</v>
      </c>
      <c r="AM29" s="241">
        <v>4326.1287852747546</v>
      </c>
      <c r="AN29" s="241">
        <v>4102.5511416717836</v>
      </c>
      <c r="AO29" s="241">
        <v>4156.8340196478784</v>
      </c>
      <c r="AP29" s="241">
        <v>5424.2048730314891</v>
      </c>
      <c r="AQ29" s="241">
        <v>42821.404657507155</v>
      </c>
      <c r="AR29" s="241">
        <v>3005.3955608056303</v>
      </c>
      <c r="AS29" s="241">
        <v>3048.8465218813217</v>
      </c>
      <c r="AT29" s="241">
        <v>3383.6877187215996</v>
      </c>
      <c r="AU29" s="241">
        <v>3351.8498876236486</v>
      </c>
      <c r="AV29" s="241">
        <v>3397.866478881283</v>
      </c>
      <c r="AW29" s="241">
        <v>3961.953755942814</v>
      </c>
      <c r="AX29" s="241">
        <v>5555.5761780195644</v>
      </c>
      <c r="AY29" s="241">
        <v>5027.404993164173</v>
      </c>
      <c r="AZ29" s="241">
        <v>4359.7721045239123</v>
      </c>
      <c r="BA29" s="241">
        <v>4804.2696389945713</v>
      </c>
      <c r="BB29" s="241">
        <v>4660.0054601533602</v>
      </c>
      <c r="BC29" s="241">
        <v>5534.9907257909736</v>
      </c>
      <c r="BD29" s="241">
        <v>50091.619024502856</v>
      </c>
      <c r="BE29" s="241">
        <v>3386.3921893474835</v>
      </c>
      <c r="BF29" s="241">
        <v>3069.5858720868537</v>
      </c>
      <c r="BG29" s="241">
        <v>5041.3163499307675</v>
      </c>
      <c r="BH29" s="241">
        <v>2774.9473948809846</v>
      </c>
      <c r="BI29" s="241">
        <v>2946.043680160577</v>
      </c>
    </row>
    <row r="30" spans="1:61" s="246" customFormat="1" ht="15.75" customHeight="1" x14ac:dyDescent="0.2">
      <c r="A30" s="326"/>
      <c r="B30" s="326" t="s">
        <v>71</v>
      </c>
      <c r="C30" s="350">
        <v>83612</v>
      </c>
      <c r="D30" s="326" t="s">
        <v>228</v>
      </c>
      <c r="E30" s="234">
        <v>492.25749083984641</v>
      </c>
      <c r="F30" s="234">
        <v>222.66732242380945</v>
      </c>
      <c r="G30" s="234">
        <v>348.45874042447969</v>
      </c>
      <c r="H30" s="234">
        <v>274.45951496737933</v>
      </c>
      <c r="I30" s="234">
        <v>291.20126692471541</v>
      </c>
      <c r="J30" s="234">
        <v>399.49636627290772</v>
      </c>
      <c r="K30" s="234">
        <v>434.58433916549768</v>
      </c>
      <c r="L30" s="234">
        <v>323.33369777057692</v>
      </c>
      <c r="M30" s="234">
        <v>342.14916780774996</v>
      </c>
      <c r="N30" s="234">
        <v>435.46538383755313</v>
      </c>
      <c r="O30" s="234">
        <v>332.39634527295135</v>
      </c>
      <c r="P30" s="234">
        <v>274.36328007188752</v>
      </c>
      <c r="Q30" s="234">
        <v>4170.8329157793542</v>
      </c>
      <c r="R30" s="234">
        <v>517.59352655500402</v>
      </c>
      <c r="S30" s="234">
        <v>720.81592925420694</v>
      </c>
      <c r="T30" s="234">
        <v>805.50664516808524</v>
      </c>
      <c r="U30" s="234">
        <v>808.55014700224706</v>
      </c>
      <c r="V30" s="234">
        <v>734.43956193554845</v>
      </c>
      <c r="W30" s="234">
        <v>810.1190041349339</v>
      </c>
      <c r="X30" s="234">
        <v>770.88350007367706</v>
      </c>
      <c r="Y30" s="234">
        <v>820.33737680396257</v>
      </c>
      <c r="Z30" s="234">
        <v>835.63209645898473</v>
      </c>
      <c r="AA30" s="234">
        <v>915.11453073648249</v>
      </c>
      <c r="AB30" s="234">
        <v>974.40463820400873</v>
      </c>
      <c r="AC30" s="234">
        <v>1152.28032891923</v>
      </c>
      <c r="AD30" s="234">
        <v>9865.6772852463728</v>
      </c>
      <c r="AE30" s="234">
        <v>1117.7580820692485</v>
      </c>
      <c r="AF30" s="234">
        <v>1105.12421014398</v>
      </c>
      <c r="AG30" s="234">
        <v>693.13681442063148</v>
      </c>
      <c r="AH30" s="234">
        <v>934.5775731420639</v>
      </c>
      <c r="AI30" s="234">
        <v>1126.2263248306767</v>
      </c>
      <c r="AJ30" s="234">
        <v>892.49373639091925</v>
      </c>
      <c r="AK30" s="234">
        <v>1425.5145608383521</v>
      </c>
      <c r="AL30" s="234">
        <v>1572.7324914620856</v>
      </c>
      <c r="AM30" s="234">
        <v>2399.2966906573001</v>
      </c>
      <c r="AN30" s="234">
        <v>2916.764443565899</v>
      </c>
      <c r="AO30" s="234">
        <v>2632.3665652322961</v>
      </c>
      <c r="AP30" s="234">
        <v>1695.29393235717</v>
      </c>
      <c r="AQ30" s="234">
        <v>18511.285425110622</v>
      </c>
      <c r="AR30" s="234">
        <v>1399.4343937402282</v>
      </c>
      <c r="AS30" s="234">
        <v>1213.1268547341897</v>
      </c>
      <c r="AT30" s="234">
        <v>1293.637497341505</v>
      </c>
      <c r="AU30" s="234">
        <v>1399.9060804717467</v>
      </c>
      <c r="AV30" s="234">
        <v>1174.0037779120619</v>
      </c>
      <c r="AW30" s="234">
        <v>1025.1533369474589</v>
      </c>
      <c r="AX30" s="234">
        <v>1158.1820656545028</v>
      </c>
      <c r="AY30" s="234">
        <v>1078.9036099216255</v>
      </c>
      <c r="AZ30" s="234">
        <v>1115.2469575841405</v>
      </c>
      <c r="BA30" s="234">
        <v>1286.5445131270528</v>
      </c>
      <c r="BB30" s="234">
        <v>1857.4068153604476</v>
      </c>
      <c r="BC30" s="234">
        <v>1715.5707290320254</v>
      </c>
      <c r="BD30" s="234">
        <v>15717.116631826988</v>
      </c>
      <c r="BE30" s="234">
        <v>732.66775831307484</v>
      </c>
      <c r="BF30" s="234">
        <v>869.75078013594464</v>
      </c>
      <c r="BG30" s="234">
        <v>1567.5800916106209</v>
      </c>
      <c r="BH30" s="234">
        <v>1275.1569307728068</v>
      </c>
      <c r="BI30" s="234">
        <v>1015.1668589777264</v>
      </c>
    </row>
    <row r="31" spans="1:61" s="31" customFormat="1" ht="15.75" customHeight="1" x14ac:dyDescent="0.2">
      <c r="A31" s="325"/>
      <c r="B31" s="325" t="s">
        <v>71</v>
      </c>
      <c r="C31" s="351">
        <v>83635</v>
      </c>
      <c r="D31" s="325" t="s">
        <v>229</v>
      </c>
      <c r="E31" s="241">
        <v>234.63201710486726</v>
      </c>
      <c r="F31" s="241">
        <v>228.44830558766776</v>
      </c>
      <c r="G31" s="241">
        <v>287.23112496536652</v>
      </c>
      <c r="H31" s="241">
        <v>284.64385014218408</v>
      </c>
      <c r="I31" s="241">
        <v>354.78473404196393</v>
      </c>
      <c r="J31" s="241">
        <v>501.80999465753086</v>
      </c>
      <c r="K31" s="241">
        <v>359.21720642489873</v>
      </c>
      <c r="L31" s="241">
        <v>437.42820244252533</v>
      </c>
      <c r="M31" s="241">
        <v>256.11691132206812</v>
      </c>
      <c r="N31" s="241">
        <v>407.49132896373249</v>
      </c>
      <c r="O31" s="241">
        <v>351.80340544393096</v>
      </c>
      <c r="P31" s="241">
        <v>309.08883606060539</v>
      </c>
      <c r="Q31" s="241">
        <v>4012.6959171573412</v>
      </c>
      <c r="R31" s="241">
        <v>332.27025657290318</v>
      </c>
      <c r="S31" s="241">
        <v>288.12941608175925</v>
      </c>
      <c r="T31" s="241">
        <v>443.16564773096763</v>
      </c>
      <c r="U31" s="241">
        <v>406.91206640904625</v>
      </c>
      <c r="V31" s="241">
        <v>380.3269027834898</v>
      </c>
      <c r="W31" s="241">
        <v>544.80256429378244</v>
      </c>
      <c r="X31" s="241">
        <v>720.36710734720214</v>
      </c>
      <c r="Y31" s="241">
        <v>609.25532972785584</v>
      </c>
      <c r="Z31" s="241">
        <v>334.45276263609344</v>
      </c>
      <c r="AA31" s="241">
        <v>181.72152381484977</v>
      </c>
      <c r="AB31" s="241">
        <v>177.39481334989023</v>
      </c>
      <c r="AC31" s="241">
        <v>201.74627258074278</v>
      </c>
      <c r="AD31" s="241">
        <v>4620.5446633285837</v>
      </c>
      <c r="AE31" s="241">
        <v>75.515451952171148</v>
      </c>
      <c r="AF31" s="241">
        <v>210.61196166777191</v>
      </c>
      <c r="AG31" s="241">
        <v>131.4932348527424</v>
      </c>
      <c r="AH31" s="241">
        <v>30.457795060051534</v>
      </c>
      <c r="AI31" s="241">
        <v>147.56245762539427</v>
      </c>
      <c r="AJ31" s="241">
        <v>137.36974673722167</v>
      </c>
      <c r="AK31" s="241">
        <v>111.70020307711282</v>
      </c>
      <c r="AL31" s="241">
        <v>131.50950465413752</v>
      </c>
      <c r="AM31" s="241">
        <v>130.62699077914655</v>
      </c>
      <c r="AN31" s="241">
        <v>120.00978945609651</v>
      </c>
      <c r="AO31" s="241">
        <v>106.36107466552338</v>
      </c>
      <c r="AP31" s="241">
        <v>659.70556337479559</v>
      </c>
      <c r="AQ31" s="241">
        <v>1992.9237739021655</v>
      </c>
      <c r="AR31" s="241">
        <v>70.421184503580605</v>
      </c>
      <c r="AS31" s="241">
        <v>76.202231131675504</v>
      </c>
      <c r="AT31" s="241">
        <v>101.08273235242942</v>
      </c>
      <c r="AU31" s="241">
        <v>101.70106488858148</v>
      </c>
      <c r="AV31" s="241">
        <v>106.92418958076601</v>
      </c>
      <c r="AW31" s="241">
        <v>94.951002676559312</v>
      </c>
      <c r="AX31" s="241">
        <v>100.72286771347603</v>
      </c>
      <c r="AY31" s="241">
        <v>92.852429143086027</v>
      </c>
      <c r="AZ31" s="241">
        <v>109.15014282756782</v>
      </c>
      <c r="BA31" s="241">
        <v>201.97120632103687</v>
      </c>
      <c r="BB31" s="241">
        <v>77.556994510742953</v>
      </c>
      <c r="BC31" s="241">
        <v>70.6991913856249</v>
      </c>
      <c r="BD31" s="241">
        <v>1204.2352370351271</v>
      </c>
      <c r="BE31" s="241">
        <v>127.64788645158269</v>
      </c>
      <c r="BF31" s="241">
        <v>64.618653537244612</v>
      </c>
      <c r="BG31" s="241">
        <v>86.043055672698031</v>
      </c>
      <c r="BH31" s="241">
        <v>68.235446101360836</v>
      </c>
      <c r="BI31" s="241">
        <v>61.169552345883716</v>
      </c>
    </row>
    <row r="32" spans="1:61" s="31" customFormat="1" ht="15.75" customHeight="1" x14ac:dyDescent="0.2">
      <c r="A32" s="326"/>
      <c r="B32" s="326" t="s">
        <v>71</v>
      </c>
      <c r="C32" s="350" t="s">
        <v>71</v>
      </c>
      <c r="D32" s="326" t="s">
        <v>221</v>
      </c>
      <c r="E32" s="234">
        <v>136.44959475949696</v>
      </c>
      <c r="F32" s="234">
        <v>334.23625768351997</v>
      </c>
      <c r="G32" s="234">
        <v>1201.4296281296004</v>
      </c>
      <c r="H32" s="234">
        <v>904.19780531518438</v>
      </c>
      <c r="I32" s="234">
        <v>621.66152119468188</v>
      </c>
      <c r="J32" s="234">
        <v>1244.9819103058699</v>
      </c>
      <c r="K32" s="234">
        <v>508.36532080254722</v>
      </c>
      <c r="L32" s="234">
        <v>398.10600347546313</v>
      </c>
      <c r="M32" s="234">
        <v>3682.5925179947599</v>
      </c>
      <c r="N32" s="234">
        <v>1693.8377347231819</v>
      </c>
      <c r="O32" s="234">
        <v>1039.5932146602081</v>
      </c>
      <c r="P32" s="234">
        <v>3412.2541340893936</v>
      </c>
      <c r="Q32" s="234">
        <v>15177.705643133904</v>
      </c>
      <c r="R32" s="234">
        <v>989.66707012018503</v>
      </c>
      <c r="S32" s="234">
        <v>2667.6949582171942</v>
      </c>
      <c r="T32" s="234">
        <v>1391.1136358529657</v>
      </c>
      <c r="U32" s="234">
        <v>1088.5805666750057</v>
      </c>
      <c r="V32" s="234">
        <v>1736.4287228700068</v>
      </c>
      <c r="W32" s="234">
        <v>2001.4665259455749</v>
      </c>
      <c r="X32" s="234">
        <v>1161.90357333354</v>
      </c>
      <c r="Y32" s="234">
        <v>1380.7962409981565</v>
      </c>
      <c r="Z32" s="234">
        <v>2311.9094070517913</v>
      </c>
      <c r="AA32" s="234">
        <v>2382.1193757490228</v>
      </c>
      <c r="AB32" s="234">
        <v>2788.6322636383966</v>
      </c>
      <c r="AC32" s="234">
        <v>2038.8078591369233</v>
      </c>
      <c r="AD32" s="234">
        <v>21939.12019958876</v>
      </c>
      <c r="AE32" s="234">
        <v>5069.7485555156336</v>
      </c>
      <c r="AF32" s="234">
        <v>1092.1378697910502</v>
      </c>
      <c r="AG32" s="234">
        <v>2009.1914037766219</v>
      </c>
      <c r="AH32" s="234">
        <v>2339.2253621748555</v>
      </c>
      <c r="AI32" s="234">
        <v>1629.3388511058502</v>
      </c>
      <c r="AJ32" s="234">
        <v>2463.2918744126896</v>
      </c>
      <c r="AK32" s="234">
        <v>6546.2004027661496</v>
      </c>
      <c r="AL32" s="234">
        <v>1722.9942108325884</v>
      </c>
      <c r="AM32" s="234">
        <v>1792.6156344468254</v>
      </c>
      <c r="AN32" s="234">
        <v>1738.3501942595192</v>
      </c>
      <c r="AO32" s="234">
        <v>1103.0230175404324</v>
      </c>
      <c r="AP32" s="234">
        <v>1517.6732741840281</v>
      </c>
      <c r="AQ32" s="234">
        <v>29023.790650806244</v>
      </c>
      <c r="AR32" s="234">
        <v>3793.0199134171944</v>
      </c>
      <c r="AS32" s="234">
        <v>1312.4684165263629</v>
      </c>
      <c r="AT32" s="234">
        <v>1019.1617020004797</v>
      </c>
      <c r="AU32" s="234">
        <v>1329.5208702275099</v>
      </c>
      <c r="AV32" s="234">
        <v>1733.0940814297055</v>
      </c>
      <c r="AW32" s="234">
        <v>1725.2508210789381</v>
      </c>
      <c r="AX32" s="234">
        <v>1027.0655926352133</v>
      </c>
      <c r="AY32" s="234">
        <v>853.13956924760248</v>
      </c>
      <c r="AZ32" s="234">
        <v>1507.5916345164417</v>
      </c>
      <c r="BA32" s="234">
        <v>2893.9693223347622</v>
      </c>
      <c r="BB32" s="234">
        <v>2436.2333220349428</v>
      </c>
      <c r="BC32" s="234">
        <v>2568.527254246223</v>
      </c>
      <c r="BD32" s="234">
        <v>22199.042499695373</v>
      </c>
      <c r="BE32" s="234">
        <v>1218.9779043089497</v>
      </c>
      <c r="BF32" s="234">
        <v>1832.7723557676418</v>
      </c>
      <c r="BG32" s="234">
        <v>2015.6657059248407</v>
      </c>
      <c r="BH32" s="234">
        <v>2095.2118560825679</v>
      </c>
      <c r="BI32" s="234">
        <v>2224.9742453727013</v>
      </c>
    </row>
    <row r="33" spans="1:61" s="246" customFormat="1" ht="15.75" customHeight="1" x14ac:dyDescent="0.2">
      <c r="A33" s="295">
        <v>277</v>
      </c>
      <c r="B33" s="295" t="s">
        <v>208</v>
      </c>
      <c r="C33" s="296" t="s">
        <v>71</v>
      </c>
      <c r="D33" s="295" t="s">
        <v>71</v>
      </c>
      <c r="E33" s="274">
        <v>14917.059556521956</v>
      </c>
      <c r="F33" s="274">
        <v>18942.016982414771</v>
      </c>
      <c r="G33" s="274">
        <v>23931.065290203645</v>
      </c>
      <c r="H33" s="274">
        <v>19401.939687559832</v>
      </c>
      <c r="I33" s="274">
        <v>25567.49645580124</v>
      </c>
      <c r="J33" s="274">
        <v>21999.119331340607</v>
      </c>
      <c r="K33" s="274">
        <v>24566.142762461815</v>
      </c>
      <c r="L33" s="274">
        <v>26638.562860571954</v>
      </c>
      <c r="M33" s="274">
        <v>22465.403843903496</v>
      </c>
      <c r="N33" s="274">
        <v>27468.749114274753</v>
      </c>
      <c r="O33" s="274">
        <v>29284.405556109607</v>
      </c>
      <c r="P33" s="274">
        <v>42623.828284230724</v>
      </c>
      <c r="Q33" s="274">
        <v>297805.78972539445</v>
      </c>
      <c r="R33" s="274">
        <v>13893.778040726454</v>
      </c>
      <c r="S33" s="274">
        <v>17416.545833561056</v>
      </c>
      <c r="T33" s="274">
        <v>18388.081381582266</v>
      </c>
      <c r="U33" s="274">
        <v>21193.572978266922</v>
      </c>
      <c r="V33" s="274">
        <v>18888.90887176009</v>
      </c>
      <c r="W33" s="274">
        <v>26948.756888342898</v>
      </c>
      <c r="X33" s="274">
        <v>25834.491130400322</v>
      </c>
      <c r="Y33" s="274">
        <v>23103.864124383421</v>
      </c>
      <c r="Z33" s="274">
        <v>28536.107192854171</v>
      </c>
      <c r="AA33" s="274">
        <v>31427.297206063431</v>
      </c>
      <c r="AB33" s="274">
        <v>27407.583464876629</v>
      </c>
      <c r="AC33" s="274">
        <v>57082.246171437931</v>
      </c>
      <c r="AD33" s="274">
        <v>310121.23328425561</v>
      </c>
      <c r="AE33" s="274">
        <v>17442.299422159449</v>
      </c>
      <c r="AF33" s="274">
        <v>21494.553726280486</v>
      </c>
      <c r="AG33" s="274">
        <v>26387.466091801551</v>
      </c>
      <c r="AH33" s="274">
        <v>42182.52274446642</v>
      </c>
      <c r="AI33" s="274">
        <v>18490.13497525853</v>
      </c>
      <c r="AJ33" s="274">
        <v>26147.591320289128</v>
      </c>
      <c r="AK33" s="274">
        <v>48534.209019499322</v>
      </c>
      <c r="AL33" s="274">
        <v>23747.934711453992</v>
      </c>
      <c r="AM33" s="274">
        <v>29372.287854733862</v>
      </c>
      <c r="AN33" s="274">
        <v>32663.447316686714</v>
      </c>
      <c r="AO33" s="274">
        <v>43681.5705310462</v>
      </c>
      <c r="AP33" s="274">
        <v>49641.858127490035</v>
      </c>
      <c r="AQ33" s="274">
        <v>379785.87584116572</v>
      </c>
      <c r="AR33" s="274">
        <v>19504.871747425401</v>
      </c>
      <c r="AS33" s="274">
        <v>25823.093471163502</v>
      </c>
      <c r="AT33" s="274">
        <v>27599.078686750989</v>
      </c>
      <c r="AU33" s="274">
        <v>32425.474083195706</v>
      </c>
      <c r="AV33" s="274">
        <v>28832.969185354275</v>
      </c>
      <c r="AW33" s="274">
        <v>47884.636666164697</v>
      </c>
      <c r="AX33" s="274">
        <v>36959.056988405559</v>
      </c>
      <c r="AY33" s="274">
        <v>35157.852399169147</v>
      </c>
      <c r="AZ33" s="274">
        <v>32867.067867741694</v>
      </c>
      <c r="BA33" s="274">
        <v>34084.193858411534</v>
      </c>
      <c r="BB33" s="274">
        <v>39440.604611130533</v>
      </c>
      <c r="BC33" s="274">
        <v>52913.030185717085</v>
      </c>
      <c r="BD33" s="274">
        <v>413491.92975063017</v>
      </c>
      <c r="BE33" s="274">
        <v>29313.831857473484</v>
      </c>
      <c r="BF33" s="274">
        <v>27646.539515551998</v>
      </c>
      <c r="BG33" s="274">
        <v>32101.969260426631</v>
      </c>
      <c r="BH33" s="274">
        <v>37018.645420682355</v>
      </c>
      <c r="BI33" s="274">
        <v>28693.915011923622</v>
      </c>
    </row>
    <row r="34" spans="1:61" s="31" customFormat="1" ht="15.75" customHeight="1" x14ac:dyDescent="0.2">
      <c r="A34" s="326"/>
      <c r="B34" s="326" t="s">
        <v>71</v>
      </c>
      <c r="C34" s="350">
        <v>83129</v>
      </c>
      <c r="D34" s="326" t="s">
        <v>230</v>
      </c>
      <c r="E34" s="234">
        <v>3650.31156215798</v>
      </c>
      <c r="F34" s="234">
        <v>4134.3969060845675</v>
      </c>
      <c r="G34" s="234">
        <v>6834.6518242738948</v>
      </c>
      <c r="H34" s="234">
        <v>5184.8851378677782</v>
      </c>
      <c r="I34" s="234">
        <v>12992.010130892078</v>
      </c>
      <c r="J34" s="234">
        <v>4425.135724158984</v>
      </c>
      <c r="K34" s="234">
        <v>7916.8755508597424</v>
      </c>
      <c r="L34" s="234">
        <v>4114.5284188286932</v>
      </c>
      <c r="M34" s="234">
        <v>7767.2949449561929</v>
      </c>
      <c r="N34" s="234">
        <v>10652.653122812215</v>
      </c>
      <c r="O34" s="234">
        <v>9972.9245272423195</v>
      </c>
      <c r="P34" s="234">
        <v>18839.022707741235</v>
      </c>
      <c r="Q34" s="234">
        <v>96484.69055787567</v>
      </c>
      <c r="R34" s="234">
        <v>4822.9632529828696</v>
      </c>
      <c r="S34" s="234">
        <v>6661.50418088271</v>
      </c>
      <c r="T34" s="234">
        <v>6016.3785465012952</v>
      </c>
      <c r="U34" s="234">
        <v>9782.809803006654</v>
      </c>
      <c r="V34" s="234">
        <v>7025.0060678076807</v>
      </c>
      <c r="W34" s="234">
        <v>7714.5030924209823</v>
      </c>
      <c r="X34" s="234">
        <v>11454.122367684249</v>
      </c>
      <c r="Y34" s="234">
        <v>7629.4784772037146</v>
      </c>
      <c r="Z34" s="234">
        <v>13981.986774613542</v>
      </c>
      <c r="AA34" s="234">
        <v>12591.747714381412</v>
      </c>
      <c r="AB34" s="234">
        <v>7285.1302373788076</v>
      </c>
      <c r="AC34" s="234">
        <v>23960.081226451119</v>
      </c>
      <c r="AD34" s="234">
        <v>118925.71174131506</v>
      </c>
      <c r="AE34" s="234">
        <v>4978.9143301739596</v>
      </c>
      <c r="AF34" s="234">
        <v>6255.6573030954651</v>
      </c>
      <c r="AG34" s="234">
        <v>10636.606274569174</v>
      </c>
      <c r="AH34" s="234">
        <v>10400.494352880269</v>
      </c>
      <c r="AI34" s="234">
        <v>5897.3411646870945</v>
      </c>
      <c r="AJ34" s="234">
        <v>7484.933809751511</v>
      </c>
      <c r="AK34" s="234">
        <v>14343.832067811736</v>
      </c>
      <c r="AL34" s="234">
        <v>7133.4988636954386</v>
      </c>
      <c r="AM34" s="234">
        <v>9501.2780071403959</v>
      </c>
      <c r="AN34" s="234">
        <v>11872.154295481074</v>
      </c>
      <c r="AO34" s="234">
        <v>11959.877046030349</v>
      </c>
      <c r="AP34" s="234">
        <v>15184.642647763427</v>
      </c>
      <c r="AQ34" s="234">
        <v>115649.23016307989</v>
      </c>
      <c r="AR34" s="234">
        <v>5259.3572781032635</v>
      </c>
      <c r="AS34" s="234">
        <v>7062.0423440907471</v>
      </c>
      <c r="AT34" s="234">
        <v>9300.3487221331416</v>
      </c>
      <c r="AU34" s="234">
        <v>9949.0247553511363</v>
      </c>
      <c r="AV34" s="234">
        <v>12135.362735306933</v>
      </c>
      <c r="AW34" s="234">
        <v>11989.519029713618</v>
      </c>
      <c r="AX34" s="234">
        <v>16094.14083670515</v>
      </c>
      <c r="AY34" s="234">
        <v>6901.6331106395692</v>
      </c>
      <c r="AZ34" s="234">
        <v>10851.140886826113</v>
      </c>
      <c r="BA34" s="234">
        <v>10669.158958347247</v>
      </c>
      <c r="BB34" s="234">
        <v>8050.4944733262573</v>
      </c>
      <c r="BC34" s="234">
        <v>26493.375055717144</v>
      </c>
      <c r="BD34" s="234">
        <v>134755.59818626032</v>
      </c>
      <c r="BE34" s="234">
        <v>8992.3153395194877</v>
      </c>
      <c r="BF34" s="234">
        <v>9734.1820999949905</v>
      </c>
      <c r="BG34" s="234">
        <v>10470.079573580566</v>
      </c>
      <c r="BH34" s="234">
        <v>12895.592948709967</v>
      </c>
      <c r="BI34" s="234">
        <v>9580.4535706542647</v>
      </c>
    </row>
    <row r="35" spans="1:61" s="300" customFormat="1" ht="15.75" customHeight="1" x14ac:dyDescent="0.2">
      <c r="A35" s="325"/>
      <c r="B35" s="325" t="s">
        <v>71</v>
      </c>
      <c r="C35" s="351">
        <v>83990</v>
      </c>
      <c r="D35" s="325" t="s">
        <v>231</v>
      </c>
      <c r="E35" s="241">
        <v>3872.346620361147</v>
      </c>
      <c r="F35" s="241">
        <v>4666.7422965171636</v>
      </c>
      <c r="G35" s="241">
        <v>4335.2912542799168</v>
      </c>
      <c r="H35" s="241">
        <v>4965.5160504320938</v>
      </c>
      <c r="I35" s="241">
        <v>3974.6055227220195</v>
      </c>
      <c r="J35" s="241">
        <v>6377.4889546568529</v>
      </c>
      <c r="K35" s="241">
        <v>4616.307110132364</v>
      </c>
      <c r="L35" s="241">
        <v>5221.4600375905165</v>
      </c>
      <c r="M35" s="241">
        <v>5262.0558090837521</v>
      </c>
      <c r="N35" s="241">
        <v>4211.0308821844046</v>
      </c>
      <c r="O35" s="241">
        <v>4732.6098908645463</v>
      </c>
      <c r="P35" s="241">
        <v>8576.0238545097509</v>
      </c>
      <c r="Q35" s="241">
        <v>60811.478283334531</v>
      </c>
      <c r="R35" s="241">
        <v>4790.1220430929961</v>
      </c>
      <c r="S35" s="241">
        <v>5188.1247836689236</v>
      </c>
      <c r="T35" s="241">
        <v>3662.0562567290267</v>
      </c>
      <c r="U35" s="241">
        <v>4106.9840431000166</v>
      </c>
      <c r="V35" s="241">
        <v>4759.5410236377365</v>
      </c>
      <c r="W35" s="241">
        <v>10545.563029929848</v>
      </c>
      <c r="X35" s="241">
        <v>4305.2036197740244</v>
      </c>
      <c r="Y35" s="241">
        <v>5581.3242366426639</v>
      </c>
      <c r="Z35" s="241">
        <v>5355.8727211796058</v>
      </c>
      <c r="AA35" s="241">
        <v>4259.7699094613172</v>
      </c>
      <c r="AB35" s="241">
        <v>5144.010100678297</v>
      </c>
      <c r="AC35" s="241">
        <v>10561.992922031171</v>
      </c>
      <c r="AD35" s="241">
        <v>68260.564689925639</v>
      </c>
      <c r="AE35" s="241">
        <v>6375.2125637981399</v>
      </c>
      <c r="AF35" s="241">
        <v>7168.1264090994309</v>
      </c>
      <c r="AG35" s="241">
        <v>8962.8925507970653</v>
      </c>
      <c r="AH35" s="241">
        <v>12492.770722598647</v>
      </c>
      <c r="AI35" s="241">
        <v>7129.5366881959353</v>
      </c>
      <c r="AJ35" s="241">
        <v>10321.902633251193</v>
      </c>
      <c r="AK35" s="241">
        <v>9985.3300718257105</v>
      </c>
      <c r="AL35" s="241">
        <v>10682.601592897816</v>
      </c>
      <c r="AM35" s="241">
        <v>9762.9842414491377</v>
      </c>
      <c r="AN35" s="241">
        <v>10212.984442765806</v>
      </c>
      <c r="AO35" s="241">
        <v>9894.2549110056916</v>
      </c>
      <c r="AP35" s="241">
        <v>11910.816589807782</v>
      </c>
      <c r="AQ35" s="241">
        <v>114899.41341749235</v>
      </c>
      <c r="AR35" s="241">
        <v>8541.0219779010004</v>
      </c>
      <c r="AS35" s="241">
        <v>9418.3270146198411</v>
      </c>
      <c r="AT35" s="241">
        <v>10530.113251870607</v>
      </c>
      <c r="AU35" s="241">
        <v>9942.8006709872789</v>
      </c>
      <c r="AV35" s="241">
        <v>7989.4896488064323</v>
      </c>
      <c r="AW35" s="241">
        <v>13296.254627181528</v>
      </c>
      <c r="AX35" s="241">
        <v>9975.0538702497288</v>
      </c>
      <c r="AY35" s="241">
        <v>9644.588151273907</v>
      </c>
      <c r="AZ35" s="241">
        <v>11655.237910564458</v>
      </c>
      <c r="BA35" s="241">
        <v>12233.326553417803</v>
      </c>
      <c r="BB35" s="241">
        <v>10076.172883489249</v>
      </c>
      <c r="BC35" s="241">
        <v>11980.542581745422</v>
      </c>
      <c r="BD35" s="241">
        <v>125282.92914210728</v>
      </c>
      <c r="BE35" s="241">
        <v>12440.656775410531</v>
      </c>
      <c r="BF35" s="241">
        <v>9501.3767470711573</v>
      </c>
      <c r="BG35" s="241">
        <v>9630.7677222678667</v>
      </c>
      <c r="BH35" s="241">
        <v>11325.263405116139</v>
      </c>
      <c r="BI35" s="241">
        <v>9429.6147771326905</v>
      </c>
    </row>
    <row r="36" spans="1:61" s="246" customFormat="1" ht="15.75" customHeight="1" x14ac:dyDescent="0.2">
      <c r="A36" s="262"/>
      <c r="B36" s="262" t="s">
        <v>71</v>
      </c>
      <c r="C36" s="350">
        <v>83117</v>
      </c>
      <c r="D36" s="326" t="s">
        <v>232</v>
      </c>
      <c r="E36" s="234">
        <v>630.66352335425699</v>
      </c>
      <c r="F36" s="234">
        <v>144.95879437476526</v>
      </c>
      <c r="G36" s="234">
        <v>1209.6882538299967</v>
      </c>
      <c r="H36" s="234">
        <v>2321.6793541335069</v>
      </c>
      <c r="I36" s="234">
        <v>320.15317101188106</v>
      </c>
      <c r="J36" s="234">
        <v>367.32045487309557</v>
      </c>
      <c r="K36" s="234">
        <v>3385.6248778636805</v>
      </c>
      <c r="L36" s="234">
        <v>1987.4391915314256</v>
      </c>
      <c r="M36" s="234">
        <v>60.166891800910761</v>
      </c>
      <c r="N36" s="234">
        <v>3492.3201544718518</v>
      </c>
      <c r="O36" s="234">
        <v>3840.7132701514784</v>
      </c>
      <c r="P36" s="234">
        <v>1420.3540330339124</v>
      </c>
      <c r="Q36" s="234">
        <v>19181.081970430761</v>
      </c>
      <c r="R36" s="234">
        <v>286.03832133417137</v>
      </c>
      <c r="S36" s="234">
        <v>1063.544732712382</v>
      </c>
      <c r="T36" s="234">
        <v>596.52844686369713</v>
      </c>
      <c r="U36" s="234">
        <v>2258.8092931748042</v>
      </c>
      <c r="V36" s="234">
        <v>860.16815358743884</v>
      </c>
      <c r="W36" s="234">
        <v>1624.6570664057765</v>
      </c>
      <c r="X36" s="234">
        <v>2945.9970431709726</v>
      </c>
      <c r="Y36" s="234">
        <v>359.92678016026497</v>
      </c>
      <c r="Z36" s="234">
        <v>1317.6490869235936</v>
      </c>
      <c r="AA36" s="234">
        <v>3727.8112306900216</v>
      </c>
      <c r="AB36" s="234">
        <v>3540.8223918396943</v>
      </c>
      <c r="AC36" s="234">
        <v>3587.1353278263182</v>
      </c>
      <c r="AD36" s="234">
        <v>22169.087874689136</v>
      </c>
      <c r="AE36" s="234">
        <v>1295.4129220097882</v>
      </c>
      <c r="AF36" s="234">
        <v>1118.8090225487967</v>
      </c>
      <c r="AG36" s="234">
        <v>1196.7652106067433</v>
      </c>
      <c r="AH36" s="234">
        <v>3132.9377660629975</v>
      </c>
      <c r="AI36" s="234">
        <v>1040.7666714578663</v>
      </c>
      <c r="AJ36" s="234">
        <v>977.82673728114548</v>
      </c>
      <c r="AK36" s="234">
        <v>3419.4978799721089</v>
      </c>
      <c r="AL36" s="234">
        <v>930.04840677688492</v>
      </c>
      <c r="AM36" s="234">
        <v>2007.1455457752404</v>
      </c>
      <c r="AN36" s="234">
        <v>4452.0883780800878</v>
      </c>
      <c r="AO36" s="234">
        <v>3415.674419628011</v>
      </c>
      <c r="AP36" s="234">
        <v>3918.553768103352</v>
      </c>
      <c r="AQ36" s="234">
        <v>26905.526728303026</v>
      </c>
      <c r="AR36" s="234">
        <v>1379.783395448326</v>
      </c>
      <c r="AS36" s="234">
        <v>3397.5028767305812</v>
      </c>
      <c r="AT36" s="234">
        <v>1869.2610351694666</v>
      </c>
      <c r="AU36" s="234">
        <v>4262.6877806488383</v>
      </c>
      <c r="AV36" s="234">
        <v>1604.5177928238709</v>
      </c>
      <c r="AW36" s="234">
        <v>2135.6478318897061</v>
      </c>
      <c r="AX36" s="234">
        <v>4348.7214323719027</v>
      </c>
      <c r="AY36" s="234">
        <v>1931.8778883453706</v>
      </c>
      <c r="AZ36" s="234">
        <v>1761.1256097324699</v>
      </c>
      <c r="BA36" s="234">
        <v>4346.0493395109115</v>
      </c>
      <c r="BB36" s="234">
        <v>4498.3299804992685</v>
      </c>
      <c r="BC36" s="234">
        <v>3851.2886943303952</v>
      </c>
      <c r="BD36" s="234">
        <v>35386.793657501104</v>
      </c>
      <c r="BE36" s="234">
        <v>1829.1287523965966</v>
      </c>
      <c r="BF36" s="234">
        <v>1796.502767835663</v>
      </c>
      <c r="BG36" s="234">
        <v>1904.1435548905336</v>
      </c>
      <c r="BH36" s="234">
        <v>4753.6835562055639</v>
      </c>
      <c r="BI36" s="234">
        <v>1959.2686910500001</v>
      </c>
    </row>
    <row r="37" spans="1:61" s="31" customFormat="1" ht="15.75" customHeight="1" x14ac:dyDescent="0.2">
      <c r="A37" s="325"/>
      <c r="B37" s="325" t="s">
        <v>71</v>
      </c>
      <c r="C37" s="351">
        <v>83118</v>
      </c>
      <c r="D37" s="325" t="s">
        <v>233</v>
      </c>
      <c r="E37" s="241">
        <v>206.05477461143437</v>
      </c>
      <c r="F37" s="241">
        <v>413.9674819470182</v>
      </c>
      <c r="G37" s="241">
        <v>498.37845898614057</v>
      </c>
      <c r="H37" s="241">
        <v>471.94081068668396</v>
      </c>
      <c r="I37" s="241">
        <v>417.84917682158971</v>
      </c>
      <c r="J37" s="241">
        <v>406.81376830643757</v>
      </c>
      <c r="K37" s="241">
        <v>769.98615529846768</v>
      </c>
      <c r="L37" s="241">
        <v>452.75925387631179</v>
      </c>
      <c r="M37" s="241">
        <v>444.4068782139143</v>
      </c>
      <c r="N37" s="241">
        <v>400.57703074635606</v>
      </c>
      <c r="O37" s="241">
        <v>320.84491036592573</v>
      </c>
      <c r="P37" s="241">
        <v>642.53085742352255</v>
      </c>
      <c r="Q37" s="241">
        <v>5446.1095572838021</v>
      </c>
      <c r="R37" s="241">
        <v>274.91473019467793</v>
      </c>
      <c r="S37" s="241">
        <v>338.4397096674291</v>
      </c>
      <c r="T37" s="241">
        <v>298.40049248934798</v>
      </c>
      <c r="U37" s="241">
        <v>650.74486592809535</v>
      </c>
      <c r="V37" s="241">
        <v>199.63176791474032</v>
      </c>
      <c r="W37" s="241">
        <v>698.30668901482318</v>
      </c>
      <c r="X37" s="241">
        <v>576.53510726300283</v>
      </c>
      <c r="Y37" s="241">
        <v>3330.8158779610753</v>
      </c>
      <c r="Z37" s="241">
        <v>736.74610411133551</v>
      </c>
      <c r="AA37" s="241">
        <v>988.80355868802997</v>
      </c>
      <c r="AB37" s="241">
        <v>3860.5291136469896</v>
      </c>
      <c r="AC37" s="241">
        <v>8377.7387798360651</v>
      </c>
      <c r="AD37" s="241">
        <v>20331.606796715612</v>
      </c>
      <c r="AE37" s="241">
        <v>853.90097627286593</v>
      </c>
      <c r="AF37" s="241">
        <v>1110.8984323034517</v>
      </c>
      <c r="AG37" s="241">
        <v>1197.4194236674516</v>
      </c>
      <c r="AH37" s="241">
        <v>1607.864441741543</v>
      </c>
      <c r="AI37" s="241">
        <v>1714.073271341211</v>
      </c>
      <c r="AJ37" s="241">
        <v>1472.1607342639261</v>
      </c>
      <c r="AK37" s="241">
        <v>1274.1665759715688</v>
      </c>
      <c r="AL37" s="241">
        <v>1936.9123176236128</v>
      </c>
      <c r="AM37" s="241">
        <v>2508.4767632085882</v>
      </c>
      <c r="AN37" s="241">
        <v>2074.8836913779824</v>
      </c>
      <c r="AO37" s="241">
        <v>1064.0537391736564</v>
      </c>
      <c r="AP37" s="241">
        <v>2384.9574307297189</v>
      </c>
      <c r="AQ37" s="241">
        <v>19199.76779767558</v>
      </c>
      <c r="AR37" s="241">
        <v>2007.7554587167265</v>
      </c>
      <c r="AS37" s="241">
        <v>2163.7544059399952</v>
      </c>
      <c r="AT37" s="241">
        <v>1235.9587981670888</v>
      </c>
      <c r="AU37" s="241">
        <v>1924.1158247396193</v>
      </c>
      <c r="AV37" s="241">
        <v>2170.5532214551145</v>
      </c>
      <c r="AW37" s="241">
        <v>1783.6571864766904</v>
      </c>
      <c r="AX37" s="241">
        <v>2154.8877092690891</v>
      </c>
      <c r="AY37" s="241">
        <v>1635.4274368580925</v>
      </c>
      <c r="AZ37" s="241">
        <v>1491.3760398469037</v>
      </c>
      <c r="BA37" s="241">
        <v>1573.4002400235779</v>
      </c>
      <c r="BB37" s="241">
        <v>1222.4106950270946</v>
      </c>
      <c r="BC37" s="241">
        <v>1759.9381225931236</v>
      </c>
      <c r="BD37" s="241">
        <v>21123.235139113116</v>
      </c>
      <c r="BE37" s="241">
        <v>1920.8287493563409</v>
      </c>
      <c r="BF37" s="241">
        <v>1468.7207946990018</v>
      </c>
      <c r="BG37" s="241">
        <v>1724.9075876043482</v>
      </c>
      <c r="BH37" s="241">
        <v>1623.1073122313312</v>
      </c>
      <c r="BI37" s="241">
        <v>1355.2628974347804</v>
      </c>
    </row>
    <row r="38" spans="1:61" s="31" customFormat="1" ht="15.75" customHeight="1" x14ac:dyDescent="0.2">
      <c r="A38" s="326"/>
      <c r="B38" s="326" t="s">
        <v>71</v>
      </c>
      <c r="C38" s="350">
        <v>83115</v>
      </c>
      <c r="D38" s="326" t="s">
        <v>234</v>
      </c>
      <c r="E38" s="234">
        <v>629.4544073181213</v>
      </c>
      <c r="F38" s="234">
        <v>3086.6656745617624</v>
      </c>
      <c r="G38" s="234">
        <v>780.69937630430832</v>
      </c>
      <c r="H38" s="234">
        <v>184.0356743058627</v>
      </c>
      <c r="I38" s="234">
        <v>453.75142887000402</v>
      </c>
      <c r="J38" s="234">
        <v>2504.9576418510414</v>
      </c>
      <c r="K38" s="234">
        <v>377.10330380693125</v>
      </c>
      <c r="L38" s="234">
        <v>1488.7035843443143</v>
      </c>
      <c r="M38" s="234">
        <v>767.94028621706991</v>
      </c>
      <c r="N38" s="234">
        <v>1811.9377005333322</v>
      </c>
      <c r="O38" s="234">
        <v>2980.6168911437107</v>
      </c>
      <c r="P38" s="234">
        <v>1635.5397932987291</v>
      </c>
      <c r="Q38" s="234">
        <v>16701.405762555187</v>
      </c>
      <c r="R38" s="234">
        <v>87.174597588637681</v>
      </c>
      <c r="S38" s="234">
        <v>234.12547592836933</v>
      </c>
      <c r="T38" s="234">
        <v>336.14272039182572</v>
      </c>
      <c r="U38" s="234">
        <v>169.08696147636411</v>
      </c>
      <c r="V38" s="234">
        <v>153.80337148425963</v>
      </c>
      <c r="W38" s="234">
        <v>295.92912594505941</v>
      </c>
      <c r="X38" s="234">
        <v>343.79987866067779</v>
      </c>
      <c r="Y38" s="234">
        <v>463.79647986006898</v>
      </c>
      <c r="Z38" s="234">
        <v>1916.6483679028729</v>
      </c>
      <c r="AA38" s="234">
        <v>381.54801126364754</v>
      </c>
      <c r="AB38" s="234">
        <v>373.93638084667589</v>
      </c>
      <c r="AC38" s="234">
        <v>593.21893055839223</v>
      </c>
      <c r="AD38" s="234">
        <v>5349.2103019068518</v>
      </c>
      <c r="AE38" s="234">
        <v>527.53133454022782</v>
      </c>
      <c r="AF38" s="234">
        <v>509.96548429941851</v>
      </c>
      <c r="AG38" s="234">
        <v>350.94183819064523</v>
      </c>
      <c r="AH38" s="234">
        <v>985.92640111632102</v>
      </c>
      <c r="AI38" s="234">
        <v>403.11952131578118</v>
      </c>
      <c r="AJ38" s="234">
        <v>462.1958510407519</v>
      </c>
      <c r="AK38" s="234">
        <v>697.55250287307751</v>
      </c>
      <c r="AL38" s="234">
        <v>580.83950782634918</v>
      </c>
      <c r="AM38" s="234">
        <v>741.59613954515635</v>
      </c>
      <c r="AN38" s="234">
        <v>498.55911443074058</v>
      </c>
      <c r="AO38" s="234">
        <v>748.52761127228837</v>
      </c>
      <c r="AP38" s="234">
        <v>992.04663011759419</v>
      </c>
      <c r="AQ38" s="234">
        <v>7498.8019365683513</v>
      </c>
      <c r="AR38" s="234">
        <v>415.69749830362298</v>
      </c>
      <c r="AS38" s="234">
        <v>909.25592606499629</v>
      </c>
      <c r="AT38" s="234">
        <v>1095.485634461824</v>
      </c>
      <c r="AU38" s="234">
        <v>1064.2680584824291</v>
      </c>
      <c r="AV38" s="234">
        <v>905.54791620077162</v>
      </c>
      <c r="AW38" s="234">
        <v>1006.1996017979875</v>
      </c>
      <c r="AX38" s="234">
        <v>1430.3537622034962</v>
      </c>
      <c r="AY38" s="234">
        <v>1055.9610459125772</v>
      </c>
      <c r="AZ38" s="234">
        <v>1120.9325248099801</v>
      </c>
      <c r="BA38" s="234">
        <v>1207.1001276981333</v>
      </c>
      <c r="BB38" s="234">
        <v>1228.8982308481272</v>
      </c>
      <c r="BC38" s="234">
        <v>1516.8335933537774</v>
      </c>
      <c r="BD38" s="234">
        <v>12956.533920137725</v>
      </c>
      <c r="BE38" s="234">
        <v>1125.0502535129099</v>
      </c>
      <c r="BF38" s="234">
        <v>1609.26442770533</v>
      </c>
      <c r="BG38" s="234">
        <v>1573.917586191696</v>
      </c>
      <c r="BH38" s="234">
        <v>1251.183039276646</v>
      </c>
      <c r="BI38" s="234">
        <v>1182.2415754075773</v>
      </c>
    </row>
    <row r="39" spans="1:61" s="246" customFormat="1" ht="15.75" customHeight="1" x14ac:dyDescent="0.2">
      <c r="A39" s="325"/>
      <c r="B39" s="325" t="s">
        <v>71</v>
      </c>
      <c r="C39" s="351">
        <v>83112</v>
      </c>
      <c r="D39" s="325" t="s">
        <v>235</v>
      </c>
      <c r="E39" s="241">
        <v>1022.4468719175464</v>
      </c>
      <c r="F39" s="241">
        <v>2298.6256685365447</v>
      </c>
      <c r="G39" s="241">
        <v>3109.1122779339162</v>
      </c>
      <c r="H39" s="241">
        <v>744.32728655184735</v>
      </c>
      <c r="I39" s="241">
        <v>575.52682984853084</v>
      </c>
      <c r="J39" s="241">
        <v>810.32690823673101</v>
      </c>
      <c r="K39" s="241">
        <v>1189.3285164663025</v>
      </c>
      <c r="L39" s="241">
        <v>5869.417667842943</v>
      </c>
      <c r="M39" s="241">
        <v>852.81317812340239</v>
      </c>
      <c r="N39" s="241">
        <v>1042.3860079303472</v>
      </c>
      <c r="O39" s="241">
        <v>1109.2166418064648</v>
      </c>
      <c r="P39" s="241">
        <v>1218.240241503805</v>
      </c>
      <c r="Q39" s="241">
        <v>19841.768096698386</v>
      </c>
      <c r="R39" s="241">
        <v>779.63352181535936</v>
      </c>
      <c r="S39" s="241">
        <v>714.91100822643637</v>
      </c>
      <c r="T39" s="241">
        <v>828.21332921120847</v>
      </c>
      <c r="U39" s="241">
        <v>547.33727702103283</v>
      </c>
      <c r="V39" s="241">
        <v>3815.7082112074604</v>
      </c>
      <c r="W39" s="241">
        <v>1523.8141169815606</v>
      </c>
      <c r="X39" s="241">
        <v>871.217136665662</v>
      </c>
      <c r="Y39" s="241">
        <v>626.11768159161477</v>
      </c>
      <c r="Z39" s="241">
        <v>1193.036669723766</v>
      </c>
      <c r="AA39" s="241">
        <v>1920.8315599711923</v>
      </c>
      <c r="AB39" s="241">
        <v>1563.8471085586866</v>
      </c>
      <c r="AC39" s="241">
        <v>1811.0791581079718</v>
      </c>
      <c r="AD39" s="241">
        <v>16195.74677908195</v>
      </c>
      <c r="AE39" s="241">
        <v>647.13267148182865</v>
      </c>
      <c r="AF39" s="241">
        <v>3718.0076841301839</v>
      </c>
      <c r="AG39" s="241">
        <v>2251.1438080072426</v>
      </c>
      <c r="AH39" s="241">
        <v>1277.3863776794274</v>
      </c>
      <c r="AI39" s="241">
        <v>1064.9198296645086</v>
      </c>
      <c r="AJ39" s="241">
        <v>3744.6943291983298</v>
      </c>
      <c r="AK39" s="241">
        <v>1138.3182715543894</v>
      </c>
      <c r="AL39" s="241">
        <v>816.21598461469375</v>
      </c>
      <c r="AM39" s="241">
        <v>2897.2172785782641</v>
      </c>
      <c r="AN39" s="241">
        <v>1193.9921919674684</v>
      </c>
      <c r="AO39" s="241">
        <v>1709.859483136079</v>
      </c>
      <c r="AP39" s="241">
        <v>2139.0902842813798</v>
      </c>
      <c r="AQ39" s="241">
        <v>22597.978194293795</v>
      </c>
      <c r="AR39" s="241">
        <v>548.94741504804131</v>
      </c>
      <c r="AS39" s="241">
        <v>597.86504196998465</v>
      </c>
      <c r="AT39" s="241">
        <v>764.32276058080845</v>
      </c>
      <c r="AU39" s="241">
        <v>1262.5658254405112</v>
      </c>
      <c r="AV39" s="241">
        <v>638.07316968725149</v>
      </c>
      <c r="AW39" s="241">
        <v>3911.1576787593981</v>
      </c>
      <c r="AX39" s="241">
        <v>791.50277788089159</v>
      </c>
      <c r="AY39" s="241">
        <v>529.18116684052052</v>
      </c>
      <c r="AZ39" s="241">
        <v>3609.4448744738934</v>
      </c>
      <c r="BA39" s="241">
        <v>1569.5880709928761</v>
      </c>
      <c r="BB39" s="241">
        <v>3166.4517918220236</v>
      </c>
      <c r="BC39" s="241">
        <v>3366.1259313452433</v>
      </c>
      <c r="BD39" s="241">
        <v>20755.226504841441</v>
      </c>
      <c r="BE39" s="241">
        <v>925.31890236832419</v>
      </c>
      <c r="BF39" s="241">
        <v>1056.2276205241533</v>
      </c>
      <c r="BG39" s="241">
        <v>684.67563856531535</v>
      </c>
      <c r="BH39" s="241">
        <v>1060.2828494964683</v>
      </c>
      <c r="BI39" s="241">
        <v>765.23800610849969</v>
      </c>
    </row>
    <row r="40" spans="1:61" s="31" customFormat="1" ht="15.75" customHeight="1" x14ac:dyDescent="0.2">
      <c r="A40" s="326"/>
      <c r="B40" s="326" t="s">
        <v>71</v>
      </c>
      <c r="C40" s="350">
        <v>83111</v>
      </c>
      <c r="D40" s="326" t="s">
        <v>236</v>
      </c>
      <c r="E40" s="234">
        <v>1992.970510879675</v>
      </c>
      <c r="F40" s="234">
        <v>2263.802299383211</v>
      </c>
      <c r="G40" s="234">
        <v>2983.5221733519879</v>
      </c>
      <c r="H40" s="234">
        <v>2663.3060742181256</v>
      </c>
      <c r="I40" s="234">
        <v>3422.0484969874101</v>
      </c>
      <c r="J40" s="234">
        <v>2904.0065034783524</v>
      </c>
      <c r="K40" s="234">
        <v>3197.7898329108602</v>
      </c>
      <c r="L40" s="234">
        <v>3293.3700233326917</v>
      </c>
      <c r="M40" s="234">
        <v>3165.1916219837808</v>
      </c>
      <c r="N40" s="234">
        <v>3463.2662644487086</v>
      </c>
      <c r="O40" s="234">
        <v>5289.9147644428831</v>
      </c>
      <c r="P40" s="234">
        <v>8265.4406018301561</v>
      </c>
      <c r="Q40" s="234">
        <v>42904.62916724784</v>
      </c>
      <c r="R40" s="234">
        <v>2147.2592229446905</v>
      </c>
      <c r="S40" s="234">
        <v>2566.0606533784126</v>
      </c>
      <c r="T40" s="234">
        <v>3097.5152664388552</v>
      </c>
      <c r="U40" s="234">
        <v>2798.4403166915677</v>
      </c>
      <c r="V40" s="234">
        <v>419.56357826150349</v>
      </c>
      <c r="W40" s="234">
        <v>3338.5172911832033</v>
      </c>
      <c r="X40" s="234">
        <v>4133.4894648158797</v>
      </c>
      <c r="Y40" s="234">
        <v>3422.1276185793308</v>
      </c>
      <c r="Z40" s="234">
        <v>2848.4655092303128</v>
      </c>
      <c r="AA40" s="234">
        <v>3806.8443336791843</v>
      </c>
      <c r="AB40" s="234">
        <v>4604.019885751668</v>
      </c>
      <c r="AC40" s="234">
        <v>6498.9410306523614</v>
      </c>
      <c r="AD40" s="234">
        <v>39681.244171606966</v>
      </c>
      <c r="AE40" s="234">
        <v>1921.1729873437901</v>
      </c>
      <c r="AF40" s="234">
        <v>679.79212143696998</v>
      </c>
      <c r="AG40" s="234">
        <v>555.21710952150056</v>
      </c>
      <c r="AH40" s="234">
        <v>11438.956608306638</v>
      </c>
      <c r="AI40" s="234">
        <v>678.70785508877145</v>
      </c>
      <c r="AJ40" s="234">
        <v>889.74143396267482</v>
      </c>
      <c r="AK40" s="234">
        <v>16697.399176216841</v>
      </c>
      <c r="AL40" s="234">
        <v>755.25050237265282</v>
      </c>
      <c r="AM40" s="234">
        <v>939.55945298268534</v>
      </c>
      <c r="AN40" s="234">
        <v>1412.3881331083646</v>
      </c>
      <c r="AO40" s="234">
        <v>13610.062092293172</v>
      </c>
      <c r="AP40" s="234">
        <v>11772.384340369952</v>
      </c>
      <c r="AQ40" s="234">
        <v>61350.631813004009</v>
      </c>
      <c r="AR40" s="234">
        <v>407.35520287290359</v>
      </c>
      <c r="AS40" s="234">
        <v>1045.7818045276701</v>
      </c>
      <c r="AT40" s="234">
        <v>1202.8288799520506</v>
      </c>
      <c r="AU40" s="234">
        <v>1317.6381808581723</v>
      </c>
      <c r="AV40" s="234">
        <v>1093.9025260623584</v>
      </c>
      <c r="AW40" s="234">
        <v>12083.970545692393</v>
      </c>
      <c r="AX40" s="234">
        <v>862.46210574507745</v>
      </c>
      <c r="AY40" s="234">
        <v>12094.302651092947</v>
      </c>
      <c r="AZ40" s="234">
        <v>1032.5267986534127</v>
      </c>
      <c r="BA40" s="234">
        <v>1267.0060831095154</v>
      </c>
      <c r="BB40" s="234">
        <v>9926.4398184627407</v>
      </c>
      <c r="BC40" s="234">
        <v>1920.8521450048806</v>
      </c>
      <c r="BD40" s="234">
        <v>44255.06674203412</v>
      </c>
      <c r="BE40" s="234">
        <v>987.12718209137802</v>
      </c>
      <c r="BF40" s="234">
        <v>1099.6007305236137</v>
      </c>
      <c r="BG40" s="234">
        <v>888.60201131023655</v>
      </c>
      <c r="BH40" s="234">
        <v>722.54996887369293</v>
      </c>
      <c r="BI40" s="234">
        <v>673.50777546116694</v>
      </c>
    </row>
    <row r="41" spans="1:61" s="31" customFormat="1" ht="15.75" customHeight="1" x14ac:dyDescent="0.2">
      <c r="A41" s="325"/>
      <c r="B41" s="325" t="s">
        <v>71</v>
      </c>
      <c r="C41" s="351" t="s">
        <v>71</v>
      </c>
      <c r="D41" s="325" t="s">
        <v>221</v>
      </c>
      <c r="E41" s="241">
        <v>2912.8112859217954</v>
      </c>
      <c r="F41" s="241">
        <v>1932.8578610097381</v>
      </c>
      <c r="G41" s="241">
        <v>4179.7216712434838</v>
      </c>
      <c r="H41" s="241">
        <v>2866.249299363933</v>
      </c>
      <c r="I41" s="241">
        <v>3411.551698647726</v>
      </c>
      <c r="J41" s="241">
        <v>4203.0693757791132</v>
      </c>
      <c r="K41" s="241">
        <v>3113.1274151234702</v>
      </c>
      <c r="L41" s="241">
        <v>4210.8846832250565</v>
      </c>
      <c r="M41" s="241">
        <v>4145.5342335244713</v>
      </c>
      <c r="N41" s="241">
        <v>2394.5779511475384</v>
      </c>
      <c r="O41" s="241">
        <v>1037.5646600922789</v>
      </c>
      <c r="P41" s="241">
        <v>2026.6761948896135</v>
      </c>
      <c r="Q41" s="241">
        <v>36434.626329968218</v>
      </c>
      <c r="R41" s="241">
        <v>705.67235077305213</v>
      </c>
      <c r="S41" s="241">
        <v>649.83528909639415</v>
      </c>
      <c r="T41" s="241">
        <v>3552.8463229570098</v>
      </c>
      <c r="U41" s="241">
        <v>879.36041786838814</v>
      </c>
      <c r="V41" s="241">
        <v>1655.4866978592718</v>
      </c>
      <c r="W41" s="241">
        <v>1207.4664764616414</v>
      </c>
      <c r="X41" s="241">
        <v>1204.1265123658534</v>
      </c>
      <c r="Y41" s="241">
        <v>1690.2769723846882</v>
      </c>
      <c r="Z41" s="241">
        <v>1185.7019591691437</v>
      </c>
      <c r="AA41" s="241">
        <v>3749.9408879286261</v>
      </c>
      <c r="AB41" s="241">
        <v>1035.2882461758072</v>
      </c>
      <c r="AC41" s="241">
        <v>1692.0587959745276</v>
      </c>
      <c r="AD41" s="241">
        <v>19208.060929014406</v>
      </c>
      <c r="AE41" s="241">
        <v>843.02163653884895</v>
      </c>
      <c r="AF41" s="241">
        <v>933.29726936676934</v>
      </c>
      <c r="AG41" s="241">
        <v>1236.4798764417278</v>
      </c>
      <c r="AH41" s="241">
        <v>846.1860740805738</v>
      </c>
      <c r="AI41" s="241">
        <v>561.66997350736244</v>
      </c>
      <c r="AJ41" s="241">
        <v>794.13579153959768</v>
      </c>
      <c r="AK41" s="241">
        <v>978.11247327389435</v>
      </c>
      <c r="AL41" s="241">
        <v>912.5675356465448</v>
      </c>
      <c r="AM41" s="241">
        <v>1014.0304260543962</v>
      </c>
      <c r="AN41" s="241">
        <v>946.39706947519028</v>
      </c>
      <c r="AO41" s="241">
        <v>1279.2612285069426</v>
      </c>
      <c r="AP41" s="241">
        <v>1339.3664363168318</v>
      </c>
      <c r="AQ41" s="241">
        <v>11684.525790748681</v>
      </c>
      <c r="AR41" s="241">
        <v>944.95352103151629</v>
      </c>
      <c r="AS41" s="241">
        <v>1228.5640572196851</v>
      </c>
      <c r="AT41" s="241">
        <v>1600.7596044160014</v>
      </c>
      <c r="AU41" s="241">
        <v>2702.3729866877206</v>
      </c>
      <c r="AV41" s="241">
        <v>2295.5221750115434</v>
      </c>
      <c r="AW41" s="241">
        <v>1678.230164653372</v>
      </c>
      <c r="AX41" s="241">
        <v>1301.9344939802259</v>
      </c>
      <c r="AY41" s="241">
        <v>1364.8809482061654</v>
      </c>
      <c r="AZ41" s="241">
        <v>1345.283222834463</v>
      </c>
      <c r="BA41" s="241">
        <v>1218.5644853114704</v>
      </c>
      <c r="BB41" s="241">
        <v>1271.4067376557753</v>
      </c>
      <c r="BC41" s="241">
        <v>2024.0740616270996</v>
      </c>
      <c r="BD41" s="241">
        <v>18976.546458635043</v>
      </c>
      <c r="BE41" s="241">
        <v>1093.4059028179163</v>
      </c>
      <c r="BF41" s="241">
        <v>1380.6643271980904</v>
      </c>
      <c r="BG41" s="241">
        <v>5224.8755860160645</v>
      </c>
      <c r="BH41" s="241">
        <v>3386.9823407725466</v>
      </c>
      <c r="BI41" s="241">
        <v>3748.3277186746427</v>
      </c>
    </row>
    <row r="42" spans="1:61" s="246" customFormat="1" ht="15.75" customHeight="1" x14ac:dyDescent="0.2">
      <c r="A42" s="293">
        <v>209</v>
      </c>
      <c r="B42" s="293" t="s">
        <v>94</v>
      </c>
      <c r="C42" s="294" t="s">
        <v>71</v>
      </c>
      <c r="D42" s="293" t="s">
        <v>71</v>
      </c>
      <c r="E42" s="272">
        <v>18950.403877468874</v>
      </c>
      <c r="F42" s="272">
        <v>17776.893671157162</v>
      </c>
      <c r="G42" s="272">
        <v>20565.202525285476</v>
      </c>
      <c r="H42" s="272">
        <v>23021.488633481516</v>
      </c>
      <c r="I42" s="272">
        <v>23650.703707942735</v>
      </c>
      <c r="J42" s="272">
        <v>28140.857847917709</v>
      </c>
      <c r="K42" s="272">
        <v>21469.786010514756</v>
      </c>
      <c r="L42" s="272">
        <v>21388.613871028771</v>
      </c>
      <c r="M42" s="272">
        <v>20361.152016701351</v>
      </c>
      <c r="N42" s="272">
        <v>19244.559288445824</v>
      </c>
      <c r="O42" s="272">
        <v>19605.929763649241</v>
      </c>
      <c r="P42" s="272">
        <v>21256.051967617794</v>
      </c>
      <c r="Q42" s="272">
        <v>255431.6431812112</v>
      </c>
      <c r="R42" s="272">
        <v>20778.399127817953</v>
      </c>
      <c r="S42" s="272">
        <v>18214.830695720742</v>
      </c>
      <c r="T42" s="272">
        <v>22723.593994618685</v>
      </c>
      <c r="U42" s="272">
        <v>20591.257293886309</v>
      </c>
      <c r="V42" s="272">
        <v>23458.310892865833</v>
      </c>
      <c r="W42" s="272">
        <v>20036.004361648287</v>
      </c>
      <c r="X42" s="272">
        <v>21397.678451156069</v>
      </c>
      <c r="Y42" s="272">
        <v>19480.305073409498</v>
      </c>
      <c r="Z42" s="272">
        <v>20485.694500931531</v>
      </c>
      <c r="AA42" s="272">
        <v>20660.557156197137</v>
      </c>
      <c r="AB42" s="272">
        <v>19258.376237023767</v>
      </c>
      <c r="AC42" s="272">
        <v>20599.628670224305</v>
      </c>
      <c r="AD42" s="272">
        <v>247684.63645550012</v>
      </c>
      <c r="AE42" s="272">
        <v>21468.956302192746</v>
      </c>
      <c r="AF42" s="272">
        <v>20351.81716602356</v>
      </c>
      <c r="AG42" s="272">
        <v>22222.543901220659</v>
      </c>
      <c r="AH42" s="272">
        <v>23017.537168024188</v>
      </c>
      <c r="AI42" s="272">
        <v>22851.388761512651</v>
      </c>
      <c r="AJ42" s="272">
        <v>21425.865063222329</v>
      </c>
      <c r="AK42" s="272">
        <v>25030.573494010641</v>
      </c>
      <c r="AL42" s="272">
        <v>23726.955563803909</v>
      </c>
      <c r="AM42" s="272">
        <v>22738.734621782758</v>
      </c>
      <c r="AN42" s="272">
        <v>23539.853205223226</v>
      </c>
      <c r="AO42" s="272">
        <v>24406.314026175649</v>
      </c>
      <c r="AP42" s="272">
        <v>26084.188147957757</v>
      </c>
      <c r="AQ42" s="272">
        <v>276864.72742115008</v>
      </c>
      <c r="AR42" s="272">
        <v>21736.211853423141</v>
      </c>
      <c r="AS42" s="272">
        <v>21194.579633958747</v>
      </c>
      <c r="AT42" s="272">
        <v>23851.741555654367</v>
      </c>
      <c r="AU42" s="272">
        <v>23915.090905692643</v>
      </c>
      <c r="AV42" s="272">
        <v>27260.118047856722</v>
      </c>
      <c r="AW42" s="272">
        <v>24416.128640157138</v>
      </c>
      <c r="AX42" s="272">
        <v>25959.153148471232</v>
      </c>
      <c r="AY42" s="272">
        <v>26749.837514633015</v>
      </c>
      <c r="AZ42" s="272">
        <v>27106.430249053366</v>
      </c>
      <c r="BA42" s="272">
        <v>27442.867475690473</v>
      </c>
      <c r="BB42" s="272">
        <v>24467.447253390616</v>
      </c>
      <c r="BC42" s="272">
        <v>27002.620550040876</v>
      </c>
      <c r="BD42" s="272">
        <v>301102.22682802234</v>
      </c>
      <c r="BE42" s="272">
        <v>25218.284473343614</v>
      </c>
      <c r="BF42" s="272">
        <v>24344.033752709438</v>
      </c>
      <c r="BG42" s="272">
        <v>27179.450268594686</v>
      </c>
      <c r="BH42" s="272">
        <v>26185.084509123932</v>
      </c>
      <c r="BI42" s="272">
        <v>26894.872933560837</v>
      </c>
    </row>
    <row r="43" spans="1:61" s="246" customFormat="1" ht="15.75" customHeight="1" x14ac:dyDescent="0.2">
      <c r="A43" s="325"/>
      <c r="B43" s="325" t="s">
        <v>71</v>
      </c>
      <c r="C43" s="351">
        <v>67990</v>
      </c>
      <c r="D43" s="325" t="s">
        <v>237</v>
      </c>
      <c r="E43" s="241">
        <v>10003.068971941653</v>
      </c>
      <c r="F43" s="241">
        <v>8412.7014955981485</v>
      </c>
      <c r="G43" s="241">
        <v>11158.16031377121</v>
      </c>
      <c r="H43" s="241">
        <v>10023.15724145276</v>
      </c>
      <c r="I43" s="241">
        <v>9304.3803564064419</v>
      </c>
      <c r="J43" s="241">
        <v>10862.247398726287</v>
      </c>
      <c r="K43" s="241">
        <v>9715.3920939708496</v>
      </c>
      <c r="L43" s="241">
        <v>10204.250945266875</v>
      </c>
      <c r="M43" s="241">
        <v>9564.9030561945365</v>
      </c>
      <c r="N43" s="241">
        <v>10509.85107903415</v>
      </c>
      <c r="O43" s="241">
        <v>10020.814977988475</v>
      </c>
      <c r="P43" s="241">
        <v>10413.228028415719</v>
      </c>
      <c r="Q43" s="241">
        <v>120192.15595876711</v>
      </c>
      <c r="R43" s="241">
        <v>10244.027898222437</v>
      </c>
      <c r="S43" s="241">
        <v>8149.678359605351</v>
      </c>
      <c r="T43" s="241">
        <v>11681.082637341102</v>
      </c>
      <c r="U43" s="241">
        <v>10661.25556142664</v>
      </c>
      <c r="V43" s="241">
        <v>11753.80694538036</v>
      </c>
      <c r="W43" s="241">
        <v>10707.925939599527</v>
      </c>
      <c r="X43" s="241">
        <v>10837.902145742954</v>
      </c>
      <c r="Y43" s="241">
        <v>10687.26192086136</v>
      </c>
      <c r="Z43" s="241">
        <v>11119.779795534419</v>
      </c>
      <c r="AA43" s="241">
        <v>11671.627557967466</v>
      </c>
      <c r="AB43" s="241">
        <v>11043.198342347814</v>
      </c>
      <c r="AC43" s="241">
        <v>11328.148590483896</v>
      </c>
      <c r="AD43" s="241">
        <v>129885.69569451331</v>
      </c>
      <c r="AE43" s="241">
        <v>11676.023721040234</v>
      </c>
      <c r="AF43" s="241">
        <v>10868.514843206953</v>
      </c>
      <c r="AG43" s="241">
        <v>12009.136035781457</v>
      </c>
      <c r="AH43" s="241">
        <v>11110.214336079105</v>
      </c>
      <c r="AI43" s="241">
        <v>13401.820669836428</v>
      </c>
      <c r="AJ43" s="241">
        <v>11729.369048210938</v>
      </c>
      <c r="AK43" s="241">
        <v>13877.644872834293</v>
      </c>
      <c r="AL43" s="241">
        <v>12988.534660340862</v>
      </c>
      <c r="AM43" s="241">
        <v>11937.077770721065</v>
      </c>
      <c r="AN43" s="241">
        <v>13122.484451002121</v>
      </c>
      <c r="AO43" s="241">
        <v>13581.338575348485</v>
      </c>
      <c r="AP43" s="241">
        <v>15025.163195627822</v>
      </c>
      <c r="AQ43" s="241">
        <v>151327.32218002976</v>
      </c>
      <c r="AR43" s="241">
        <v>12357.580234454606</v>
      </c>
      <c r="AS43" s="241">
        <v>11565.537615523441</v>
      </c>
      <c r="AT43" s="241">
        <v>13875.618945882712</v>
      </c>
      <c r="AU43" s="241">
        <v>15419.314013634686</v>
      </c>
      <c r="AV43" s="241">
        <v>16573.724716775549</v>
      </c>
      <c r="AW43" s="241">
        <v>14473.882032045774</v>
      </c>
      <c r="AX43" s="241">
        <v>15710.905626291498</v>
      </c>
      <c r="AY43" s="241">
        <v>15979.058268701563</v>
      </c>
      <c r="AZ43" s="241">
        <v>16270.734218344152</v>
      </c>
      <c r="BA43" s="241">
        <v>17180.155671769448</v>
      </c>
      <c r="BB43" s="241">
        <v>14822.895263920127</v>
      </c>
      <c r="BC43" s="241">
        <v>17679.426128060066</v>
      </c>
      <c r="BD43" s="241">
        <v>181908.83273540364</v>
      </c>
      <c r="BE43" s="241">
        <v>15364.201962890229</v>
      </c>
      <c r="BF43" s="241">
        <v>14963.329549089394</v>
      </c>
      <c r="BG43" s="241">
        <v>17224.929376104403</v>
      </c>
      <c r="BH43" s="241">
        <v>17206.778108309223</v>
      </c>
      <c r="BI43" s="241">
        <v>17613.594960335569</v>
      </c>
    </row>
    <row r="44" spans="1:61" s="31" customFormat="1" ht="15.75" customHeight="1" x14ac:dyDescent="0.2">
      <c r="A44" s="326"/>
      <c r="B44" s="326" t="s">
        <v>71</v>
      </c>
      <c r="C44" s="350">
        <v>67521</v>
      </c>
      <c r="D44" s="326" t="s">
        <v>238</v>
      </c>
      <c r="E44" s="234">
        <v>3023.2208816813863</v>
      </c>
      <c r="F44" s="234">
        <v>2511.0425631151143</v>
      </c>
      <c r="G44" s="234">
        <v>2898.7547692258186</v>
      </c>
      <c r="H44" s="234">
        <v>3611.4020578004329</v>
      </c>
      <c r="I44" s="234">
        <v>2913.6886749701803</v>
      </c>
      <c r="J44" s="234">
        <v>3067.6898484604362</v>
      </c>
      <c r="K44" s="234">
        <v>3383.8436631428881</v>
      </c>
      <c r="L44" s="234">
        <v>2785.849710309707</v>
      </c>
      <c r="M44" s="234">
        <v>3255.9867702712731</v>
      </c>
      <c r="N44" s="234">
        <v>2702.3732028249565</v>
      </c>
      <c r="O44" s="234">
        <v>2874.3952462188386</v>
      </c>
      <c r="P44" s="234">
        <v>2896.43147032458</v>
      </c>
      <c r="Q44" s="234">
        <v>35924.678858345607</v>
      </c>
      <c r="R44" s="234">
        <v>2909.8164947816008</v>
      </c>
      <c r="S44" s="234">
        <v>3066.08891630167</v>
      </c>
      <c r="T44" s="234">
        <v>3600.3728457313387</v>
      </c>
      <c r="U44" s="234">
        <v>3193.9857307255816</v>
      </c>
      <c r="V44" s="234">
        <v>3598.9644440680299</v>
      </c>
      <c r="W44" s="234">
        <v>2284.5789341134105</v>
      </c>
      <c r="X44" s="234">
        <v>2925.6121232532155</v>
      </c>
      <c r="Y44" s="234">
        <v>2948.9895598852718</v>
      </c>
      <c r="Z44" s="234">
        <v>3006.6489855381751</v>
      </c>
      <c r="AA44" s="234">
        <v>3668.9743026169817</v>
      </c>
      <c r="AB44" s="234">
        <v>3218.0679861219642</v>
      </c>
      <c r="AC44" s="234">
        <v>3068.8309133869507</v>
      </c>
      <c r="AD44" s="234">
        <v>37490.931236524186</v>
      </c>
      <c r="AE44" s="234">
        <v>3195.0294044937095</v>
      </c>
      <c r="AF44" s="234">
        <v>3496.2779093101967</v>
      </c>
      <c r="AG44" s="234">
        <v>4242.4165442946896</v>
      </c>
      <c r="AH44" s="234">
        <v>4299.0406005691893</v>
      </c>
      <c r="AI44" s="234">
        <v>3748.6672821857746</v>
      </c>
      <c r="AJ44" s="234">
        <v>2987.1052145334043</v>
      </c>
      <c r="AK44" s="234">
        <v>3594.9223769818877</v>
      </c>
      <c r="AL44" s="234">
        <v>3883.9388967590289</v>
      </c>
      <c r="AM44" s="234">
        <v>3678.7234020509404</v>
      </c>
      <c r="AN44" s="234">
        <v>3635.2860474365025</v>
      </c>
      <c r="AO44" s="234">
        <v>3678.3038837945742</v>
      </c>
      <c r="AP44" s="234">
        <v>3985.27989744858</v>
      </c>
      <c r="AQ44" s="234">
        <v>44424.991459858473</v>
      </c>
      <c r="AR44" s="234">
        <v>3543.4463385104932</v>
      </c>
      <c r="AS44" s="234">
        <v>3513.2925544156292</v>
      </c>
      <c r="AT44" s="234">
        <v>3652.1852825738088</v>
      </c>
      <c r="AU44" s="234">
        <v>3284.6411199319655</v>
      </c>
      <c r="AV44" s="234">
        <v>4004.3553045406306</v>
      </c>
      <c r="AW44" s="234">
        <v>2839.0340076188359</v>
      </c>
      <c r="AX44" s="234">
        <v>3134.6919583750941</v>
      </c>
      <c r="AY44" s="234">
        <v>2962.118792607876</v>
      </c>
      <c r="AZ44" s="234">
        <v>3581.1577752553944</v>
      </c>
      <c r="BA44" s="234">
        <v>3165.4041124771752</v>
      </c>
      <c r="BB44" s="234">
        <v>3035.392105506427</v>
      </c>
      <c r="BC44" s="234">
        <v>3249.1352196776411</v>
      </c>
      <c r="BD44" s="234">
        <v>39964.854571490971</v>
      </c>
      <c r="BE44" s="234">
        <v>3294.3257326646381</v>
      </c>
      <c r="BF44" s="234">
        <v>3648.4187210861933</v>
      </c>
      <c r="BG44" s="234">
        <v>3601.5274250487746</v>
      </c>
      <c r="BH44" s="234">
        <v>3092.2870151510861</v>
      </c>
      <c r="BI44" s="234">
        <v>3163.4571000128981</v>
      </c>
    </row>
    <row r="45" spans="1:61" s="246" customFormat="1" ht="15.75" customHeight="1" x14ac:dyDescent="0.2">
      <c r="A45" s="325"/>
      <c r="B45" s="325" t="s">
        <v>71</v>
      </c>
      <c r="C45" s="351">
        <v>67912</v>
      </c>
      <c r="D45" s="325" t="s">
        <v>239</v>
      </c>
      <c r="E45" s="241">
        <v>3087.868585775569</v>
      </c>
      <c r="F45" s="241">
        <v>3169.8274281918707</v>
      </c>
      <c r="G45" s="241">
        <v>2647.4482195313917</v>
      </c>
      <c r="H45" s="241">
        <v>2848.4506385740851</v>
      </c>
      <c r="I45" s="241">
        <v>2186.9279563783907</v>
      </c>
      <c r="J45" s="241">
        <v>2797.8976959541383</v>
      </c>
      <c r="K45" s="241">
        <v>2707.1819407663015</v>
      </c>
      <c r="L45" s="241">
        <v>2904.1027175699678</v>
      </c>
      <c r="M45" s="241">
        <v>3051.7345636812643</v>
      </c>
      <c r="N45" s="241">
        <v>2726.4682979848803</v>
      </c>
      <c r="O45" s="241">
        <v>2230.0939202767609</v>
      </c>
      <c r="P45" s="241">
        <v>2476.2581528653295</v>
      </c>
      <c r="Q45" s="241">
        <v>32834.260117549951</v>
      </c>
      <c r="R45" s="241">
        <v>2664.510876689078</v>
      </c>
      <c r="S45" s="241">
        <v>2463.9193856067286</v>
      </c>
      <c r="T45" s="241">
        <v>2384.0002008724141</v>
      </c>
      <c r="U45" s="241">
        <v>2101.1565654093788</v>
      </c>
      <c r="V45" s="241">
        <v>2669.2899442926955</v>
      </c>
      <c r="W45" s="241">
        <v>2385.2848050717162</v>
      </c>
      <c r="X45" s="241">
        <v>1883.3128916893029</v>
      </c>
      <c r="Y45" s="241">
        <v>1840.0122101963618</v>
      </c>
      <c r="Z45" s="241">
        <v>1562.1177965369468</v>
      </c>
      <c r="AA45" s="241">
        <v>1545.7433311460911</v>
      </c>
      <c r="AB45" s="241">
        <v>1385.3383517598527</v>
      </c>
      <c r="AC45" s="241">
        <v>1570.4142045153426</v>
      </c>
      <c r="AD45" s="241">
        <v>24455.100563785909</v>
      </c>
      <c r="AE45" s="241">
        <v>1491.4813867383891</v>
      </c>
      <c r="AF45" s="241">
        <v>1802.2392524191807</v>
      </c>
      <c r="AG45" s="241">
        <v>1451.1807455015685</v>
      </c>
      <c r="AH45" s="241">
        <v>1565.8825297576152</v>
      </c>
      <c r="AI45" s="241">
        <v>1649.9113322325813</v>
      </c>
      <c r="AJ45" s="241">
        <v>1593.4156476320732</v>
      </c>
      <c r="AK45" s="241">
        <v>1869.7319692151257</v>
      </c>
      <c r="AL45" s="241">
        <v>1872.5340100295198</v>
      </c>
      <c r="AM45" s="241">
        <v>2194.3167810543259</v>
      </c>
      <c r="AN45" s="241">
        <v>2009.8614650768202</v>
      </c>
      <c r="AO45" s="241">
        <v>1717.503315639088</v>
      </c>
      <c r="AP45" s="241">
        <v>1916.8779798617927</v>
      </c>
      <c r="AQ45" s="241">
        <v>21134.936415158081</v>
      </c>
      <c r="AR45" s="241">
        <v>2002.744509868191</v>
      </c>
      <c r="AS45" s="241">
        <v>1537.1666323477764</v>
      </c>
      <c r="AT45" s="241">
        <v>1644.9242087353298</v>
      </c>
      <c r="AU45" s="241">
        <v>1897.2651194086345</v>
      </c>
      <c r="AV45" s="241">
        <v>1738.6615057406188</v>
      </c>
      <c r="AW45" s="241">
        <v>1685.5995760291146</v>
      </c>
      <c r="AX45" s="241">
        <v>2211.5844438670065</v>
      </c>
      <c r="AY45" s="241">
        <v>2669.5965306700218</v>
      </c>
      <c r="AZ45" s="241">
        <v>1898.456024304654</v>
      </c>
      <c r="BA45" s="241">
        <v>1961.2736755425933</v>
      </c>
      <c r="BB45" s="241">
        <v>1687.6081894255869</v>
      </c>
      <c r="BC45" s="241">
        <v>2564.7577419715221</v>
      </c>
      <c r="BD45" s="241">
        <v>23499.638157911053</v>
      </c>
      <c r="BE45" s="241">
        <v>2174.5949512413517</v>
      </c>
      <c r="BF45" s="241">
        <v>1786.8679868897502</v>
      </c>
      <c r="BG45" s="241">
        <v>2221.5108116428883</v>
      </c>
      <c r="BH45" s="241">
        <v>1920.1938234642605</v>
      </c>
      <c r="BI45" s="241">
        <v>1693.7995381928904</v>
      </c>
    </row>
    <row r="46" spans="1:61" s="31" customFormat="1" ht="15.75" customHeight="1" x14ac:dyDescent="0.2">
      <c r="A46" s="326"/>
      <c r="B46" s="326" t="s">
        <v>71</v>
      </c>
      <c r="C46" s="350">
        <v>67511</v>
      </c>
      <c r="D46" s="326" t="s">
        <v>240</v>
      </c>
      <c r="E46" s="234">
        <v>284.70907288683367</v>
      </c>
      <c r="F46" s="234">
        <v>204.43891930738977</v>
      </c>
      <c r="G46" s="234">
        <v>289.03902906484592</v>
      </c>
      <c r="H46" s="234">
        <v>168.97549210621111</v>
      </c>
      <c r="I46" s="234">
        <v>173.73456415070498</v>
      </c>
      <c r="J46" s="234">
        <v>257.85783943759918</v>
      </c>
      <c r="K46" s="234">
        <v>208.65968872833318</v>
      </c>
      <c r="L46" s="234">
        <v>251.86228302146563</v>
      </c>
      <c r="M46" s="234">
        <v>160.15671959746038</v>
      </c>
      <c r="N46" s="234">
        <v>656.2038079305388</v>
      </c>
      <c r="O46" s="234">
        <v>342.34365102745051</v>
      </c>
      <c r="P46" s="234">
        <v>609.39536405875356</v>
      </c>
      <c r="Q46" s="234">
        <v>3607.3764313175861</v>
      </c>
      <c r="R46" s="234">
        <v>457.08564443421568</v>
      </c>
      <c r="S46" s="234">
        <v>530.52078209702597</v>
      </c>
      <c r="T46" s="234">
        <v>727.88405546785839</v>
      </c>
      <c r="U46" s="234">
        <v>490.67307855292057</v>
      </c>
      <c r="V46" s="234">
        <v>798.35416756073255</v>
      </c>
      <c r="W46" s="234">
        <v>395.42647323596219</v>
      </c>
      <c r="X46" s="234">
        <v>773.05073866941052</v>
      </c>
      <c r="Y46" s="234">
        <v>351.44180546001928</v>
      </c>
      <c r="Z46" s="234">
        <v>458.76526878539403</v>
      </c>
      <c r="AA46" s="234">
        <v>435.31582424229777</v>
      </c>
      <c r="AB46" s="234">
        <v>508.50783536632741</v>
      </c>
      <c r="AC46" s="234">
        <v>430.96133303257147</v>
      </c>
      <c r="AD46" s="234">
        <v>6357.9870069047356</v>
      </c>
      <c r="AE46" s="234">
        <v>339.33705508053248</v>
      </c>
      <c r="AF46" s="234">
        <v>404.8258547845179</v>
      </c>
      <c r="AG46" s="234">
        <v>793.99820888785291</v>
      </c>
      <c r="AH46" s="234">
        <v>838.26439430931248</v>
      </c>
      <c r="AI46" s="234">
        <v>618.36799282854111</v>
      </c>
      <c r="AJ46" s="234">
        <v>452.4209353079068</v>
      </c>
      <c r="AK46" s="234">
        <v>563.44393873944455</v>
      </c>
      <c r="AL46" s="234">
        <v>662.37811621403239</v>
      </c>
      <c r="AM46" s="234">
        <v>477.92925416358639</v>
      </c>
      <c r="AN46" s="234">
        <v>507.98193657091366</v>
      </c>
      <c r="AO46" s="234">
        <v>879.60333144101844</v>
      </c>
      <c r="AP46" s="234">
        <v>710.34580723013676</v>
      </c>
      <c r="AQ46" s="234">
        <v>7248.8968255577956</v>
      </c>
      <c r="AR46" s="234">
        <v>444.16159138991668</v>
      </c>
      <c r="AS46" s="234">
        <v>571.9652612071377</v>
      </c>
      <c r="AT46" s="234">
        <v>335.44039171709755</v>
      </c>
      <c r="AU46" s="234">
        <v>489.92724741020419</v>
      </c>
      <c r="AV46" s="234">
        <v>407.07597219380551</v>
      </c>
      <c r="AW46" s="234">
        <v>518.98120574013717</v>
      </c>
      <c r="AX46" s="234">
        <v>664.9972159322914</v>
      </c>
      <c r="AY46" s="234">
        <v>524.13324931840202</v>
      </c>
      <c r="AZ46" s="234">
        <v>817.74034651874967</v>
      </c>
      <c r="BA46" s="234">
        <v>516.2715588863424</v>
      </c>
      <c r="BB46" s="234">
        <v>626.40521897601445</v>
      </c>
      <c r="BC46" s="234">
        <v>297.79516219890093</v>
      </c>
      <c r="BD46" s="234">
        <v>6214.8944214889998</v>
      </c>
      <c r="BE46" s="234">
        <v>597.61965388647081</v>
      </c>
      <c r="BF46" s="234">
        <v>717.35860291051233</v>
      </c>
      <c r="BG46" s="234">
        <v>641.05048857956433</v>
      </c>
      <c r="BH46" s="234">
        <v>367.09776019584655</v>
      </c>
      <c r="BI46" s="234">
        <v>990.85735701632836</v>
      </c>
    </row>
    <row r="47" spans="1:61" s="31" customFormat="1" ht="15.75" customHeight="1" x14ac:dyDescent="0.2">
      <c r="A47" s="325"/>
      <c r="B47" s="325" t="s">
        <v>71</v>
      </c>
      <c r="C47" s="351" t="s">
        <v>71</v>
      </c>
      <c r="D47" s="325" t="s">
        <v>221</v>
      </c>
      <c r="E47" s="241">
        <v>2551.5363651834323</v>
      </c>
      <c r="F47" s="241">
        <v>3478.8832649446399</v>
      </c>
      <c r="G47" s="241">
        <v>3571.8001936922105</v>
      </c>
      <c r="H47" s="241">
        <v>6369.5032035480235</v>
      </c>
      <c r="I47" s="241">
        <v>9071.9721560370144</v>
      </c>
      <c r="J47" s="241">
        <v>11155.165065339244</v>
      </c>
      <c r="K47" s="241">
        <v>5454.7086239063819</v>
      </c>
      <c r="L47" s="241">
        <v>5242.5482148607571</v>
      </c>
      <c r="M47" s="241">
        <v>4328.3709069568158</v>
      </c>
      <c r="N47" s="241">
        <v>2649.6629006712965</v>
      </c>
      <c r="O47" s="241">
        <v>4138.281968137715</v>
      </c>
      <c r="P47" s="241">
        <v>4860.7389519534108</v>
      </c>
      <c r="Q47" s="241">
        <v>62873.171815230948</v>
      </c>
      <c r="R47" s="241">
        <v>4502.9582136906211</v>
      </c>
      <c r="S47" s="241">
        <v>4004.6232521099651</v>
      </c>
      <c r="T47" s="241">
        <v>4330.2542552059731</v>
      </c>
      <c r="U47" s="241">
        <v>4144.186357771785</v>
      </c>
      <c r="V47" s="241">
        <v>4637.8953915640186</v>
      </c>
      <c r="W47" s="241">
        <v>4262.7882096276726</v>
      </c>
      <c r="X47" s="241">
        <v>4977.8005518011823</v>
      </c>
      <c r="Y47" s="241">
        <v>3652.599577006486</v>
      </c>
      <c r="Z47" s="241">
        <v>4338.3826545365955</v>
      </c>
      <c r="AA47" s="241">
        <v>3338.8961402243003</v>
      </c>
      <c r="AB47" s="241">
        <v>3103.2637214278066</v>
      </c>
      <c r="AC47" s="241">
        <v>4201.2736288055457</v>
      </c>
      <c r="AD47" s="241">
        <v>49494.921953771947</v>
      </c>
      <c r="AE47" s="241">
        <v>4767.0847348398802</v>
      </c>
      <c r="AF47" s="241">
        <v>3779.9593063027141</v>
      </c>
      <c r="AG47" s="241">
        <v>3725.8123667550899</v>
      </c>
      <c r="AH47" s="241">
        <v>5204.1353073089667</v>
      </c>
      <c r="AI47" s="241">
        <v>3432.6214844293236</v>
      </c>
      <c r="AJ47" s="241">
        <v>4663.5542175380069</v>
      </c>
      <c r="AK47" s="241">
        <v>5124.8303362398901</v>
      </c>
      <c r="AL47" s="241">
        <v>4319.5698804604635</v>
      </c>
      <c r="AM47" s="241">
        <v>4450.6874137928426</v>
      </c>
      <c r="AN47" s="241">
        <v>4264.2393051368699</v>
      </c>
      <c r="AO47" s="241">
        <v>4549.5649199524833</v>
      </c>
      <c r="AP47" s="241">
        <v>4446.5212677894269</v>
      </c>
      <c r="AQ47" s="241">
        <v>52728.580540545961</v>
      </c>
      <c r="AR47" s="241">
        <v>3388.2791791999343</v>
      </c>
      <c r="AS47" s="241">
        <v>4006.6175704647621</v>
      </c>
      <c r="AT47" s="241">
        <v>4343.5727267454185</v>
      </c>
      <c r="AU47" s="241">
        <v>2823.9434053071527</v>
      </c>
      <c r="AV47" s="241">
        <v>4536.3005486061193</v>
      </c>
      <c r="AW47" s="241">
        <v>4898.6318187232755</v>
      </c>
      <c r="AX47" s="241">
        <v>4236.9739040053446</v>
      </c>
      <c r="AY47" s="241">
        <v>4614.9306733351532</v>
      </c>
      <c r="AZ47" s="241">
        <v>4538.3418846304139</v>
      </c>
      <c r="BA47" s="241">
        <v>4619.7624570149146</v>
      </c>
      <c r="BB47" s="241">
        <v>4295.1464755624629</v>
      </c>
      <c r="BC47" s="241">
        <v>3211.5062981327474</v>
      </c>
      <c r="BD47" s="241">
        <v>49514.006941727697</v>
      </c>
      <c r="BE47" s="241">
        <v>3787.5421726609225</v>
      </c>
      <c r="BF47" s="241">
        <v>3228.0588927335875</v>
      </c>
      <c r="BG47" s="241">
        <v>3490.4321672190554</v>
      </c>
      <c r="BH47" s="241">
        <v>3598.7278020035137</v>
      </c>
      <c r="BI47" s="241">
        <v>3433.163978003151</v>
      </c>
    </row>
    <row r="48" spans="1:61" s="246" customFormat="1" ht="15.75" customHeight="1" x14ac:dyDescent="0.2">
      <c r="A48" s="293">
        <v>280</v>
      </c>
      <c r="B48" s="293" t="s">
        <v>77</v>
      </c>
      <c r="C48" s="294" t="s">
        <v>71</v>
      </c>
      <c r="D48" s="293" t="s">
        <v>71</v>
      </c>
      <c r="E48" s="272">
        <v>6199.9539892850862</v>
      </c>
      <c r="F48" s="272">
        <v>8782.5280335679527</v>
      </c>
      <c r="G48" s="272">
        <v>9709.713166231224</v>
      </c>
      <c r="H48" s="272">
        <v>9361.488064820076</v>
      </c>
      <c r="I48" s="272">
        <v>8034.6326392289639</v>
      </c>
      <c r="J48" s="272">
        <v>9256.536017133365</v>
      </c>
      <c r="K48" s="272">
        <v>7966.1002667760076</v>
      </c>
      <c r="L48" s="272">
        <v>7795.9335818720701</v>
      </c>
      <c r="M48" s="272">
        <v>8089.661040897874</v>
      </c>
      <c r="N48" s="272">
        <v>11462.281764848887</v>
      </c>
      <c r="O48" s="272">
        <v>12767.990590706941</v>
      </c>
      <c r="P48" s="272">
        <v>10507.801043914373</v>
      </c>
      <c r="Q48" s="272">
        <v>109934.62019928283</v>
      </c>
      <c r="R48" s="272">
        <v>5105.9733912242082</v>
      </c>
      <c r="S48" s="272">
        <v>8361.2863130060014</v>
      </c>
      <c r="T48" s="272">
        <v>8175.6391935872271</v>
      </c>
      <c r="U48" s="272">
        <v>7355.646382274701</v>
      </c>
      <c r="V48" s="272">
        <v>6865.0127768541151</v>
      </c>
      <c r="W48" s="272">
        <v>10709.528753729874</v>
      </c>
      <c r="X48" s="272">
        <v>10163.973019022782</v>
      </c>
      <c r="Y48" s="272">
        <v>11228.428978558686</v>
      </c>
      <c r="Z48" s="272">
        <v>12266.855726679702</v>
      </c>
      <c r="AA48" s="272">
        <v>12348.466761340382</v>
      </c>
      <c r="AB48" s="272">
        <v>14575.311476617158</v>
      </c>
      <c r="AC48" s="272">
        <v>18413.531306660312</v>
      </c>
      <c r="AD48" s="272">
        <v>125569.65407955516</v>
      </c>
      <c r="AE48" s="272">
        <v>10433.41450463028</v>
      </c>
      <c r="AF48" s="272">
        <v>13783.194457127889</v>
      </c>
      <c r="AG48" s="272">
        <v>14696.068320271665</v>
      </c>
      <c r="AH48" s="272">
        <v>14555.25362709151</v>
      </c>
      <c r="AI48" s="272">
        <v>14461.482688483418</v>
      </c>
      <c r="AJ48" s="272">
        <v>14511.87457594334</v>
      </c>
      <c r="AK48" s="272">
        <v>16954.884214721886</v>
      </c>
      <c r="AL48" s="272">
        <v>15452.395079990838</v>
      </c>
      <c r="AM48" s="272">
        <v>15767.060453060287</v>
      </c>
      <c r="AN48" s="272">
        <v>16272.758014528865</v>
      </c>
      <c r="AO48" s="272">
        <v>16040.980386207893</v>
      </c>
      <c r="AP48" s="272">
        <v>24523.924835582591</v>
      </c>
      <c r="AQ48" s="272">
        <v>187453.29115764043</v>
      </c>
      <c r="AR48" s="272">
        <v>13503.242627996233</v>
      </c>
      <c r="AS48" s="272">
        <v>15922.883998110447</v>
      </c>
      <c r="AT48" s="272">
        <v>18826.773215908426</v>
      </c>
      <c r="AU48" s="272">
        <v>18365.091139323307</v>
      </c>
      <c r="AV48" s="272">
        <v>18097.2931307662</v>
      </c>
      <c r="AW48" s="272">
        <v>18670.992028666653</v>
      </c>
      <c r="AX48" s="272">
        <v>19943.403491839599</v>
      </c>
      <c r="AY48" s="272">
        <v>20029.583781781374</v>
      </c>
      <c r="AZ48" s="272">
        <v>20048.146811034188</v>
      </c>
      <c r="BA48" s="272">
        <v>24513.408853055131</v>
      </c>
      <c r="BB48" s="272">
        <v>22727.586707810424</v>
      </c>
      <c r="BC48" s="272">
        <v>24582.033728836112</v>
      </c>
      <c r="BD48" s="272">
        <v>235230.43951512809</v>
      </c>
      <c r="BE48" s="272">
        <v>14756.041663526961</v>
      </c>
      <c r="BF48" s="272">
        <v>22589.651252317864</v>
      </c>
      <c r="BG48" s="272">
        <v>21159.815471969632</v>
      </c>
      <c r="BH48" s="272">
        <v>21881.051708003171</v>
      </c>
      <c r="BI48" s="272">
        <v>24848.283227970631</v>
      </c>
    </row>
    <row r="49" spans="1:61" s="246" customFormat="1" ht="15.75" customHeight="1" x14ac:dyDescent="0.2">
      <c r="A49" s="325"/>
      <c r="B49" s="325" t="s">
        <v>71</v>
      </c>
      <c r="C49" s="351">
        <v>83310</v>
      </c>
      <c r="D49" s="325" t="s">
        <v>241</v>
      </c>
      <c r="E49" s="241">
        <v>2504.9071402820105</v>
      </c>
      <c r="F49" s="241">
        <v>2676.2341633742694</v>
      </c>
      <c r="G49" s="241">
        <v>3043.6363636363672</v>
      </c>
      <c r="H49" s="241">
        <v>2418.6560864248768</v>
      </c>
      <c r="I49" s="241">
        <v>2770.0144777178139</v>
      </c>
      <c r="J49" s="241">
        <v>2903.6625594667694</v>
      </c>
      <c r="K49" s="241">
        <v>2659.7095921344735</v>
      </c>
      <c r="L49" s="241">
        <v>2471.665412281136</v>
      </c>
      <c r="M49" s="241">
        <v>2420.8163348080184</v>
      </c>
      <c r="N49" s="241">
        <v>1904.3547701516682</v>
      </c>
      <c r="O49" s="241">
        <v>2582.5949208106977</v>
      </c>
      <c r="P49" s="241">
        <v>2588.8257738430752</v>
      </c>
      <c r="Q49" s="241">
        <v>30945.077594931183</v>
      </c>
      <c r="R49" s="241">
        <v>1848.3900672170159</v>
      </c>
      <c r="S49" s="241">
        <v>2448.7777456805343</v>
      </c>
      <c r="T49" s="241">
        <v>2563.1771220938831</v>
      </c>
      <c r="U49" s="241">
        <v>2378.9253217432947</v>
      </c>
      <c r="V49" s="241">
        <v>3074.6639329795717</v>
      </c>
      <c r="W49" s="241">
        <v>3703.5092565638411</v>
      </c>
      <c r="X49" s="241">
        <v>2816.0806857585062</v>
      </c>
      <c r="Y49" s="241">
        <v>2989.040409197059</v>
      </c>
      <c r="Z49" s="241">
        <v>4944.4522668674172</v>
      </c>
      <c r="AA49" s="241">
        <v>3905.7546012110583</v>
      </c>
      <c r="AB49" s="241">
        <v>3523.8841963700756</v>
      </c>
      <c r="AC49" s="241">
        <v>6046.7737298338525</v>
      </c>
      <c r="AD49" s="241">
        <v>40243.429335516106</v>
      </c>
      <c r="AE49" s="241">
        <v>3559.9779310346862</v>
      </c>
      <c r="AF49" s="241">
        <v>6100.3376413153392</v>
      </c>
      <c r="AG49" s="241">
        <v>6246.4201487749187</v>
      </c>
      <c r="AH49" s="241">
        <v>5290.2118645017699</v>
      </c>
      <c r="AI49" s="241">
        <v>5965.8215479266173</v>
      </c>
      <c r="AJ49" s="241">
        <v>5869.4802138222631</v>
      </c>
      <c r="AK49" s="241">
        <v>6282.3320354744847</v>
      </c>
      <c r="AL49" s="241">
        <v>5636.2457689511084</v>
      </c>
      <c r="AM49" s="241">
        <v>6005.2809898875503</v>
      </c>
      <c r="AN49" s="241">
        <v>4881.3066100007773</v>
      </c>
      <c r="AO49" s="241">
        <v>6667.7450127676175</v>
      </c>
      <c r="AP49" s="241">
        <v>12471.55523558154</v>
      </c>
      <c r="AQ49" s="241">
        <v>74976.715000038675</v>
      </c>
      <c r="AR49" s="241">
        <v>5170.9753630126834</v>
      </c>
      <c r="AS49" s="241">
        <v>6962.5734323332426</v>
      </c>
      <c r="AT49" s="241">
        <v>6000.2859090118118</v>
      </c>
      <c r="AU49" s="241">
        <v>6504.8478363463873</v>
      </c>
      <c r="AV49" s="241">
        <v>6703.4298588278953</v>
      </c>
      <c r="AW49" s="241">
        <v>6881.9659218814159</v>
      </c>
      <c r="AX49" s="241">
        <v>5806.9554672902987</v>
      </c>
      <c r="AY49" s="241">
        <v>6767.890844774075</v>
      </c>
      <c r="AZ49" s="241">
        <v>7294.7551024778868</v>
      </c>
      <c r="BA49" s="241">
        <v>7775.4250760669456</v>
      </c>
      <c r="BB49" s="241">
        <v>7643.5942087678441</v>
      </c>
      <c r="BC49" s="241">
        <v>9189.4851374004684</v>
      </c>
      <c r="BD49" s="241">
        <v>82702.184158190954</v>
      </c>
      <c r="BE49" s="241">
        <v>5938.7379819513371</v>
      </c>
      <c r="BF49" s="241">
        <v>7591.6442183657728</v>
      </c>
      <c r="BG49" s="241">
        <v>7653.4890495215932</v>
      </c>
      <c r="BH49" s="241">
        <v>9454.6804457862399</v>
      </c>
      <c r="BI49" s="241">
        <v>11883.543303427763</v>
      </c>
    </row>
    <row r="50" spans="1:61" s="31" customFormat="1" ht="15.75" customHeight="1" x14ac:dyDescent="0.2">
      <c r="A50" s="326"/>
      <c r="B50" s="326" t="s">
        <v>71</v>
      </c>
      <c r="C50" s="350">
        <v>83329</v>
      </c>
      <c r="D50" s="326" t="s">
        <v>242</v>
      </c>
      <c r="E50" s="234">
        <v>1776.8400193244345</v>
      </c>
      <c r="F50" s="234">
        <v>3115.6798429086602</v>
      </c>
      <c r="G50" s="234">
        <v>3466.5538038150471</v>
      </c>
      <c r="H50" s="234">
        <v>2929.6550840473287</v>
      </c>
      <c r="I50" s="234">
        <v>2712.548829590728</v>
      </c>
      <c r="J50" s="234">
        <v>3394.5210009921734</v>
      </c>
      <c r="K50" s="234">
        <v>2202.5182497331257</v>
      </c>
      <c r="L50" s="234">
        <v>2823.6926622364531</v>
      </c>
      <c r="M50" s="234">
        <v>3222.6735933883824</v>
      </c>
      <c r="N50" s="234">
        <v>4440.8286308026027</v>
      </c>
      <c r="O50" s="234">
        <v>3197.8273045258143</v>
      </c>
      <c r="P50" s="234">
        <v>3767.4318144966014</v>
      </c>
      <c r="Q50" s="234">
        <v>37050.770835861353</v>
      </c>
      <c r="R50" s="234">
        <v>1448.3534936949327</v>
      </c>
      <c r="S50" s="234">
        <v>3792.4568704147578</v>
      </c>
      <c r="T50" s="234">
        <v>3150.7199936002398</v>
      </c>
      <c r="U50" s="234">
        <v>2299.0730203493217</v>
      </c>
      <c r="V50" s="234">
        <v>2020.4883505197713</v>
      </c>
      <c r="W50" s="234">
        <v>3456.6877189258234</v>
      </c>
      <c r="X50" s="234">
        <v>4680.4895260840694</v>
      </c>
      <c r="Y50" s="234">
        <v>5317.4181860997642</v>
      </c>
      <c r="Z50" s="234">
        <v>3582.0063827895988</v>
      </c>
      <c r="AA50" s="234">
        <v>3478.485074649836</v>
      </c>
      <c r="AB50" s="234">
        <v>4710.6258089156699</v>
      </c>
      <c r="AC50" s="234">
        <v>4441.1015789831208</v>
      </c>
      <c r="AD50" s="234">
        <v>42377.906005026904</v>
      </c>
      <c r="AE50" s="234">
        <v>4267.7657614611244</v>
      </c>
      <c r="AF50" s="234">
        <v>3311.0693710823934</v>
      </c>
      <c r="AG50" s="234">
        <v>3438.6846401033272</v>
      </c>
      <c r="AH50" s="234">
        <v>4539.2864449497893</v>
      </c>
      <c r="AI50" s="234">
        <v>3405.35649194795</v>
      </c>
      <c r="AJ50" s="234">
        <v>3123.4316241948345</v>
      </c>
      <c r="AK50" s="234">
        <v>4019.0019176220021</v>
      </c>
      <c r="AL50" s="234">
        <v>3956.3896739191637</v>
      </c>
      <c r="AM50" s="234">
        <v>3676.240205547911</v>
      </c>
      <c r="AN50" s="234">
        <v>5494.0110178445766</v>
      </c>
      <c r="AO50" s="234">
        <v>3737.6192890994603</v>
      </c>
      <c r="AP50" s="234">
        <v>4274.4053260120409</v>
      </c>
      <c r="AQ50" s="234">
        <v>47243.261763784569</v>
      </c>
      <c r="AR50" s="234">
        <v>4151.1187775392082</v>
      </c>
      <c r="AS50" s="234">
        <v>3504.5971971559738</v>
      </c>
      <c r="AT50" s="234">
        <v>4682.1629512190348</v>
      </c>
      <c r="AU50" s="234">
        <v>4653.0425721801921</v>
      </c>
      <c r="AV50" s="234">
        <v>4644.2674704642513</v>
      </c>
      <c r="AW50" s="234">
        <v>4395.4612749757516</v>
      </c>
      <c r="AX50" s="234">
        <v>5913.2556269101797</v>
      </c>
      <c r="AY50" s="234">
        <v>4450.7580950182746</v>
      </c>
      <c r="AZ50" s="234">
        <v>5486.0502186011427</v>
      </c>
      <c r="BA50" s="234">
        <v>6021.2721166454339</v>
      </c>
      <c r="BB50" s="234">
        <v>6915.3143667105378</v>
      </c>
      <c r="BC50" s="234">
        <v>4878.8816888972306</v>
      </c>
      <c r="BD50" s="234">
        <v>59696.182356317215</v>
      </c>
      <c r="BE50" s="234">
        <v>4495.413543181261</v>
      </c>
      <c r="BF50" s="234">
        <v>3785.8785385952092</v>
      </c>
      <c r="BG50" s="234">
        <v>4192.7763963643119</v>
      </c>
      <c r="BH50" s="234">
        <v>4191.5695251883499</v>
      </c>
      <c r="BI50" s="234">
        <v>4467.8923851334121</v>
      </c>
    </row>
    <row r="51" spans="1:61" s="31" customFormat="1" ht="15.75" customHeight="1" x14ac:dyDescent="0.2">
      <c r="A51" s="325"/>
      <c r="B51" s="325" t="s">
        <v>71</v>
      </c>
      <c r="C51" s="351">
        <v>83990</v>
      </c>
      <c r="D51" s="325" t="s">
        <v>231</v>
      </c>
      <c r="E51" s="241">
        <v>1127.6539684050322</v>
      </c>
      <c r="F51" s="241">
        <v>1820.583865833541</v>
      </c>
      <c r="G51" s="241">
        <v>1563.4659043248621</v>
      </c>
      <c r="H51" s="241">
        <v>2642.5165537504186</v>
      </c>
      <c r="I51" s="241">
        <v>1358.0727530216736</v>
      </c>
      <c r="J51" s="241">
        <v>1448.8660121301016</v>
      </c>
      <c r="K51" s="241">
        <v>1813.0524457618712</v>
      </c>
      <c r="L51" s="241">
        <v>1402.4492720148387</v>
      </c>
      <c r="M51" s="241">
        <v>1371.7771200304226</v>
      </c>
      <c r="N51" s="241">
        <v>1629.7616879342181</v>
      </c>
      <c r="O51" s="241">
        <v>3586.8908365382313</v>
      </c>
      <c r="P51" s="241">
        <v>2356.8326297982917</v>
      </c>
      <c r="Q51" s="241">
        <v>22121.923049543504</v>
      </c>
      <c r="R51" s="241">
        <v>936.30013055912707</v>
      </c>
      <c r="S51" s="241">
        <v>1240.5916572132403</v>
      </c>
      <c r="T51" s="241">
        <v>1198.1824565829979</v>
      </c>
      <c r="U51" s="241">
        <v>1490.4696007630769</v>
      </c>
      <c r="V51" s="241">
        <v>738.32803193571044</v>
      </c>
      <c r="W51" s="241">
        <v>1345.2027764668931</v>
      </c>
      <c r="X51" s="241">
        <v>1188.7196797860906</v>
      </c>
      <c r="Y51" s="241">
        <v>1416.3878196662897</v>
      </c>
      <c r="Z51" s="241">
        <v>1983.6065636460166</v>
      </c>
      <c r="AA51" s="241">
        <v>1402.1010359185191</v>
      </c>
      <c r="AB51" s="241">
        <v>3070.9093451493409</v>
      </c>
      <c r="AC51" s="241">
        <v>4833.3870762641227</v>
      </c>
      <c r="AD51" s="241">
        <v>20844.186173951424</v>
      </c>
      <c r="AE51" s="241">
        <v>749.46413145833367</v>
      </c>
      <c r="AF51" s="241">
        <v>1211.1787719133008</v>
      </c>
      <c r="AG51" s="241">
        <v>2069.7739438619551</v>
      </c>
      <c r="AH51" s="241">
        <v>1622.8534204716714</v>
      </c>
      <c r="AI51" s="241">
        <v>1309.2499949142145</v>
      </c>
      <c r="AJ51" s="241">
        <v>1776.4483351501447</v>
      </c>
      <c r="AK51" s="241">
        <v>3260.7283991044637</v>
      </c>
      <c r="AL51" s="241">
        <v>1904.0171086789596</v>
      </c>
      <c r="AM51" s="241">
        <v>1624.0929992874301</v>
      </c>
      <c r="AN51" s="241">
        <v>1552.1069686337341</v>
      </c>
      <c r="AO51" s="241">
        <v>1133.3733354796186</v>
      </c>
      <c r="AP51" s="241">
        <v>2717.7625638325721</v>
      </c>
      <c r="AQ51" s="241">
        <v>20931.049972786404</v>
      </c>
      <c r="AR51" s="241">
        <v>773.40031522918457</v>
      </c>
      <c r="AS51" s="241">
        <v>1671.8950084182231</v>
      </c>
      <c r="AT51" s="241">
        <v>3058.113725566021</v>
      </c>
      <c r="AU51" s="241">
        <v>1694.8229780433899</v>
      </c>
      <c r="AV51" s="241">
        <v>2632.1662566791497</v>
      </c>
      <c r="AW51" s="241">
        <v>2781.8866704428592</v>
      </c>
      <c r="AX51" s="241">
        <v>3602.1084672779298</v>
      </c>
      <c r="AY51" s="241">
        <v>3735.9113542577929</v>
      </c>
      <c r="AZ51" s="241">
        <v>4047.0691028429901</v>
      </c>
      <c r="BA51" s="241">
        <v>3498.3302747393973</v>
      </c>
      <c r="BB51" s="241">
        <v>3425.4043870036248</v>
      </c>
      <c r="BC51" s="241">
        <v>5394.380691199769</v>
      </c>
      <c r="BD51" s="241">
        <v>36315.489231700332</v>
      </c>
      <c r="BE51" s="241">
        <v>2563.225892665726</v>
      </c>
      <c r="BF51" s="241">
        <v>5820.2108164600222</v>
      </c>
      <c r="BG51" s="241">
        <v>4725.3599658048133</v>
      </c>
      <c r="BH51" s="241">
        <v>3539.7495299724787</v>
      </c>
      <c r="BI51" s="241">
        <v>3748.2909011318493</v>
      </c>
    </row>
    <row r="52" spans="1:61" s="246" customFormat="1" ht="15.75" customHeight="1" x14ac:dyDescent="0.2">
      <c r="A52" s="326"/>
      <c r="B52" s="326" t="s">
        <v>71</v>
      </c>
      <c r="C52" s="350">
        <v>83324</v>
      </c>
      <c r="D52" s="326" t="s">
        <v>243</v>
      </c>
      <c r="E52" s="234">
        <v>159.46754744107136</v>
      </c>
      <c r="F52" s="234">
        <v>363.47769573808358</v>
      </c>
      <c r="G52" s="234">
        <v>687.86537136532877</v>
      </c>
      <c r="H52" s="234">
        <v>284.58453006104497</v>
      </c>
      <c r="I52" s="234">
        <v>225.61062371369633</v>
      </c>
      <c r="J52" s="234">
        <v>330.23939350254011</v>
      </c>
      <c r="K52" s="234">
        <v>101.81771344850341</v>
      </c>
      <c r="L52" s="234">
        <v>99.444545400609186</v>
      </c>
      <c r="M52" s="234">
        <v>176.97198087986629</v>
      </c>
      <c r="N52" s="234">
        <v>1798.5574850234354</v>
      </c>
      <c r="O52" s="234">
        <v>1878.3494231552086</v>
      </c>
      <c r="P52" s="234">
        <v>355.57676231873415</v>
      </c>
      <c r="Q52" s="234">
        <v>6461.9630720481218</v>
      </c>
      <c r="R52" s="234">
        <v>133.85020399350563</v>
      </c>
      <c r="S52" s="234">
        <v>287.26747499668232</v>
      </c>
      <c r="T52" s="234">
        <v>233.38892743605911</v>
      </c>
      <c r="U52" s="234">
        <v>251.31033312755653</v>
      </c>
      <c r="V52" s="234">
        <v>33.704625374690707</v>
      </c>
      <c r="W52" s="234">
        <v>139.00825512915068</v>
      </c>
      <c r="X52" s="234">
        <v>242.79658279061454</v>
      </c>
      <c r="Y52" s="234">
        <v>33.353762447918633</v>
      </c>
      <c r="Z52" s="234">
        <v>336.32689455467056</v>
      </c>
      <c r="AA52" s="234">
        <v>1762.7016466503076</v>
      </c>
      <c r="AB52" s="234">
        <v>2057.5528370027582</v>
      </c>
      <c r="AC52" s="234">
        <v>340.03462252679992</v>
      </c>
      <c r="AD52" s="234">
        <v>5851.2961660307155</v>
      </c>
      <c r="AE52" s="234">
        <v>1248.6181068260007</v>
      </c>
      <c r="AF52" s="234">
        <v>2309.9338122906074</v>
      </c>
      <c r="AG52" s="234">
        <v>2053.6535288156256</v>
      </c>
      <c r="AH52" s="234">
        <v>1938.1806640270047</v>
      </c>
      <c r="AI52" s="234">
        <v>2689.3141208442926</v>
      </c>
      <c r="AJ52" s="234">
        <v>2445.7428854330301</v>
      </c>
      <c r="AK52" s="234">
        <v>2179.9296941185994</v>
      </c>
      <c r="AL52" s="234">
        <v>2940.193930205317</v>
      </c>
      <c r="AM52" s="234">
        <v>2539.0760752488745</v>
      </c>
      <c r="AN52" s="234">
        <v>2691.6022468684309</v>
      </c>
      <c r="AO52" s="234">
        <v>2858.3732731022774</v>
      </c>
      <c r="AP52" s="234">
        <v>3196.1180630134181</v>
      </c>
      <c r="AQ52" s="234">
        <v>29090.736400793481</v>
      </c>
      <c r="AR52" s="234">
        <v>2303.5892497966283</v>
      </c>
      <c r="AS52" s="234">
        <v>2805.9424169381909</v>
      </c>
      <c r="AT52" s="234">
        <v>3033.8056592099892</v>
      </c>
      <c r="AU52" s="234">
        <v>3157.525010162929</v>
      </c>
      <c r="AV52" s="234">
        <v>2431.6595216230739</v>
      </c>
      <c r="AW52" s="234">
        <v>2897.7680752840015</v>
      </c>
      <c r="AX52" s="234">
        <v>2819.8450820990674</v>
      </c>
      <c r="AY52" s="234">
        <v>2587.1230804936627</v>
      </c>
      <c r="AZ52" s="234">
        <v>1524.5950499361086</v>
      </c>
      <c r="BA52" s="234">
        <v>2520.7326250971259</v>
      </c>
      <c r="BB52" s="234">
        <v>3161.6416708118609</v>
      </c>
      <c r="BC52" s="234">
        <v>3185.9120166369939</v>
      </c>
      <c r="BD52" s="234">
        <v>32430.139458089638</v>
      </c>
      <c r="BE52" s="234">
        <v>129.98194053172418</v>
      </c>
      <c r="BF52" s="234">
        <v>3884.0186882833686</v>
      </c>
      <c r="BG52" s="234">
        <v>2913.5426244148507</v>
      </c>
      <c r="BH52" s="234">
        <v>2802.7064776260968</v>
      </c>
      <c r="BI52" s="234">
        <v>2854.0660087992646</v>
      </c>
    </row>
    <row r="53" spans="1:61" s="31" customFormat="1" ht="15.75" customHeight="1" x14ac:dyDescent="0.2">
      <c r="A53" s="325"/>
      <c r="B53" s="325" t="s">
        <v>71</v>
      </c>
      <c r="C53" s="351">
        <v>83322</v>
      </c>
      <c r="D53" s="325" t="s">
        <v>244</v>
      </c>
      <c r="E53" s="241">
        <v>83.462009660604494</v>
      </c>
      <c r="F53" s="241">
        <v>29.570339935065501</v>
      </c>
      <c r="G53" s="241">
        <v>0</v>
      </c>
      <c r="H53" s="241">
        <v>44.864436477684301</v>
      </c>
      <c r="I53" s="241">
        <v>34.258094415138899</v>
      </c>
      <c r="J53" s="241">
        <v>23.611678807357301</v>
      </c>
      <c r="K53" s="241">
        <v>0</v>
      </c>
      <c r="L53" s="241">
        <v>85.0395849743892</v>
      </c>
      <c r="M53" s="241">
        <v>32.687732976727297</v>
      </c>
      <c r="N53" s="241">
        <v>488.7173014198857</v>
      </c>
      <c r="O53" s="241">
        <v>106.40939887477499</v>
      </c>
      <c r="P53" s="241">
        <v>85.158566700356204</v>
      </c>
      <c r="Q53" s="241">
        <v>1013.7791442419839</v>
      </c>
      <c r="R53" s="241">
        <v>100.12398465034035</v>
      </c>
      <c r="S53" s="241">
        <v>84.800428888559154</v>
      </c>
      <c r="T53" s="241">
        <v>71.644374882068718</v>
      </c>
      <c r="U53" s="241">
        <v>158.54603415330328</v>
      </c>
      <c r="V53" s="241">
        <v>53.598067850879119</v>
      </c>
      <c r="W53" s="241">
        <v>34.327346230410349</v>
      </c>
      <c r="X53" s="241">
        <v>94.9031299031857</v>
      </c>
      <c r="Y53" s="241">
        <v>113.84212436559612</v>
      </c>
      <c r="Z53" s="241">
        <v>296.55908880313785</v>
      </c>
      <c r="AA53" s="241">
        <v>149.537237472691</v>
      </c>
      <c r="AB53" s="241">
        <v>178.18267021909273</v>
      </c>
      <c r="AC53" s="241">
        <v>209.04376272004163</v>
      </c>
      <c r="AD53" s="241">
        <v>1545.1082501393057</v>
      </c>
      <c r="AE53" s="241">
        <v>72.846621893629859</v>
      </c>
      <c r="AF53" s="241">
        <v>235.05314192773875</v>
      </c>
      <c r="AG53" s="241">
        <v>87.532476545876932</v>
      </c>
      <c r="AH53" s="241">
        <v>387.24755742151746</v>
      </c>
      <c r="AI53" s="241">
        <v>390.57293634629809</v>
      </c>
      <c r="AJ53" s="241">
        <v>206.48823079664902</v>
      </c>
      <c r="AK53" s="241">
        <v>205.12534382232161</v>
      </c>
      <c r="AL53" s="241">
        <v>115.91947247658022</v>
      </c>
      <c r="AM53" s="241">
        <v>859.93769135727689</v>
      </c>
      <c r="AN53" s="241">
        <v>376.98018811757618</v>
      </c>
      <c r="AO53" s="241">
        <v>628.47028763211665</v>
      </c>
      <c r="AP53" s="241">
        <v>258.97183315444266</v>
      </c>
      <c r="AQ53" s="241">
        <v>3825.1457814920245</v>
      </c>
      <c r="AR53" s="241">
        <v>87.424516748806369</v>
      </c>
      <c r="AS53" s="241">
        <v>108.49792269770708</v>
      </c>
      <c r="AT53" s="241">
        <v>105.52362676669063</v>
      </c>
      <c r="AU53" s="241">
        <v>350.39460219706257</v>
      </c>
      <c r="AV53" s="241">
        <v>158.53646351269697</v>
      </c>
      <c r="AW53" s="241">
        <v>122.9141191542948</v>
      </c>
      <c r="AX53" s="241">
        <v>208.1802096093644</v>
      </c>
      <c r="AY53" s="241">
        <v>669.21906123037138</v>
      </c>
      <c r="AZ53" s="241">
        <v>140.64181130443745</v>
      </c>
      <c r="BA53" s="241">
        <v>2487.8009309960071</v>
      </c>
      <c r="BB53" s="241">
        <v>281.17365332722886</v>
      </c>
      <c r="BC53" s="241">
        <v>266.68006969461118</v>
      </c>
      <c r="BD53" s="241">
        <v>4986.9869872392783</v>
      </c>
      <c r="BE53" s="241">
        <v>117.70810529599507</v>
      </c>
      <c r="BF53" s="241">
        <v>194.05483746471467</v>
      </c>
      <c r="BG53" s="241">
        <v>685.91919703086376</v>
      </c>
      <c r="BH53" s="241">
        <v>591.47199977590481</v>
      </c>
      <c r="BI53" s="241">
        <v>521.13302989152271</v>
      </c>
    </row>
    <row r="54" spans="1:61" s="300" customFormat="1" ht="15.75" customHeight="1" x14ac:dyDescent="0.2">
      <c r="A54" s="326"/>
      <c r="B54" s="326" t="s">
        <v>71</v>
      </c>
      <c r="C54" s="350">
        <v>83449</v>
      </c>
      <c r="D54" s="326" t="s">
        <v>245</v>
      </c>
      <c r="E54" s="234">
        <v>132.35195151792792</v>
      </c>
      <c r="F54" s="234">
        <v>60.096258373153688</v>
      </c>
      <c r="G54" s="234">
        <v>338.98582725467958</v>
      </c>
      <c r="H54" s="234">
        <v>223.67124336471932</v>
      </c>
      <c r="I54" s="234">
        <v>126.52847956031657</v>
      </c>
      <c r="J54" s="234">
        <v>466.70361167880662</v>
      </c>
      <c r="K54" s="234">
        <v>139.45308628426253</v>
      </c>
      <c r="L54" s="234">
        <v>126.20077904990822</v>
      </c>
      <c r="M54" s="234">
        <v>185.25499639010832</v>
      </c>
      <c r="N54" s="234">
        <v>234.02710295307463</v>
      </c>
      <c r="O54" s="234">
        <v>331.43362420874354</v>
      </c>
      <c r="P54" s="234">
        <v>176.84445115408113</v>
      </c>
      <c r="Q54" s="234">
        <v>2541.5514117897819</v>
      </c>
      <c r="R54" s="234">
        <v>156.99151516179771</v>
      </c>
      <c r="S54" s="234">
        <v>200.77959864566992</v>
      </c>
      <c r="T54" s="234">
        <v>237.02654547905797</v>
      </c>
      <c r="U54" s="234">
        <v>252.14002060313538</v>
      </c>
      <c r="V54" s="234">
        <v>203.65063183356648</v>
      </c>
      <c r="W54" s="234">
        <v>244.96349486177181</v>
      </c>
      <c r="X54" s="234">
        <v>213.23303019901127</v>
      </c>
      <c r="Y54" s="234">
        <v>229.52347877116713</v>
      </c>
      <c r="Z54" s="234">
        <v>281.37100387045876</v>
      </c>
      <c r="AA54" s="234">
        <v>136.0016770638976</v>
      </c>
      <c r="AB54" s="234">
        <v>253.42151563985828</v>
      </c>
      <c r="AC54" s="234">
        <v>285.37715082853185</v>
      </c>
      <c r="AD54" s="234">
        <v>2694.4796629579237</v>
      </c>
      <c r="AE54" s="234">
        <v>153.32784990075012</v>
      </c>
      <c r="AF54" s="234">
        <v>181.3214115355382</v>
      </c>
      <c r="AG54" s="234">
        <v>209.83441539867766</v>
      </c>
      <c r="AH54" s="234">
        <v>221.64644965850542</v>
      </c>
      <c r="AI54" s="234">
        <v>238.37658530631279</v>
      </c>
      <c r="AJ54" s="234">
        <v>249.29300184995697</v>
      </c>
      <c r="AK54" s="234">
        <v>209.99935434678832</v>
      </c>
      <c r="AL54" s="234">
        <v>199.00522835719272</v>
      </c>
      <c r="AM54" s="234">
        <v>267.64296451168082</v>
      </c>
      <c r="AN54" s="234">
        <v>229.18834584077555</v>
      </c>
      <c r="AO54" s="234">
        <v>297.64039002999937</v>
      </c>
      <c r="AP54" s="234">
        <v>260.23496021505429</v>
      </c>
      <c r="AQ54" s="234">
        <v>2717.5109569512319</v>
      </c>
      <c r="AR54" s="234">
        <v>205.38552595248896</v>
      </c>
      <c r="AS54" s="234">
        <v>131.72761297980833</v>
      </c>
      <c r="AT54" s="234">
        <v>233.64953307167303</v>
      </c>
      <c r="AU54" s="234">
        <v>608.83824814380444</v>
      </c>
      <c r="AV54" s="234">
        <v>308.76152049065286</v>
      </c>
      <c r="AW54" s="234">
        <v>252.13164490493475</v>
      </c>
      <c r="AX54" s="234">
        <v>289.08818689137178</v>
      </c>
      <c r="AY54" s="234">
        <v>383.66594468659281</v>
      </c>
      <c r="AZ54" s="234">
        <v>251.94252630913383</v>
      </c>
      <c r="BA54" s="234">
        <v>262.20337385606354</v>
      </c>
      <c r="BB54" s="234">
        <v>212.7715245343816</v>
      </c>
      <c r="BC54" s="234">
        <v>256.08444860507427</v>
      </c>
      <c r="BD54" s="234">
        <v>3396.25009042598</v>
      </c>
      <c r="BE54" s="234">
        <v>384.3193010861205</v>
      </c>
      <c r="BF54" s="234">
        <v>303.32256877225313</v>
      </c>
      <c r="BG54" s="234">
        <v>257.95781794983668</v>
      </c>
      <c r="BH54" s="234">
        <v>201.56827571311322</v>
      </c>
      <c r="BI54" s="234">
        <v>223.52647096247736</v>
      </c>
    </row>
    <row r="55" spans="1:61" s="246" customFormat="1" ht="15.75" customHeight="1" x14ac:dyDescent="0.2">
      <c r="A55" s="325"/>
      <c r="B55" s="325" t="s">
        <v>71</v>
      </c>
      <c r="C55" s="325" t="s">
        <v>71</v>
      </c>
      <c r="D55" s="325" t="s">
        <v>221</v>
      </c>
      <c r="E55" s="241">
        <v>415.27135265400472</v>
      </c>
      <c r="F55" s="241">
        <v>716.88586740517928</v>
      </c>
      <c r="G55" s="241">
        <v>609.20589583494041</v>
      </c>
      <c r="H55" s="241">
        <v>817.54013069400287</v>
      </c>
      <c r="I55" s="241">
        <v>807.59938120959578</v>
      </c>
      <c r="J55" s="241">
        <v>688.93176055561662</v>
      </c>
      <c r="K55" s="241">
        <v>1049.5491794137718</v>
      </c>
      <c r="L55" s="241">
        <v>787.44132591473465</v>
      </c>
      <c r="M55" s="241">
        <v>679.47928242434955</v>
      </c>
      <c r="N55" s="241">
        <v>966.03478656400512</v>
      </c>
      <c r="O55" s="241">
        <v>1084.4850825934705</v>
      </c>
      <c r="P55" s="241">
        <v>1177.131045603232</v>
      </c>
      <c r="Q55" s="241">
        <v>9799.5550908669029</v>
      </c>
      <c r="R55" s="241">
        <v>481.96399594748874</v>
      </c>
      <c r="S55" s="241">
        <v>306.61253716655835</v>
      </c>
      <c r="T55" s="241">
        <v>721.49977351292159</v>
      </c>
      <c r="U55" s="241">
        <v>525.18205153501231</v>
      </c>
      <c r="V55" s="241">
        <v>740.57913635992486</v>
      </c>
      <c r="W55" s="241">
        <v>1785.8299055519851</v>
      </c>
      <c r="X55" s="241">
        <v>927.75038450130285</v>
      </c>
      <c r="Y55" s="241">
        <v>1128.8631980108903</v>
      </c>
      <c r="Z55" s="241">
        <v>842.53352614840253</v>
      </c>
      <c r="AA55" s="241">
        <v>1513.885488374073</v>
      </c>
      <c r="AB55" s="241">
        <v>780.73510332036108</v>
      </c>
      <c r="AC55" s="241">
        <v>2257.813385503845</v>
      </c>
      <c r="AD55" s="241">
        <v>12013.248485932767</v>
      </c>
      <c r="AE55" s="241">
        <v>381.41410205575573</v>
      </c>
      <c r="AF55" s="241">
        <v>434.30030706297043</v>
      </c>
      <c r="AG55" s="241">
        <v>590.16916677128074</v>
      </c>
      <c r="AH55" s="241">
        <v>555.82722606125333</v>
      </c>
      <c r="AI55" s="241">
        <v>462.79101119773395</v>
      </c>
      <c r="AJ55" s="241">
        <v>840.99028469646134</v>
      </c>
      <c r="AK55" s="241">
        <v>797.76747023322957</v>
      </c>
      <c r="AL55" s="241">
        <v>700.62389740251524</v>
      </c>
      <c r="AM55" s="241">
        <v>794.78952721956637</v>
      </c>
      <c r="AN55" s="241">
        <v>1047.5626372229945</v>
      </c>
      <c r="AO55" s="241">
        <v>717.75879809680384</v>
      </c>
      <c r="AP55" s="241">
        <v>1344.8768537735234</v>
      </c>
      <c r="AQ55" s="241">
        <v>8668.8712817940886</v>
      </c>
      <c r="AR55" s="241">
        <v>811.34887971723197</v>
      </c>
      <c r="AS55" s="241">
        <v>737.65040758730095</v>
      </c>
      <c r="AT55" s="241">
        <v>1713.2318110632048</v>
      </c>
      <c r="AU55" s="241">
        <v>1395.6198922495371</v>
      </c>
      <c r="AV55" s="241">
        <v>1218.4720391684789</v>
      </c>
      <c r="AW55" s="241">
        <v>1338.8643220233919</v>
      </c>
      <c r="AX55" s="241">
        <v>1303.9704517613866</v>
      </c>
      <c r="AY55" s="241">
        <v>1435.0154013206054</v>
      </c>
      <c r="AZ55" s="241">
        <v>1303.0929995624917</v>
      </c>
      <c r="BA55" s="241">
        <v>1947.6444556541592</v>
      </c>
      <c r="BB55" s="241">
        <v>1087.6868966549428</v>
      </c>
      <c r="BC55" s="241">
        <v>1410.6096764019567</v>
      </c>
      <c r="BD55" s="241">
        <v>15703.207233164689</v>
      </c>
      <c r="BE55" s="241">
        <v>1126.6548988147968</v>
      </c>
      <c r="BF55" s="241">
        <v>1010.5215843765266</v>
      </c>
      <c r="BG55" s="241">
        <v>730.77042088336248</v>
      </c>
      <c r="BH55" s="241">
        <v>1099.3054539409886</v>
      </c>
      <c r="BI55" s="241">
        <v>1149.83112862434</v>
      </c>
    </row>
    <row r="56" spans="1:61" s="246" customFormat="1" ht="15.75" customHeight="1" x14ac:dyDescent="0.2">
      <c r="A56" s="293">
        <v>213</v>
      </c>
      <c r="B56" s="293" t="s">
        <v>96</v>
      </c>
      <c r="C56" s="294" t="s">
        <v>71</v>
      </c>
      <c r="D56" s="293" t="s">
        <v>71</v>
      </c>
      <c r="E56" s="272">
        <v>8534.3365415439093</v>
      </c>
      <c r="F56" s="272">
        <v>6952.4122673556549</v>
      </c>
      <c r="G56" s="272">
        <v>4741.8595918673855</v>
      </c>
      <c r="H56" s="272">
        <v>10646.944084811448</v>
      </c>
      <c r="I56" s="272">
        <v>8191.3720397589213</v>
      </c>
      <c r="J56" s="272">
        <v>5508.0078116364293</v>
      </c>
      <c r="K56" s="272">
        <v>8293.3105418182004</v>
      </c>
      <c r="L56" s="272">
        <v>9676.6455181453657</v>
      </c>
      <c r="M56" s="272">
        <v>9143.0507729400379</v>
      </c>
      <c r="N56" s="272">
        <v>7532.895379119188</v>
      </c>
      <c r="O56" s="272">
        <v>8737.5890382891612</v>
      </c>
      <c r="P56" s="272">
        <v>8569.9116988914484</v>
      </c>
      <c r="Q56" s="272">
        <v>96528.335286177156</v>
      </c>
      <c r="R56" s="272">
        <v>8143.0064144462995</v>
      </c>
      <c r="S56" s="272">
        <v>8342.1600056213574</v>
      </c>
      <c r="T56" s="272">
        <v>7837.0370087119582</v>
      </c>
      <c r="U56" s="272">
        <v>8576.8202034880705</v>
      </c>
      <c r="V56" s="272">
        <v>8628.4067827005856</v>
      </c>
      <c r="W56" s="272">
        <v>8467.8785012275039</v>
      </c>
      <c r="X56" s="272">
        <v>8404.4841854538899</v>
      </c>
      <c r="Y56" s="272">
        <v>9294.8832226500508</v>
      </c>
      <c r="Z56" s="272">
        <v>8728.5542789057836</v>
      </c>
      <c r="AA56" s="272">
        <v>8439.6666789665651</v>
      </c>
      <c r="AB56" s="272">
        <v>8976.6830083300247</v>
      </c>
      <c r="AC56" s="272">
        <v>9162.8921678488696</v>
      </c>
      <c r="AD56" s="272">
        <v>103002.47245835095</v>
      </c>
      <c r="AE56" s="272">
        <v>12412.368722713238</v>
      </c>
      <c r="AF56" s="272">
        <v>10448.007705829967</v>
      </c>
      <c r="AG56" s="272">
        <v>10529.718726251493</v>
      </c>
      <c r="AH56" s="272">
        <v>11397.873874755929</v>
      </c>
      <c r="AI56" s="272">
        <v>11563.172195055413</v>
      </c>
      <c r="AJ56" s="272">
        <v>11856.993066928662</v>
      </c>
      <c r="AK56" s="272">
        <v>11747.309647769007</v>
      </c>
      <c r="AL56" s="272">
        <v>11771.472683829201</v>
      </c>
      <c r="AM56" s="272">
        <v>11067.302212378418</v>
      </c>
      <c r="AN56" s="272">
        <v>11011.127740635882</v>
      </c>
      <c r="AO56" s="272">
        <v>11751.195547716714</v>
      </c>
      <c r="AP56" s="272">
        <v>12238.548234763957</v>
      </c>
      <c r="AQ56" s="272">
        <v>137795.0903586279</v>
      </c>
      <c r="AR56" s="272">
        <v>14125.052976910323</v>
      </c>
      <c r="AS56" s="272">
        <v>12291.450962342082</v>
      </c>
      <c r="AT56" s="272">
        <v>11221.176601380468</v>
      </c>
      <c r="AU56" s="272">
        <v>12353.63085420045</v>
      </c>
      <c r="AV56" s="272">
        <v>12338.007984050935</v>
      </c>
      <c r="AW56" s="272">
        <v>12710.462405402715</v>
      </c>
      <c r="AX56" s="272">
        <v>13511.013524382255</v>
      </c>
      <c r="AY56" s="272">
        <v>14266.850402838103</v>
      </c>
      <c r="AZ56" s="272">
        <v>12453.095090219511</v>
      </c>
      <c r="BA56" s="272">
        <v>13146.981666487691</v>
      </c>
      <c r="BB56" s="272">
        <v>13331.401455291372</v>
      </c>
      <c r="BC56" s="272">
        <v>13835.19986237364</v>
      </c>
      <c r="BD56" s="272">
        <v>155584.32378587953</v>
      </c>
      <c r="BE56" s="272">
        <v>16697.228236189025</v>
      </c>
      <c r="BF56" s="272">
        <v>14758.973380350722</v>
      </c>
      <c r="BG56" s="272">
        <v>13037.752893245553</v>
      </c>
      <c r="BH56" s="272">
        <v>14458.798358395888</v>
      </c>
      <c r="BI56" s="272">
        <v>14002.307650626159</v>
      </c>
    </row>
    <row r="57" spans="1:61" s="300" customFormat="1" ht="15.75" customHeight="1" x14ac:dyDescent="0.2">
      <c r="A57" s="325"/>
      <c r="B57" s="325" t="s">
        <v>71</v>
      </c>
      <c r="C57" s="351">
        <v>67690</v>
      </c>
      <c r="D57" s="325" t="s">
        <v>246</v>
      </c>
      <c r="E57" s="241">
        <v>904.60683361226245</v>
      </c>
      <c r="F57" s="241">
        <v>970.14910669092239</v>
      </c>
      <c r="G57" s="241">
        <v>885.00915766977846</v>
      </c>
      <c r="H57" s="241">
        <v>1098.2473074473601</v>
      </c>
      <c r="I57" s="241">
        <v>934.50412922958606</v>
      </c>
      <c r="J57" s="241">
        <v>864.94106469139342</v>
      </c>
      <c r="K57" s="241">
        <v>783.86290301706447</v>
      </c>
      <c r="L57" s="241">
        <v>950.87283966968835</v>
      </c>
      <c r="M57" s="241">
        <v>870.9100473845034</v>
      </c>
      <c r="N57" s="241">
        <v>787.17390275845162</v>
      </c>
      <c r="O57" s="241">
        <v>1737.6703645045784</v>
      </c>
      <c r="P57" s="241">
        <v>949.20473627591309</v>
      </c>
      <c r="Q57" s="241">
        <v>11737.152392951502</v>
      </c>
      <c r="R57" s="241">
        <v>947.52912541256353</v>
      </c>
      <c r="S57" s="241">
        <v>580.81879198124216</v>
      </c>
      <c r="T57" s="241">
        <v>508.50430048347494</v>
      </c>
      <c r="U57" s="241">
        <v>844.68899120584103</v>
      </c>
      <c r="V57" s="241">
        <v>771.21593323876903</v>
      </c>
      <c r="W57" s="241">
        <v>707.21868986705397</v>
      </c>
      <c r="X57" s="241">
        <v>676.8928270143457</v>
      </c>
      <c r="Y57" s="241">
        <v>797.17934075902474</v>
      </c>
      <c r="Z57" s="241">
        <v>796.15171586911481</v>
      </c>
      <c r="AA57" s="241">
        <v>815.54563822434409</v>
      </c>
      <c r="AB57" s="241">
        <v>982.54244201295717</v>
      </c>
      <c r="AC57" s="241">
        <v>809.53105627050184</v>
      </c>
      <c r="AD57" s="241">
        <v>9237.8188523392328</v>
      </c>
      <c r="AE57" s="241">
        <v>1485.6091432819885</v>
      </c>
      <c r="AF57" s="241">
        <v>1060.5603705624849</v>
      </c>
      <c r="AG57" s="241">
        <v>1260.961694420625</v>
      </c>
      <c r="AH57" s="241">
        <v>2075.9292156809875</v>
      </c>
      <c r="AI57" s="241">
        <v>1892.1808118782637</v>
      </c>
      <c r="AJ57" s="241">
        <v>1828.4932436627403</v>
      </c>
      <c r="AK57" s="241">
        <v>2385.374836049632</v>
      </c>
      <c r="AL57" s="241">
        <v>2406.8678384225454</v>
      </c>
      <c r="AM57" s="241">
        <v>1907.3531323318698</v>
      </c>
      <c r="AN57" s="241">
        <v>2422.6644734519828</v>
      </c>
      <c r="AO57" s="241">
        <v>3247.7748113047737</v>
      </c>
      <c r="AP57" s="241">
        <v>2365.9911412133665</v>
      </c>
      <c r="AQ57" s="241">
        <v>24339.760712261261</v>
      </c>
      <c r="AR57" s="241">
        <v>2503.8853603399666</v>
      </c>
      <c r="AS57" s="241">
        <v>2590.9829334173128</v>
      </c>
      <c r="AT57" s="241">
        <v>2394.6460335260331</v>
      </c>
      <c r="AU57" s="241">
        <v>2350.3703046076625</v>
      </c>
      <c r="AV57" s="241">
        <v>2597.0811584962585</v>
      </c>
      <c r="AW57" s="241">
        <v>2713.1207320304652</v>
      </c>
      <c r="AX57" s="241">
        <v>2885.8220423920725</v>
      </c>
      <c r="AY57" s="241">
        <v>2969.6959809279942</v>
      </c>
      <c r="AZ57" s="241">
        <v>2632.1833190046864</v>
      </c>
      <c r="BA57" s="241">
        <v>3030.004677523325</v>
      </c>
      <c r="BB57" s="241">
        <v>3488.7468030690516</v>
      </c>
      <c r="BC57" s="241">
        <v>3818.1055395712756</v>
      </c>
      <c r="BD57" s="241">
        <v>33974.644884906098</v>
      </c>
      <c r="BE57" s="241">
        <v>4259.3732438493389</v>
      </c>
      <c r="BF57" s="241">
        <v>4669.3923587292247</v>
      </c>
      <c r="BG57" s="241">
        <v>4167.6152517070695</v>
      </c>
      <c r="BH57" s="241">
        <v>4112.4343313408735</v>
      </c>
      <c r="BI57" s="241">
        <v>4530.6115278690158</v>
      </c>
    </row>
    <row r="58" spans="1:61" s="246" customFormat="1" ht="15.75" customHeight="1" x14ac:dyDescent="0.2">
      <c r="A58" s="326"/>
      <c r="B58" s="326" t="s">
        <v>71</v>
      </c>
      <c r="C58" s="350" t="s">
        <v>71</v>
      </c>
      <c r="D58" s="326" t="s">
        <v>221</v>
      </c>
      <c r="E58" s="234">
        <v>7629.7297079316477</v>
      </c>
      <c r="F58" s="234">
        <v>5982.2631606647328</v>
      </c>
      <c r="G58" s="234">
        <v>3856.8504341976068</v>
      </c>
      <c r="H58" s="234">
        <v>9548.6967773640881</v>
      </c>
      <c r="I58" s="234">
        <v>7256.8679105293349</v>
      </c>
      <c r="J58" s="234">
        <v>4643.0667469450364</v>
      </c>
      <c r="K58" s="234">
        <v>7509.4476388011344</v>
      </c>
      <c r="L58" s="234">
        <v>8725.7726784756778</v>
      </c>
      <c r="M58" s="234">
        <v>8272.140725555535</v>
      </c>
      <c r="N58" s="234">
        <v>6745.7214763607362</v>
      </c>
      <c r="O58" s="234">
        <v>6999.9186737845812</v>
      </c>
      <c r="P58" s="234">
        <v>7620.7069626155335</v>
      </c>
      <c r="Q58" s="234">
        <v>84791.182893225632</v>
      </c>
      <c r="R58" s="234">
        <v>7195.4772890337363</v>
      </c>
      <c r="S58" s="234">
        <v>7761.3412136401139</v>
      </c>
      <c r="T58" s="234">
        <v>7328.5327082284839</v>
      </c>
      <c r="U58" s="234">
        <v>7732.1312122822274</v>
      </c>
      <c r="V58" s="234">
        <v>7857.1908494618183</v>
      </c>
      <c r="W58" s="234">
        <v>7760.6598113604505</v>
      </c>
      <c r="X58" s="234">
        <v>7727.5913584395439</v>
      </c>
      <c r="Y58" s="234">
        <v>8497.703881891026</v>
      </c>
      <c r="Z58" s="234">
        <v>7932.4025630366677</v>
      </c>
      <c r="AA58" s="234">
        <v>7624.1210407422222</v>
      </c>
      <c r="AB58" s="234">
        <v>7994.1405663170681</v>
      </c>
      <c r="AC58" s="234">
        <v>8353.3611115783679</v>
      </c>
      <c r="AD58" s="234">
        <v>93764.653606011736</v>
      </c>
      <c r="AE58" s="234">
        <v>10926.759579431249</v>
      </c>
      <c r="AF58" s="234">
        <v>9387.4473352674831</v>
      </c>
      <c r="AG58" s="234">
        <v>9268.7570318308681</v>
      </c>
      <c r="AH58" s="234">
        <v>9321.944659074943</v>
      </c>
      <c r="AI58" s="234">
        <v>9670.9913831771501</v>
      </c>
      <c r="AJ58" s="234">
        <v>10028.49982326592</v>
      </c>
      <c r="AK58" s="234">
        <v>9361.9348117193767</v>
      </c>
      <c r="AL58" s="234">
        <v>9364.6048454066549</v>
      </c>
      <c r="AM58" s="234">
        <v>9159.9490800465483</v>
      </c>
      <c r="AN58" s="234">
        <v>8588.463267183899</v>
      </c>
      <c r="AO58" s="234">
        <v>8503.4207364119411</v>
      </c>
      <c r="AP58" s="234">
        <v>9872.5570935505893</v>
      </c>
      <c r="AQ58" s="234">
        <v>113455.32964636662</v>
      </c>
      <c r="AR58" s="234">
        <v>11621.167616570356</v>
      </c>
      <c r="AS58" s="234">
        <v>9700.4680289247699</v>
      </c>
      <c r="AT58" s="234">
        <v>8826.5305678544355</v>
      </c>
      <c r="AU58" s="234">
        <v>10003.260549592786</v>
      </c>
      <c r="AV58" s="234">
        <v>9740.9268255546795</v>
      </c>
      <c r="AW58" s="234">
        <v>9997.3416733722479</v>
      </c>
      <c r="AX58" s="234">
        <v>10625.191481990183</v>
      </c>
      <c r="AY58" s="234">
        <v>11297.154421910109</v>
      </c>
      <c r="AZ58" s="234">
        <v>9820.9117712148236</v>
      </c>
      <c r="BA58" s="234">
        <v>10116.976988964365</v>
      </c>
      <c r="BB58" s="234">
        <v>9842.6546522223216</v>
      </c>
      <c r="BC58" s="234">
        <v>10017.094322802364</v>
      </c>
      <c r="BD58" s="234">
        <v>121609.67890097346</v>
      </c>
      <c r="BE58" s="234">
        <v>12437.854992339684</v>
      </c>
      <c r="BF58" s="234">
        <v>10089.581021621496</v>
      </c>
      <c r="BG58" s="234">
        <v>8870.1376415384839</v>
      </c>
      <c r="BH58" s="234">
        <v>10346.364027055015</v>
      </c>
      <c r="BI58" s="234">
        <v>9471.696122757141</v>
      </c>
    </row>
    <row r="59" spans="1:61" s="246" customFormat="1" ht="15.75" customHeight="1" x14ac:dyDescent="0.2">
      <c r="A59" s="295">
        <v>2844</v>
      </c>
      <c r="B59" s="295" t="s">
        <v>79</v>
      </c>
      <c r="C59" s="296" t="s">
        <v>71</v>
      </c>
      <c r="D59" s="295" t="s">
        <v>71</v>
      </c>
      <c r="E59" s="274">
        <v>7425.3903479446799</v>
      </c>
      <c r="F59" s="274">
        <v>6100.3013700121755</v>
      </c>
      <c r="G59" s="274">
        <v>8246.118775858462</v>
      </c>
      <c r="H59" s="274">
        <v>9386.8159669621473</v>
      </c>
      <c r="I59" s="274">
        <v>6921.0157482258837</v>
      </c>
      <c r="J59" s="274">
        <v>9145.8280403313966</v>
      </c>
      <c r="K59" s="274">
        <v>9082.0631131095779</v>
      </c>
      <c r="L59" s="274">
        <v>7506.2544893879713</v>
      </c>
      <c r="M59" s="274">
        <v>7797.1381531234019</v>
      </c>
      <c r="N59" s="274">
        <v>7638.231544018844</v>
      </c>
      <c r="O59" s="274">
        <v>6594.6784644257332</v>
      </c>
      <c r="P59" s="274">
        <v>10946.460979926258</v>
      </c>
      <c r="Q59" s="274">
        <v>96790.296993326527</v>
      </c>
      <c r="R59" s="274">
        <v>5839.1487947156793</v>
      </c>
      <c r="S59" s="274">
        <v>5835.6554824657969</v>
      </c>
      <c r="T59" s="274">
        <v>7223.4460813230071</v>
      </c>
      <c r="U59" s="274">
        <v>6861.9046210884826</v>
      </c>
      <c r="V59" s="274">
        <v>6455.4476336828975</v>
      </c>
      <c r="W59" s="274">
        <v>7370.9167491123599</v>
      </c>
      <c r="X59" s="274">
        <v>7893.7577856169082</v>
      </c>
      <c r="Y59" s="274">
        <v>6945.5936925240439</v>
      </c>
      <c r="Z59" s="274">
        <v>7576.7507588506996</v>
      </c>
      <c r="AA59" s="274">
        <v>7799.2058699069985</v>
      </c>
      <c r="AB59" s="274">
        <v>7759.6208746251104</v>
      </c>
      <c r="AC59" s="274">
        <v>9591.3568283511067</v>
      </c>
      <c r="AD59" s="274">
        <v>87152.805172263092</v>
      </c>
      <c r="AE59" s="274">
        <v>7279.6049775826314</v>
      </c>
      <c r="AF59" s="274">
        <v>7197.0071372798247</v>
      </c>
      <c r="AG59" s="274">
        <v>9721.040255462216</v>
      </c>
      <c r="AH59" s="274">
        <v>7891.4550776259721</v>
      </c>
      <c r="AI59" s="274">
        <v>8293.000975136576</v>
      </c>
      <c r="AJ59" s="274">
        <v>8650.5585343752646</v>
      </c>
      <c r="AK59" s="274">
        <v>8543.5561182706442</v>
      </c>
      <c r="AL59" s="274">
        <v>7833.4859523510831</v>
      </c>
      <c r="AM59" s="274">
        <v>7875.0487838115096</v>
      </c>
      <c r="AN59" s="274">
        <v>7907.1921118160726</v>
      </c>
      <c r="AO59" s="274">
        <v>7485.6957295875654</v>
      </c>
      <c r="AP59" s="274">
        <v>10671.725239200099</v>
      </c>
      <c r="AQ59" s="274">
        <v>99349.370892499443</v>
      </c>
      <c r="AR59" s="274">
        <v>9802.1261674397192</v>
      </c>
      <c r="AS59" s="274">
        <v>7234.6370450969225</v>
      </c>
      <c r="AT59" s="274">
        <v>8291.4196290524033</v>
      </c>
      <c r="AU59" s="274">
        <v>8638.105329639</v>
      </c>
      <c r="AV59" s="274">
        <v>11040.691930963681</v>
      </c>
      <c r="AW59" s="274">
        <v>13940.755232070233</v>
      </c>
      <c r="AX59" s="274">
        <v>11843.783768387812</v>
      </c>
      <c r="AY59" s="274">
        <v>11812.126592845327</v>
      </c>
      <c r="AZ59" s="274">
        <v>12413.607857292531</v>
      </c>
      <c r="BA59" s="274">
        <v>13037.245686408794</v>
      </c>
      <c r="BB59" s="274">
        <v>11686.693901710638</v>
      </c>
      <c r="BC59" s="274">
        <v>16077.636257182356</v>
      </c>
      <c r="BD59" s="274">
        <v>135818.82939808941</v>
      </c>
      <c r="BE59" s="274">
        <v>12710.72381871468</v>
      </c>
      <c r="BF59" s="274">
        <v>12170.288606575567</v>
      </c>
      <c r="BG59" s="274">
        <v>13488.817614201762</v>
      </c>
      <c r="BH59" s="274">
        <v>15195.623519711624</v>
      </c>
      <c r="BI59" s="274">
        <v>13766.407826140807</v>
      </c>
    </row>
    <row r="60" spans="1:61" s="31" customFormat="1" ht="15.75" customHeight="1" x14ac:dyDescent="0.2">
      <c r="A60" s="326"/>
      <c r="B60" s="326" t="s">
        <v>71</v>
      </c>
      <c r="C60" s="350">
        <v>83990</v>
      </c>
      <c r="D60" s="326" t="s">
        <v>231</v>
      </c>
      <c r="E60" s="234">
        <v>4250.1383761828747</v>
      </c>
      <c r="F60" s="234">
        <v>2850.2711531586137</v>
      </c>
      <c r="G60" s="234">
        <v>4099.38275224258</v>
      </c>
      <c r="H60" s="234">
        <v>4022.6684439841792</v>
      </c>
      <c r="I60" s="234">
        <v>2776.5853855472933</v>
      </c>
      <c r="J60" s="234">
        <v>2953.9016137649132</v>
      </c>
      <c r="K60" s="234">
        <v>3839.8502001226284</v>
      </c>
      <c r="L60" s="234">
        <v>3314.2939426425523</v>
      </c>
      <c r="M60" s="234">
        <v>2899.5726095716591</v>
      </c>
      <c r="N60" s="234">
        <v>2697.090966773133</v>
      </c>
      <c r="O60" s="234">
        <v>2112.0232758064253</v>
      </c>
      <c r="P60" s="234">
        <v>3879.1634726842658</v>
      </c>
      <c r="Q60" s="234">
        <v>39694.942192481118</v>
      </c>
      <c r="R60" s="234">
        <v>2859.2345885636105</v>
      </c>
      <c r="S60" s="234">
        <v>2803.2609674507953</v>
      </c>
      <c r="T60" s="234">
        <v>4287.6661359700493</v>
      </c>
      <c r="U60" s="234">
        <v>2902.205624396146</v>
      </c>
      <c r="V60" s="234">
        <v>2571.8385514111005</v>
      </c>
      <c r="W60" s="234">
        <v>3409.4391236790198</v>
      </c>
      <c r="X60" s="234">
        <v>3144.2732026757849</v>
      </c>
      <c r="Y60" s="234">
        <v>2786.4897658952677</v>
      </c>
      <c r="Z60" s="234">
        <v>3160.8259898271599</v>
      </c>
      <c r="AA60" s="234">
        <v>3559.0753473975392</v>
      </c>
      <c r="AB60" s="234">
        <v>3053.5492597067068</v>
      </c>
      <c r="AC60" s="234">
        <v>4134.5757542806105</v>
      </c>
      <c r="AD60" s="234">
        <v>38672.43431125379</v>
      </c>
      <c r="AE60" s="234">
        <v>3640.0336406561946</v>
      </c>
      <c r="AF60" s="234">
        <v>3369.6852703515692</v>
      </c>
      <c r="AG60" s="234">
        <v>5171.8244568658929</v>
      </c>
      <c r="AH60" s="234">
        <v>3821.0157280471785</v>
      </c>
      <c r="AI60" s="234">
        <v>3847.5523871009445</v>
      </c>
      <c r="AJ60" s="234">
        <v>4149.0886361834882</v>
      </c>
      <c r="AK60" s="234">
        <v>3989.0501620398609</v>
      </c>
      <c r="AL60" s="234">
        <v>3760.1206133743099</v>
      </c>
      <c r="AM60" s="234">
        <v>3446.4332714603584</v>
      </c>
      <c r="AN60" s="234">
        <v>4220.7083856102163</v>
      </c>
      <c r="AO60" s="234">
        <v>3340.2835677303847</v>
      </c>
      <c r="AP60" s="234">
        <v>5612.6806163708952</v>
      </c>
      <c r="AQ60" s="234">
        <v>48368.476735791293</v>
      </c>
      <c r="AR60" s="234">
        <v>6149.9753202322718</v>
      </c>
      <c r="AS60" s="234">
        <v>3413.1600407727474</v>
      </c>
      <c r="AT60" s="234">
        <v>3384.6281420355217</v>
      </c>
      <c r="AU60" s="234">
        <v>4162.0342498447872</v>
      </c>
      <c r="AV60" s="234">
        <v>5793.6704863167524</v>
      </c>
      <c r="AW60" s="234">
        <v>8509.0296170814927</v>
      </c>
      <c r="AX60" s="234">
        <v>5967.2459112537899</v>
      </c>
      <c r="AY60" s="234">
        <v>5772.7608604170518</v>
      </c>
      <c r="AZ60" s="234">
        <v>5546.0076357848648</v>
      </c>
      <c r="BA60" s="234">
        <v>7271.8525544238582</v>
      </c>
      <c r="BB60" s="234">
        <v>5561.7791898856258</v>
      </c>
      <c r="BC60" s="234">
        <v>7163.3843320427213</v>
      </c>
      <c r="BD60" s="234">
        <v>68695.528340091478</v>
      </c>
      <c r="BE60" s="234">
        <v>6191.193894539012</v>
      </c>
      <c r="BF60" s="234">
        <v>6502.6628588440763</v>
      </c>
      <c r="BG60" s="234">
        <v>6821.8817194224312</v>
      </c>
      <c r="BH60" s="234">
        <v>8596.0268901250092</v>
      </c>
      <c r="BI60" s="234">
        <v>9010.3533629535777</v>
      </c>
    </row>
    <row r="61" spans="1:61" x14ac:dyDescent="0.2">
      <c r="A61" s="218"/>
      <c r="B61" s="218" t="s">
        <v>71</v>
      </c>
      <c r="C61" s="358">
        <v>85940</v>
      </c>
      <c r="D61" s="218" t="s">
        <v>247</v>
      </c>
      <c r="E61" s="241">
        <v>1456.4910261549292</v>
      </c>
      <c r="F61" s="241">
        <v>1881.620204095334</v>
      </c>
      <c r="G61" s="241">
        <v>1913.8352497790718</v>
      </c>
      <c r="H61" s="241">
        <v>1850.3504630393743</v>
      </c>
      <c r="I61" s="241">
        <v>1880.0606638689351</v>
      </c>
      <c r="J61" s="241">
        <v>1901.1744104203551</v>
      </c>
      <c r="K61" s="241">
        <v>1572.1541442746993</v>
      </c>
      <c r="L61" s="241">
        <v>1827.1810281682581</v>
      </c>
      <c r="M61" s="241">
        <v>2321.921594640628</v>
      </c>
      <c r="N61" s="241">
        <v>2240.9338361354489</v>
      </c>
      <c r="O61" s="241">
        <v>2058.1370802751967</v>
      </c>
      <c r="P61" s="241">
        <v>2544.6333517039966</v>
      </c>
      <c r="Q61" s="241">
        <v>23448.493052556227</v>
      </c>
      <c r="R61" s="241">
        <v>2121.8484446880561</v>
      </c>
      <c r="S61" s="241">
        <v>2084.2880527990951</v>
      </c>
      <c r="T61" s="241">
        <v>1881.2804641831217</v>
      </c>
      <c r="U61" s="241">
        <v>2378.055349627753</v>
      </c>
      <c r="V61" s="241">
        <v>2317.5096182567381</v>
      </c>
      <c r="W61" s="241">
        <v>2651.2550402996731</v>
      </c>
      <c r="X61" s="241">
        <v>3267.784176938479</v>
      </c>
      <c r="Y61" s="241">
        <v>2912.9944990014246</v>
      </c>
      <c r="Z61" s="241">
        <v>3102.4936650761865</v>
      </c>
      <c r="AA61" s="241">
        <v>2934.792887727252</v>
      </c>
      <c r="AB61" s="241">
        <v>3336.1120707826567</v>
      </c>
      <c r="AC61" s="241">
        <v>3269.2132756386627</v>
      </c>
      <c r="AD61" s="241">
        <v>32257.627545019099</v>
      </c>
      <c r="AE61" s="241">
        <v>2437.858639926334</v>
      </c>
      <c r="AF61" s="241">
        <v>2640.1132008976101</v>
      </c>
      <c r="AG61" s="241">
        <v>2981.9646795740591</v>
      </c>
      <c r="AH61" s="241">
        <v>2765.4312859286006</v>
      </c>
      <c r="AI61" s="241">
        <v>2795.9156383095474</v>
      </c>
      <c r="AJ61" s="241">
        <v>2562.4064230778881</v>
      </c>
      <c r="AK61" s="241">
        <v>2954.9989300375578</v>
      </c>
      <c r="AL61" s="241">
        <v>2691.1299945077426</v>
      </c>
      <c r="AM61" s="241">
        <v>3086.5898223691247</v>
      </c>
      <c r="AN61" s="241">
        <v>2400.1701388643764</v>
      </c>
      <c r="AO61" s="241">
        <v>2487.5418088838551</v>
      </c>
      <c r="AP61" s="241">
        <v>2847.8434431288961</v>
      </c>
      <c r="AQ61" s="241">
        <v>32651.96400550559</v>
      </c>
      <c r="AR61" s="241">
        <v>2380.6800919521993</v>
      </c>
      <c r="AS61" s="241">
        <v>2464.5339696459464</v>
      </c>
      <c r="AT61" s="241">
        <v>2853.7958469480504</v>
      </c>
      <c r="AU61" s="241">
        <v>2574.3464182082366</v>
      </c>
      <c r="AV61" s="241">
        <v>2280.8613544338154</v>
      </c>
      <c r="AW61" s="241">
        <v>2666.7058872149987</v>
      </c>
      <c r="AX61" s="241">
        <v>2908.8894663251558</v>
      </c>
      <c r="AY61" s="241">
        <v>3346.1180367285301</v>
      </c>
      <c r="AZ61" s="241">
        <v>3406.9657631968935</v>
      </c>
      <c r="BA61" s="241">
        <v>2909.5240963158894</v>
      </c>
      <c r="BB61" s="241">
        <v>3166.9245634345934</v>
      </c>
      <c r="BC61" s="241">
        <v>4616.517093582599</v>
      </c>
      <c r="BD61" s="241">
        <v>35575.862587986907</v>
      </c>
      <c r="BE61" s="241">
        <v>3667.9134619480565</v>
      </c>
      <c r="BF61" s="241">
        <v>2691.1066251215975</v>
      </c>
      <c r="BG61" s="241">
        <v>3004.1782117082048</v>
      </c>
      <c r="BH61" s="241">
        <v>3030.5446938030086</v>
      </c>
      <c r="BI61" s="241">
        <v>3076.5774074094943</v>
      </c>
    </row>
    <row r="62" spans="1:61" x14ac:dyDescent="0.2">
      <c r="A62" s="349"/>
      <c r="B62" s="349" t="s">
        <v>71</v>
      </c>
      <c r="C62" s="359">
        <v>85999</v>
      </c>
      <c r="D62" s="349" t="s">
        <v>248</v>
      </c>
      <c r="E62" s="234">
        <v>792.31428661298878</v>
      </c>
      <c r="F62" s="234">
        <v>349.7755241671311</v>
      </c>
      <c r="G62" s="234">
        <v>1026.4908072457499</v>
      </c>
      <c r="H62" s="234">
        <v>2175.5228471951655</v>
      </c>
      <c r="I62" s="234">
        <v>367.94508832672267</v>
      </c>
      <c r="J62" s="234">
        <v>585.35629181754155</v>
      </c>
      <c r="K62" s="234">
        <v>1755.4388495648334</v>
      </c>
      <c r="L62" s="234">
        <v>403.11263237747522</v>
      </c>
      <c r="M62" s="234">
        <v>346.37376052687</v>
      </c>
      <c r="N62" s="234">
        <v>628.87875775142231</v>
      </c>
      <c r="O62" s="234">
        <v>512.83154472042008</v>
      </c>
      <c r="P62" s="234">
        <v>2242.6793317121032</v>
      </c>
      <c r="Q62" s="234">
        <v>11186.719722018423</v>
      </c>
      <c r="R62" s="234">
        <v>294.66764068354837</v>
      </c>
      <c r="S62" s="234">
        <v>346.0462356440745</v>
      </c>
      <c r="T62" s="234">
        <v>386.88306518309838</v>
      </c>
      <c r="U62" s="234">
        <v>749.75834719386751</v>
      </c>
      <c r="V62" s="234">
        <v>781.24723431599682</v>
      </c>
      <c r="W62" s="234">
        <v>394.50588561827237</v>
      </c>
      <c r="X62" s="234">
        <v>636.4490928162669</v>
      </c>
      <c r="Y62" s="234">
        <v>402.27132399365763</v>
      </c>
      <c r="Z62" s="234">
        <v>503.5973510604091</v>
      </c>
      <c r="AA62" s="234">
        <v>612.23229871356068</v>
      </c>
      <c r="AB62" s="234">
        <v>645.10002712023459</v>
      </c>
      <c r="AC62" s="234">
        <v>788.97894118431361</v>
      </c>
      <c r="AD62" s="234">
        <v>6541.7374435273005</v>
      </c>
      <c r="AE62" s="234">
        <v>330.51221563631151</v>
      </c>
      <c r="AF62" s="234">
        <v>451.12646318257856</v>
      </c>
      <c r="AG62" s="234">
        <v>518.82403965387277</v>
      </c>
      <c r="AH62" s="234">
        <v>444.05660635892116</v>
      </c>
      <c r="AI62" s="234">
        <v>578.07232355072608</v>
      </c>
      <c r="AJ62" s="234">
        <v>743.8417016733714</v>
      </c>
      <c r="AK62" s="234">
        <v>866.77673136143835</v>
      </c>
      <c r="AL62" s="234">
        <v>417.85305375764335</v>
      </c>
      <c r="AM62" s="234">
        <v>409.29634238177596</v>
      </c>
      <c r="AN62" s="234">
        <v>504.79424492936795</v>
      </c>
      <c r="AO62" s="234">
        <v>1109.1507404719382</v>
      </c>
      <c r="AP62" s="234">
        <v>1316.0646039811345</v>
      </c>
      <c r="AQ62" s="234">
        <v>7690.3690669390799</v>
      </c>
      <c r="AR62" s="234">
        <v>545.06308814817157</v>
      </c>
      <c r="AS62" s="234">
        <v>631.93982485252911</v>
      </c>
      <c r="AT62" s="234">
        <v>1237.0514394539939</v>
      </c>
      <c r="AU62" s="234">
        <v>909.99588810025523</v>
      </c>
      <c r="AV62" s="234">
        <v>945.63422769295187</v>
      </c>
      <c r="AW62" s="234">
        <v>704.02334757104143</v>
      </c>
      <c r="AX62" s="234">
        <v>805.30828909759089</v>
      </c>
      <c r="AY62" s="234">
        <v>497.20048081705113</v>
      </c>
      <c r="AZ62" s="234">
        <v>1093.5923402406609</v>
      </c>
      <c r="BA62" s="234">
        <v>530.95884070624902</v>
      </c>
      <c r="BB62" s="234">
        <v>739.99506979324008</v>
      </c>
      <c r="BC62" s="234">
        <v>1938.0449400747673</v>
      </c>
      <c r="BD62" s="234">
        <v>10578.807776548503</v>
      </c>
      <c r="BE62" s="234">
        <v>376.06761110893837</v>
      </c>
      <c r="BF62" s="234">
        <v>520.39379715649216</v>
      </c>
      <c r="BG62" s="234">
        <v>1158.014662419688</v>
      </c>
      <c r="BH62" s="234">
        <v>768.47951763621359</v>
      </c>
      <c r="BI62" s="234">
        <v>713.26899417334425</v>
      </c>
    </row>
    <row r="63" spans="1:61" x14ac:dyDescent="0.2">
      <c r="A63" s="352"/>
      <c r="B63" s="352" t="s">
        <v>71</v>
      </c>
      <c r="C63" s="352" t="s">
        <v>71</v>
      </c>
      <c r="D63" s="352" t="s">
        <v>221</v>
      </c>
      <c r="E63" s="340">
        <v>926.4466589938869</v>
      </c>
      <c r="F63" s="340">
        <v>1018.6344885910964</v>
      </c>
      <c r="G63" s="340">
        <v>1206.4099665910601</v>
      </c>
      <c r="H63" s="340">
        <v>1338.2742127434303</v>
      </c>
      <c r="I63" s="340">
        <v>1896.4246104829333</v>
      </c>
      <c r="J63" s="340">
        <v>3705.3957243285872</v>
      </c>
      <c r="K63" s="340">
        <v>1914.6199191474147</v>
      </c>
      <c r="L63" s="340">
        <v>1961.6668861996855</v>
      </c>
      <c r="M63" s="340">
        <v>2229.270188384246</v>
      </c>
      <c r="N63" s="340">
        <v>2071.3279833588394</v>
      </c>
      <c r="O63" s="340">
        <v>1911.6865636236898</v>
      </c>
      <c r="P63" s="340">
        <v>2279.9848238258933</v>
      </c>
      <c r="Q63" s="340">
        <v>22460.142026270762</v>
      </c>
      <c r="R63" s="340">
        <v>563.39812078046509</v>
      </c>
      <c r="S63" s="340">
        <v>602.06022657183144</v>
      </c>
      <c r="T63" s="340">
        <v>667.61641598673737</v>
      </c>
      <c r="U63" s="340">
        <v>831.88529987071547</v>
      </c>
      <c r="V63" s="340">
        <v>784.85222969906181</v>
      </c>
      <c r="W63" s="340">
        <v>915.71669951539479</v>
      </c>
      <c r="X63" s="340">
        <v>845.25131318637796</v>
      </c>
      <c r="Y63" s="340">
        <v>843.8381036336948</v>
      </c>
      <c r="Z63" s="340">
        <v>809.83375288694424</v>
      </c>
      <c r="AA63" s="340">
        <v>693.10533606864624</v>
      </c>
      <c r="AB63" s="340">
        <v>724.85951701551221</v>
      </c>
      <c r="AC63" s="340">
        <v>1398.5888572475214</v>
      </c>
      <c r="AD63" s="340">
        <v>9681.0058724629016</v>
      </c>
      <c r="AE63" s="340">
        <v>871.20048136379171</v>
      </c>
      <c r="AF63" s="340">
        <v>736.08220284806771</v>
      </c>
      <c r="AG63" s="340">
        <v>1048.4270793683909</v>
      </c>
      <c r="AH63" s="340">
        <v>860.9514572912725</v>
      </c>
      <c r="AI63" s="340">
        <v>1071.4606261753581</v>
      </c>
      <c r="AJ63" s="340">
        <v>1195.2217734405165</v>
      </c>
      <c r="AK63" s="340">
        <v>732.73029483178607</v>
      </c>
      <c r="AL63" s="340">
        <v>964.38229071138653</v>
      </c>
      <c r="AM63" s="340">
        <v>932.72934760025055</v>
      </c>
      <c r="AN63" s="340">
        <v>781.51934241211234</v>
      </c>
      <c r="AO63" s="340">
        <v>548.71961250138679</v>
      </c>
      <c r="AP63" s="340">
        <v>895.13657571917406</v>
      </c>
      <c r="AQ63" s="340">
        <v>10638.561084263494</v>
      </c>
      <c r="AR63" s="340">
        <v>726.40766710707635</v>
      </c>
      <c r="AS63" s="340">
        <v>725.00320982570031</v>
      </c>
      <c r="AT63" s="340">
        <v>815.9442006148372</v>
      </c>
      <c r="AU63" s="340">
        <v>991.72877348572206</v>
      </c>
      <c r="AV63" s="340">
        <v>2020.5258625201623</v>
      </c>
      <c r="AW63" s="340">
        <v>2060.9963802027</v>
      </c>
      <c r="AX63" s="340">
        <v>2162.3401017112728</v>
      </c>
      <c r="AY63" s="340">
        <v>2196.0472148826948</v>
      </c>
      <c r="AZ63" s="340">
        <v>2367.0421180701114</v>
      </c>
      <c r="BA63" s="340">
        <v>2324.9101949627993</v>
      </c>
      <c r="BB63" s="340">
        <v>2217.9950785971801</v>
      </c>
      <c r="BC63" s="340">
        <v>2359.6898914822677</v>
      </c>
      <c r="BD63" s="340">
        <v>20968.630693462525</v>
      </c>
      <c r="BE63" s="340">
        <v>2475.5488511186709</v>
      </c>
      <c r="BF63" s="340">
        <v>2456.1253254534004</v>
      </c>
      <c r="BG63" s="340">
        <v>2504.7430206514377</v>
      </c>
      <c r="BH63" s="340">
        <v>2800.5724181473925</v>
      </c>
      <c r="BI63" s="340">
        <v>966.20806160439145</v>
      </c>
    </row>
    <row r="64" spans="1:61" x14ac:dyDescent="0.2">
      <c r="R64" s="129"/>
      <c r="S64" s="129"/>
      <c r="T64" s="129"/>
    </row>
    <row r="65" spans="1:61" ht="15" customHeight="1" x14ac:dyDescent="0.15">
      <c r="A65" s="178" t="s">
        <v>59</v>
      </c>
      <c r="B65" s="71"/>
      <c r="C65" s="71"/>
      <c r="D65" s="71"/>
      <c r="E65" s="132"/>
      <c r="F65" s="132"/>
      <c r="G65" s="132"/>
      <c r="H65" s="132"/>
      <c r="I65" s="132"/>
      <c r="J65" s="132"/>
      <c r="K65" s="132"/>
      <c r="L65" s="132"/>
      <c r="M65" s="132"/>
      <c r="N65" s="139"/>
      <c r="O65" s="123"/>
      <c r="R65" s="129"/>
      <c r="S65" s="129"/>
      <c r="T65" s="129"/>
    </row>
    <row r="66" spans="1:61" ht="15" customHeight="1" x14ac:dyDescent="0.15">
      <c r="A66" s="215" t="s">
        <v>60</v>
      </c>
      <c r="B66" s="72"/>
      <c r="C66" s="72"/>
      <c r="D66" s="72"/>
      <c r="E66" s="123"/>
      <c r="F66" s="123"/>
      <c r="G66" s="123"/>
      <c r="H66" s="123"/>
      <c r="I66" s="123"/>
      <c r="J66" s="123"/>
      <c r="K66" s="123"/>
      <c r="L66" s="123"/>
      <c r="M66" s="123"/>
      <c r="N66" s="140"/>
      <c r="O66" s="123"/>
      <c r="R66" s="129"/>
      <c r="S66" s="129"/>
      <c r="T66" s="129"/>
    </row>
    <row r="67" spans="1:61" ht="15" customHeight="1" x14ac:dyDescent="0.15">
      <c r="A67" s="43" t="s">
        <v>249</v>
      </c>
      <c r="B67" s="37"/>
      <c r="C67" s="37"/>
      <c r="D67" s="37"/>
      <c r="E67" s="123"/>
      <c r="F67" s="123"/>
      <c r="G67" s="123"/>
      <c r="H67" s="123"/>
      <c r="I67" s="123"/>
      <c r="J67" s="123"/>
      <c r="K67" s="123"/>
      <c r="L67" s="123"/>
      <c r="M67" s="127"/>
      <c r="N67" s="152"/>
      <c r="O67" s="127"/>
      <c r="P67" s="127"/>
      <c r="Q67" s="127"/>
      <c r="S67" s="129"/>
      <c r="T67" s="129"/>
    </row>
    <row r="68" spans="1:61" ht="15" customHeight="1" x14ac:dyDescent="0.2">
      <c r="A68" s="176" t="s">
        <v>189</v>
      </c>
      <c r="B68" s="73"/>
      <c r="C68" s="73"/>
      <c r="D68" s="73"/>
      <c r="E68" s="123"/>
      <c r="F68" s="123"/>
      <c r="G68" s="123"/>
      <c r="H68" s="123"/>
      <c r="I68" s="123"/>
      <c r="J68" s="123"/>
      <c r="K68" s="123"/>
      <c r="L68" s="123"/>
      <c r="M68" s="123"/>
      <c r="N68" s="140"/>
      <c r="O68" s="123"/>
      <c r="P68" s="127"/>
      <c r="Q68" s="127"/>
      <c r="S68" s="129"/>
      <c r="T68" s="129"/>
    </row>
    <row r="69" spans="1:61" ht="15" customHeight="1" x14ac:dyDescent="0.2">
      <c r="A69" s="177" t="s">
        <v>190</v>
      </c>
      <c r="B69" s="74"/>
      <c r="C69" s="74"/>
      <c r="D69" s="74"/>
      <c r="E69" s="123"/>
      <c r="F69" s="123"/>
      <c r="G69" s="123"/>
      <c r="H69" s="123"/>
      <c r="I69" s="123"/>
      <c r="J69" s="123"/>
      <c r="K69" s="123"/>
      <c r="L69" s="123"/>
      <c r="M69" s="123"/>
      <c r="N69" s="140"/>
      <c r="O69" s="123"/>
      <c r="P69" s="127"/>
      <c r="Q69" s="127"/>
      <c r="S69" s="129"/>
      <c r="T69" s="129"/>
    </row>
    <row r="70" spans="1:61" ht="15" customHeight="1" x14ac:dyDescent="0.2">
      <c r="A70" s="107" t="s">
        <v>250</v>
      </c>
      <c r="B70" s="73"/>
      <c r="C70" s="73"/>
      <c r="D70" s="73"/>
      <c r="E70" s="123"/>
      <c r="F70" s="123"/>
      <c r="G70" s="123"/>
      <c r="H70" s="123"/>
      <c r="I70" s="123"/>
      <c r="J70" s="123"/>
      <c r="K70" s="123"/>
      <c r="L70" s="123"/>
      <c r="M70" s="123"/>
      <c r="N70" s="140"/>
      <c r="O70" s="123"/>
      <c r="P70" s="127"/>
      <c r="Q70" s="127"/>
      <c r="S70" s="129"/>
      <c r="T70" s="129"/>
    </row>
    <row r="71" spans="1:61" ht="15" customHeight="1" x14ac:dyDescent="0.15">
      <c r="A71" s="186" t="s">
        <v>67</v>
      </c>
      <c r="B71" s="142"/>
      <c r="C71" s="142"/>
      <c r="D71" s="142"/>
      <c r="E71" s="143"/>
      <c r="F71" s="143"/>
      <c r="G71" s="143"/>
      <c r="H71" s="143"/>
      <c r="I71" s="143"/>
      <c r="J71" s="143"/>
      <c r="K71" s="143"/>
      <c r="L71" s="143"/>
      <c r="M71" s="160"/>
      <c r="N71" s="153"/>
      <c r="O71" s="127"/>
      <c r="P71" s="127"/>
      <c r="Q71" s="127"/>
      <c r="U71" s="127"/>
      <c r="V71" s="127"/>
      <c r="W71" s="127"/>
      <c r="X71" s="127"/>
      <c r="Y71" s="127"/>
      <c r="Z71" s="127"/>
      <c r="AA71" s="127"/>
      <c r="AB71" s="127"/>
      <c r="AC71" s="127"/>
      <c r="AD71" s="127"/>
      <c r="AE71" s="127"/>
      <c r="AF71" s="127"/>
      <c r="AG71" s="127"/>
      <c r="AH71" s="127"/>
      <c r="AI71" s="127"/>
      <c r="AJ71" s="127"/>
      <c r="AK71" s="127"/>
      <c r="AL71" s="127"/>
      <c r="AM71" s="127"/>
      <c r="AN71" s="127"/>
      <c r="AO71" s="127"/>
      <c r="AP71" s="127"/>
      <c r="AQ71" s="127"/>
      <c r="AR71" s="127"/>
      <c r="AS71" s="11"/>
      <c r="AT71" s="11"/>
      <c r="AU71" s="11"/>
      <c r="AV71" s="11"/>
      <c r="AW71" s="11"/>
      <c r="AX71" s="11"/>
      <c r="AY71" s="11"/>
      <c r="AZ71" s="11"/>
      <c r="BA71" s="11"/>
      <c r="BB71" s="11"/>
      <c r="BC71" s="11"/>
      <c r="BD71" s="11"/>
      <c r="BE71" s="11"/>
      <c r="BF71" s="11"/>
      <c r="BG71" s="11"/>
      <c r="BH71" s="11"/>
      <c r="BI71" s="11"/>
    </row>
    <row r="72" spans="1:61" ht="16.5" x14ac:dyDescent="0.2">
      <c r="A72" s="36"/>
      <c r="B72" s="37"/>
      <c r="C72" s="37"/>
      <c r="D72" s="37"/>
      <c r="E72" s="123"/>
      <c r="F72" s="123"/>
      <c r="G72" s="123"/>
      <c r="H72" s="123"/>
      <c r="I72" s="123"/>
      <c r="J72" s="123"/>
      <c r="K72" s="123"/>
      <c r="L72" s="123"/>
      <c r="M72" s="123"/>
      <c r="N72" s="123"/>
      <c r="O72" s="123"/>
      <c r="P72" s="123"/>
      <c r="Q72" s="123"/>
    </row>
    <row r="73" spans="1:61" ht="16.5" x14ac:dyDescent="0.2">
      <c r="A73" s="36"/>
      <c r="B73" s="37"/>
      <c r="C73" s="37"/>
      <c r="D73" s="37"/>
      <c r="E73" s="123"/>
      <c r="F73" s="123"/>
      <c r="G73" s="123"/>
      <c r="H73" s="123"/>
      <c r="I73" s="123"/>
      <c r="J73" s="123"/>
      <c r="K73" s="123"/>
      <c r="L73" s="123"/>
      <c r="M73" s="123"/>
      <c r="N73" s="123"/>
      <c r="O73" s="123"/>
      <c r="P73" s="123"/>
      <c r="Q73" s="123"/>
    </row>
    <row r="74" spans="1:61" ht="16.5" x14ac:dyDescent="0.2">
      <c r="A74" s="36"/>
      <c r="B74" s="37"/>
      <c r="C74" s="37"/>
      <c r="D74" s="37"/>
      <c r="E74" s="123"/>
      <c r="F74" s="123"/>
      <c r="G74" s="123"/>
      <c r="H74" s="123"/>
      <c r="I74" s="123"/>
      <c r="J74" s="123"/>
      <c r="K74" s="123"/>
      <c r="L74" s="123"/>
      <c r="M74" s="123"/>
      <c r="N74" s="123"/>
      <c r="O74" s="123"/>
      <c r="P74" s="123"/>
      <c r="Q74" s="123"/>
    </row>
    <row r="75" spans="1:61" ht="17.25" x14ac:dyDescent="0.2">
      <c r="A75" s="87"/>
      <c r="B75" s="88"/>
      <c r="C75" s="88"/>
      <c r="D75" s="88"/>
      <c r="E75" s="130"/>
      <c r="F75" s="130"/>
      <c r="G75" s="130"/>
      <c r="H75" s="130"/>
      <c r="I75" s="130"/>
      <c r="J75" s="130"/>
      <c r="K75" s="130"/>
      <c r="L75" s="130"/>
      <c r="M75" s="130"/>
      <c r="N75" s="130"/>
      <c r="O75" s="130"/>
      <c r="P75" s="130"/>
      <c r="Q75" s="130"/>
    </row>
    <row r="76" spans="1:61" ht="16.5" x14ac:dyDescent="0.2">
      <c r="A76" s="36"/>
      <c r="B76" s="37"/>
      <c r="C76" s="37"/>
      <c r="D76" s="37"/>
      <c r="E76" s="123"/>
      <c r="F76" s="123"/>
      <c r="G76" s="123"/>
      <c r="H76" s="123"/>
      <c r="I76" s="123"/>
      <c r="J76" s="123"/>
      <c r="K76" s="123"/>
      <c r="L76" s="123"/>
      <c r="M76" s="123"/>
      <c r="N76" s="123"/>
      <c r="O76" s="123"/>
      <c r="P76" s="123"/>
      <c r="Q76" s="123"/>
    </row>
    <row r="77" spans="1:61" ht="16.5" x14ac:dyDescent="0.2">
      <c r="A77" s="36"/>
      <c r="B77" s="37"/>
      <c r="C77" s="37"/>
      <c r="D77" s="37"/>
      <c r="E77" s="123"/>
      <c r="F77" s="123"/>
      <c r="G77" s="123"/>
      <c r="H77" s="123"/>
      <c r="I77" s="123"/>
      <c r="J77" s="123"/>
      <c r="K77" s="123"/>
      <c r="L77" s="123"/>
      <c r="M77" s="123"/>
      <c r="N77" s="123"/>
      <c r="O77" s="123"/>
      <c r="P77" s="123"/>
      <c r="Q77" s="123"/>
    </row>
    <row r="78" spans="1:61" ht="16.5" x14ac:dyDescent="0.2">
      <c r="A78" s="36"/>
      <c r="B78" s="37"/>
      <c r="C78" s="37"/>
      <c r="D78" s="37"/>
      <c r="E78" s="123"/>
      <c r="F78" s="123"/>
      <c r="G78" s="123"/>
      <c r="H78" s="123"/>
      <c r="I78" s="123"/>
      <c r="J78" s="123"/>
      <c r="K78" s="123"/>
      <c r="L78" s="123"/>
      <c r="M78" s="123"/>
      <c r="N78" s="123"/>
      <c r="O78" s="123"/>
      <c r="P78" s="123"/>
      <c r="Q78" s="123"/>
    </row>
    <row r="79" spans="1:61" ht="17.25" x14ac:dyDescent="0.2">
      <c r="A79" s="87"/>
      <c r="B79" s="88"/>
      <c r="C79" s="88"/>
      <c r="D79" s="88"/>
      <c r="E79" s="130"/>
      <c r="F79" s="130"/>
      <c r="G79" s="130"/>
      <c r="H79" s="130"/>
      <c r="I79" s="130"/>
      <c r="J79" s="130"/>
      <c r="K79" s="130"/>
      <c r="L79" s="130"/>
      <c r="M79" s="130"/>
      <c r="N79" s="130"/>
      <c r="O79" s="130"/>
      <c r="P79" s="130"/>
      <c r="Q79" s="130"/>
    </row>
    <row r="80" spans="1:61" ht="16.5" x14ac:dyDescent="0.2">
      <c r="A80" s="36"/>
      <c r="B80" s="37"/>
      <c r="C80" s="37"/>
      <c r="D80" s="37"/>
      <c r="E80" s="123"/>
      <c r="F80" s="123"/>
      <c r="G80" s="123"/>
      <c r="H80" s="123"/>
      <c r="I80" s="123"/>
      <c r="J80" s="123"/>
      <c r="K80" s="123"/>
      <c r="L80" s="123"/>
      <c r="M80" s="123"/>
      <c r="N80" s="123"/>
      <c r="O80" s="123"/>
      <c r="P80" s="123"/>
      <c r="Q80" s="123"/>
    </row>
    <row r="81" spans="1:17" ht="16.5" x14ac:dyDescent="0.2">
      <c r="A81" s="36"/>
      <c r="B81" s="37"/>
      <c r="C81" s="37"/>
      <c r="D81" s="37"/>
      <c r="E81" s="123"/>
      <c r="F81" s="123"/>
      <c r="G81" s="123"/>
      <c r="H81" s="123"/>
      <c r="I81" s="123"/>
      <c r="J81" s="123"/>
      <c r="K81" s="123"/>
      <c r="L81" s="123"/>
      <c r="M81" s="123"/>
      <c r="N81" s="123"/>
      <c r="O81" s="123"/>
      <c r="P81" s="123"/>
      <c r="Q81" s="123"/>
    </row>
    <row r="82" spans="1:17" ht="16.5" x14ac:dyDescent="0.2">
      <c r="A82" s="36"/>
      <c r="B82" s="37"/>
      <c r="C82" s="37"/>
      <c r="D82" s="37"/>
      <c r="E82" s="123"/>
      <c r="F82" s="123"/>
      <c r="G82" s="123"/>
      <c r="H82" s="123"/>
      <c r="I82" s="123"/>
      <c r="J82" s="123"/>
      <c r="K82" s="123"/>
      <c r="L82" s="123"/>
      <c r="M82" s="123"/>
      <c r="N82" s="123"/>
      <c r="O82" s="123"/>
      <c r="P82" s="123"/>
      <c r="Q82" s="123"/>
    </row>
    <row r="83" spans="1:17" ht="17.25" x14ac:dyDescent="0.2">
      <c r="A83" s="87"/>
      <c r="B83" s="88"/>
      <c r="C83" s="88"/>
      <c r="D83" s="88"/>
      <c r="E83" s="130"/>
      <c r="F83" s="130"/>
      <c r="G83" s="130"/>
      <c r="H83" s="130"/>
      <c r="I83" s="130"/>
      <c r="J83" s="130"/>
      <c r="K83" s="130"/>
      <c r="L83" s="130"/>
      <c r="M83" s="130"/>
      <c r="N83" s="130"/>
      <c r="O83" s="130"/>
      <c r="P83" s="130"/>
      <c r="Q83" s="130"/>
    </row>
    <row r="84" spans="1:17" ht="16.5" x14ac:dyDescent="0.2">
      <c r="A84" s="36"/>
      <c r="B84" s="37"/>
      <c r="C84" s="37"/>
      <c r="D84" s="37"/>
      <c r="E84" s="123"/>
      <c r="F84" s="123"/>
      <c r="G84" s="123"/>
      <c r="H84" s="123"/>
      <c r="I84" s="123"/>
      <c r="J84" s="123"/>
      <c r="K84" s="123"/>
      <c r="L84" s="123"/>
      <c r="M84" s="123"/>
      <c r="N84" s="123"/>
      <c r="O84" s="123"/>
      <c r="P84" s="123"/>
      <c r="Q84" s="123"/>
    </row>
    <row r="85" spans="1:17" ht="16.5" x14ac:dyDescent="0.2">
      <c r="A85" s="36"/>
      <c r="B85" s="37"/>
      <c r="C85" s="37"/>
      <c r="D85" s="37"/>
      <c r="E85" s="123"/>
      <c r="F85" s="123"/>
      <c r="G85" s="123"/>
      <c r="H85" s="123"/>
      <c r="I85" s="123"/>
      <c r="J85" s="123"/>
      <c r="K85" s="123"/>
      <c r="L85" s="123"/>
      <c r="M85" s="123"/>
      <c r="N85" s="123"/>
      <c r="O85" s="123"/>
      <c r="P85" s="123"/>
      <c r="Q85" s="123"/>
    </row>
    <row r="86" spans="1:17" ht="16.5" x14ac:dyDescent="0.2">
      <c r="A86" s="36"/>
      <c r="B86" s="37"/>
      <c r="C86" s="37"/>
      <c r="D86" s="37"/>
      <c r="E86" s="123"/>
      <c r="F86" s="123"/>
      <c r="G86" s="123"/>
      <c r="H86" s="123"/>
      <c r="I86" s="123"/>
      <c r="J86" s="123"/>
      <c r="K86" s="123"/>
      <c r="L86" s="123"/>
      <c r="M86" s="123"/>
      <c r="N86" s="123"/>
      <c r="O86" s="123"/>
      <c r="P86" s="123"/>
      <c r="Q86" s="123"/>
    </row>
    <row r="87" spans="1:17" ht="17.25" x14ac:dyDescent="0.2">
      <c r="A87" s="87"/>
      <c r="B87" s="88"/>
      <c r="C87" s="88"/>
      <c r="D87" s="88"/>
      <c r="E87" s="130"/>
      <c r="F87" s="130"/>
      <c r="G87" s="130"/>
      <c r="H87" s="130"/>
      <c r="I87" s="130"/>
      <c r="J87" s="130"/>
      <c r="K87" s="130"/>
      <c r="L87" s="130"/>
      <c r="M87" s="130"/>
      <c r="N87" s="130"/>
      <c r="O87" s="130"/>
      <c r="P87" s="130"/>
      <c r="Q87" s="130"/>
    </row>
    <row r="88" spans="1:17" ht="16.5" x14ac:dyDescent="0.2">
      <c r="A88" s="36"/>
      <c r="B88" s="37"/>
      <c r="C88" s="37"/>
      <c r="D88" s="37"/>
      <c r="E88" s="123"/>
      <c r="F88" s="123"/>
      <c r="G88" s="123"/>
      <c r="H88" s="123"/>
      <c r="I88" s="123"/>
      <c r="J88" s="123"/>
      <c r="K88" s="123"/>
      <c r="L88" s="123"/>
      <c r="M88" s="123"/>
      <c r="N88" s="123"/>
      <c r="O88" s="123"/>
      <c r="P88" s="123"/>
      <c r="Q88" s="123"/>
    </row>
    <row r="89" spans="1:17" ht="16.5" x14ac:dyDescent="0.2">
      <c r="A89" s="36"/>
      <c r="B89" s="37"/>
      <c r="C89" s="37"/>
      <c r="D89" s="37"/>
      <c r="E89" s="123"/>
      <c r="F89" s="123"/>
      <c r="G89" s="123"/>
      <c r="H89" s="123"/>
      <c r="I89" s="123"/>
      <c r="J89" s="123"/>
      <c r="K89" s="123"/>
      <c r="L89" s="123"/>
      <c r="M89" s="123"/>
      <c r="N89" s="123"/>
      <c r="O89" s="123"/>
      <c r="P89" s="123"/>
      <c r="Q89" s="123"/>
    </row>
    <row r="90" spans="1:17" ht="16.5" x14ac:dyDescent="0.2">
      <c r="A90" s="36"/>
      <c r="B90" s="37"/>
      <c r="C90" s="37"/>
      <c r="D90" s="37"/>
      <c r="E90" s="123"/>
      <c r="F90" s="123"/>
      <c r="G90" s="123"/>
      <c r="H90" s="123"/>
      <c r="I90" s="123"/>
      <c r="J90" s="123"/>
      <c r="K90" s="123"/>
      <c r="L90" s="123"/>
      <c r="M90" s="123"/>
      <c r="N90" s="123"/>
      <c r="O90" s="123"/>
      <c r="P90" s="123"/>
      <c r="Q90" s="123"/>
    </row>
  </sheetData>
  <mergeCells count="11">
    <mergeCell ref="BE5:BI5"/>
    <mergeCell ref="AR5:BD5"/>
    <mergeCell ref="A3:D3"/>
    <mergeCell ref="R5:AD5"/>
    <mergeCell ref="AE5:AQ5"/>
    <mergeCell ref="A4:D4"/>
    <mergeCell ref="A5:A6"/>
    <mergeCell ref="B5:B6"/>
    <mergeCell ref="C5:C6"/>
    <mergeCell ref="D5:D6"/>
    <mergeCell ref="E5:Q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BG53"/>
  <sheetViews>
    <sheetView showGridLines="0" zoomScaleNormal="100" workbookViewId="0">
      <pane xSplit="2" ySplit="6" topLeftCell="C7" activePane="bottomRight" state="frozen"/>
      <selection pane="topRight" activeCell="C1" sqref="C1"/>
      <selection pane="bottomLeft" activeCell="A7" sqref="A7"/>
      <selection pane="bottomRight" activeCell="C7" sqref="C7"/>
    </sheetView>
  </sheetViews>
  <sheetFormatPr baseColWidth="10" defaultColWidth="11.42578125" defaultRowHeight="14.25" x14ac:dyDescent="0.2"/>
  <cols>
    <col min="1" max="1" width="33.42578125" style="38" customWidth="1"/>
    <col min="2" max="2" width="76.7109375" style="38" customWidth="1"/>
    <col min="3" max="3" width="14" style="38" customWidth="1"/>
    <col min="4" max="4" width="11.140625" style="38" customWidth="1"/>
    <col min="5" max="5" width="11.42578125" style="38"/>
    <col min="6" max="7" width="11.28515625" style="38" customWidth="1"/>
    <col min="8" max="10" width="10" style="38" bestFit="1" customWidth="1"/>
    <col min="11" max="11" width="13.85546875" style="38" bestFit="1" customWidth="1"/>
    <col min="12" max="12" width="10" style="38" bestFit="1" customWidth="1"/>
    <col min="13" max="13" width="13.42578125" style="38" bestFit="1" customWidth="1"/>
    <col min="14" max="14" width="12.42578125" style="38" bestFit="1" customWidth="1"/>
    <col min="15" max="15" width="11.42578125" style="38" bestFit="1"/>
    <col min="16" max="23" width="10" style="11" bestFit="1" customWidth="1"/>
    <col min="24" max="24" width="14.28515625" style="11" bestFit="1" customWidth="1"/>
    <col min="25" max="25" width="10" style="11" bestFit="1" customWidth="1"/>
    <col min="26" max="26" width="13.42578125" style="11" bestFit="1" customWidth="1"/>
    <col min="27" max="27" width="12.42578125" style="11" bestFit="1" customWidth="1"/>
    <col min="28" max="35" width="12.42578125" style="11" customWidth="1"/>
    <col min="36" max="36" width="11.42578125" style="11"/>
    <col min="37" max="39" width="14.140625" style="11" customWidth="1"/>
    <col min="40" max="40" width="12.5703125" style="11" bestFit="1" customWidth="1"/>
    <col min="41" max="49" width="11.42578125" style="11"/>
    <col min="50" max="50" width="13.85546875" style="11" bestFit="1" customWidth="1"/>
    <col min="51" max="51" width="11.42578125" style="11"/>
    <col min="52" max="55" width="14" style="11" customWidth="1"/>
    <col min="56" max="58" width="12" style="11" customWidth="1"/>
    <col min="59" max="16384" width="11.42578125" style="11"/>
  </cols>
  <sheetData>
    <row r="1" spans="1:59" s="19" customFormat="1" ht="60" customHeight="1" x14ac:dyDescent="0.2"/>
    <row r="2" spans="1:59" s="19" customFormat="1" ht="30.75" customHeight="1" x14ac:dyDescent="0.2"/>
    <row r="3" spans="1:59" ht="22.5" customHeight="1" x14ac:dyDescent="0.2">
      <c r="A3" s="377" t="s">
        <v>0</v>
      </c>
      <c r="B3" s="378"/>
      <c r="C3" s="20"/>
      <c r="D3" s="20"/>
      <c r="E3" s="20"/>
      <c r="F3" s="20"/>
      <c r="G3" s="20"/>
      <c r="H3" s="20"/>
      <c r="I3" s="20"/>
      <c r="J3" s="20"/>
      <c r="K3" s="20"/>
      <c r="L3" s="20"/>
      <c r="M3" s="20"/>
      <c r="N3" s="20"/>
      <c r="O3" s="20"/>
    </row>
    <row r="4" spans="1:59" ht="42" customHeight="1" x14ac:dyDescent="0.2">
      <c r="A4" s="381" t="s">
        <v>251</v>
      </c>
      <c r="B4" s="382"/>
      <c r="C4" s="21"/>
      <c r="D4" s="21"/>
      <c r="E4" s="83"/>
      <c r="F4" s="83"/>
      <c r="G4" s="83"/>
      <c r="H4" s="83"/>
      <c r="I4" s="83"/>
      <c r="J4" s="83"/>
      <c r="K4" s="83"/>
      <c r="L4" s="83"/>
      <c r="M4" s="83"/>
      <c r="N4" s="83"/>
      <c r="O4" s="83"/>
      <c r="P4" s="22"/>
      <c r="Q4" s="22"/>
      <c r="U4" s="22"/>
      <c r="V4" s="22"/>
      <c r="W4" s="22"/>
      <c r="X4" s="22"/>
      <c r="AK4" s="22"/>
      <c r="AL4" s="22"/>
      <c r="AO4" s="22"/>
      <c r="AP4" s="22"/>
      <c r="AQ4" s="22"/>
      <c r="AR4" s="22"/>
      <c r="AS4" s="22"/>
      <c r="AT4" s="22"/>
      <c r="AU4" s="22"/>
      <c r="AV4" s="22"/>
      <c r="AW4" s="22"/>
      <c r="AX4" s="22"/>
      <c r="AY4" s="22"/>
      <c r="AZ4" s="22"/>
      <c r="BA4" s="22"/>
      <c r="BB4" s="22"/>
      <c r="BC4" s="22"/>
      <c r="BD4" s="22"/>
      <c r="BE4" s="22"/>
      <c r="BG4" s="22" t="s">
        <v>32</v>
      </c>
    </row>
    <row r="5" spans="1:59" s="15" customFormat="1" ht="20.25" customHeight="1" x14ac:dyDescent="0.2">
      <c r="A5" s="379" t="s">
        <v>252</v>
      </c>
      <c r="B5" s="388" t="s">
        <v>253</v>
      </c>
      <c r="C5" s="387" t="s">
        <v>34</v>
      </c>
      <c r="D5" s="387"/>
      <c r="E5" s="387"/>
      <c r="F5" s="387"/>
      <c r="G5" s="387"/>
      <c r="H5" s="387"/>
      <c r="I5" s="387"/>
      <c r="J5" s="387"/>
      <c r="K5" s="387"/>
      <c r="L5" s="387"/>
      <c r="M5" s="387"/>
      <c r="N5" s="387"/>
      <c r="O5" s="387"/>
      <c r="P5" s="387" t="s">
        <v>35</v>
      </c>
      <c r="Q5" s="387"/>
      <c r="R5" s="387"/>
      <c r="S5" s="387"/>
      <c r="T5" s="387"/>
      <c r="U5" s="387"/>
      <c r="V5" s="387"/>
      <c r="W5" s="387"/>
      <c r="X5" s="387"/>
      <c r="Y5" s="387"/>
      <c r="Z5" s="387"/>
      <c r="AA5" s="387"/>
      <c r="AB5" s="387"/>
      <c r="AC5" s="387" t="s">
        <v>36</v>
      </c>
      <c r="AD5" s="387"/>
      <c r="AE5" s="387"/>
      <c r="AF5" s="387"/>
      <c r="AG5" s="387"/>
      <c r="AH5" s="387"/>
      <c r="AI5" s="387"/>
      <c r="AJ5" s="387"/>
      <c r="AK5" s="387"/>
      <c r="AL5" s="387"/>
      <c r="AM5" s="387"/>
      <c r="AN5" s="387"/>
      <c r="AO5" s="387"/>
      <c r="AP5" s="376" t="s">
        <v>37</v>
      </c>
      <c r="AQ5" s="376"/>
      <c r="AR5" s="376"/>
      <c r="AS5" s="376"/>
      <c r="AT5" s="376"/>
      <c r="AU5" s="376"/>
      <c r="AV5" s="376"/>
      <c r="AW5" s="376"/>
      <c r="AX5" s="376"/>
      <c r="AY5" s="376"/>
      <c r="AZ5" s="376"/>
      <c r="BA5" s="376"/>
      <c r="BB5" s="376"/>
      <c r="BC5" s="376" t="s">
        <v>38</v>
      </c>
      <c r="BD5" s="376"/>
      <c r="BE5" s="376"/>
      <c r="BF5" s="376"/>
      <c r="BG5" s="376"/>
    </row>
    <row r="6" spans="1:59" s="15" customFormat="1" ht="33.75" customHeight="1" x14ac:dyDescent="0.2">
      <c r="A6" s="380"/>
      <c r="B6" s="389"/>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row>
    <row r="7" spans="1:59" s="27" customFormat="1" ht="15.75" customHeight="1" x14ac:dyDescent="0.2">
      <c r="A7" s="104" t="s">
        <v>254</v>
      </c>
      <c r="B7" s="78" t="s">
        <v>71</v>
      </c>
      <c r="C7" s="79">
        <v>425499.11197875976</v>
      </c>
      <c r="D7" s="79">
        <v>432355.19240984065</v>
      </c>
      <c r="E7" s="79">
        <v>480109.91280065244</v>
      </c>
      <c r="F7" s="79">
        <v>464975.08361074497</v>
      </c>
      <c r="G7" s="79">
        <v>478400.1980546313</v>
      </c>
      <c r="H7" s="79">
        <v>523156.78836796345</v>
      </c>
      <c r="I7" s="79">
        <v>531911.62749787793</v>
      </c>
      <c r="J7" s="79">
        <v>533144.05650623061</v>
      </c>
      <c r="K7" s="79">
        <v>548840.72396671691</v>
      </c>
      <c r="L7" s="79">
        <v>516493.65586069139</v>
      </c>
      <c r="M7" s="79">
        <v>514844.6139844837</v>
      </c>
      <c r="N7" s="79">
        <v>634726.13441600802</v>
      </c>
      <c r="O7" s="79">
        <v>6084457.0994546013</v>
      </c>
      <c r="P7" s="80">
        <v>485394.29668564297</v>
      </c>
      <c r="Q7" s="80">
        <v>473641.77084069472</v>
      </c>
      <c r="R7" s="80">
        <v>515185.09394813498</v>
      </c>
      <c r="S7" s="80">
        <v>513792.42052310554</v>
      </c>
      <c r="T7" s="80">
        <v>516625.77007080038</v>
      </c>
      <c r="U7" s="80">
        <v>554992.65567448759</v>
      </c>
      <c r="V7" s="80">
        <v>584154.33587891748</v>
      </c>
      <c r="W7" s="80">
        <v>581406.69178773661</v>
      </c>
      <c r="X7" s="80">
        <v>555590.5086188711</v>
      </c>
      <c r="Y7" s="80">
        <v>574405.02146800782</v>
      </c>
      <c r="Z7" s="80">
        <v>585960.77209808643</v>
      </c>
      <c r="AA7" s="80">
        <v>724998.37408294145</v>
      </c>
      <c r="AB7" s="80">
        <v>6666147.7116774265</v>
      </c>
      <c r="AC7" s="80">
        <v>588914.25578860589</v>
      </c>
      <c r="AD7" s="80">
        <v>572044.68076727015</v>
      </c>
      <c r="AE7" s="80">
        <v>560089.92898380372</v>
      </c>
      <c r="AF7" s="80">
        <v>605936.91215456685</v>
      </c>
      <c r="AG7" s="80">
        <v>581384.46598999423</v>
      </c>
      <c r="AH7" s="80">
        <v>579129.05529172998</v>
      </c>
      <c r="AI7" s="80">
        <v>663655.08376933285</v>
      </c>
      <c r="AJ7" s="80">
        <v>621425.68322600715</v>
      </c>
      <c r="AK7" s="80">
        <v>609169.98931513866</v>
      </c>
      <c r="AL7" s="80">
        <v>611503.56669055321</v>
      </c>
      <c r="AM7" s="80">
        <v>621965.15402846574</v>
      </c>
      <c r="AN7" s="80">
        <v>782630.19090904575</v>
      </c>
      <c r="AO7" s="80">
        <v>7397848.966914515</v>
      </c>
      <c r="AP7" s="80">
        <v>625078.58656501386</v>
      </c>
      <c r="AQ7" s="80">
        <v>579926.90033850598</v>
      </c>
      <c r="AR7" s="80">
        <v>627580.97938297817</v>
      </c>
      <c r="AS7" s="80">
        <v>635921.85497069289</v>
      </c>
      <c r="AT7" s="80">
        <v>629292.63312548166</v>
      </c>
      <c r="AU7" s="80">
        <v>682971.58087028982</v>
      </c>
      <c r="AV7" s="80">
        <v>729151.13456032937</v>
      </c>
      <c r="AW7" s="80">
        <v>697171.03327456629</v>
      </c>
      <c r="AX7" s="80">
        <v>669956.13185685058</v>
      </c>
      <c r="AY7" s="80">
        <v>693826.72838613624</v>
      </c>
      <c r="AZ7" s="80">
        <v>682520.98713369318</v>
      </c>
      <c r="BA7" s="80">
        <v>878344.04607281124</v>
      </c>
      <c r="BB7" s="80">
        <v>8131742.5965373488</v>
      </c>
      <c r="BC7" s="80">
        <v>714677.47959286626</v>
      </c>
      <c r="BD7" s="80">
        <v>669576.33451268624</v>
      </c>
      <c r="BE7" s="80">
        <v>727226.82734347484</v>
      </c>
      <c r="BF7" s="80">
        <v>728991.04825805372</v>
      </c>
      <c r="BG7" s="80">
        <v>707224.04393656191</v>
      </c>
    </row>
    <row r="8" spans="1:59" s="31" customFormat="1" ht="15.75" customHeight="1" x14ac:dyDescent="0.2">
      <c r="A8" s="28" t="s">
        <v>71</v>
      </c>
      <c r="B8" s="65" t="s">
        <v>52</v>
      </c>
      <c r="C8" s="34">
        <v>176801.63174706986</v>
      </c>
      <c r="D8" s="34">
        <v>193890.84086468263</v>
      </c>
      <c r="E8" s="34">
        <v>210737.38661839455</v>
      </c>
      <c r="F8" s="34">
        <v>200203.39945204696</v>
      </c>
      <c r="G8" s="34">
        <v>203158.63480986495</v>
      </c>
      <c r="H8" s="34">
        <v>216572.56586900758</v>
      </c>
      <c r="I8" s="34">
        <v>208149.16233664053</v>
      </c>
      <c r="J8" s="34">
        <v>209180.23433716156</v>
      </c>
      <c r="K8" s="34">
        <v>217566.49964310342</v>
      </c>
      <c r="L8" s="34">
        <v>210049.09006281005</v>
      </c>
      <c r="M8" s="34">
        <v>218522.89684838016</v>
      </c>
      <c r="N8" s="34">
        <v>250577.19083228472</v>
      </c>
      <c r="O8" s="34">
        <v>2515409.533421447</v>
      </c>
      <c r="P8" s="34">
        <v>169971.95103991756</v>
      </c>
      <c r="Q8" s="34">
        <v>192295.33320312656</v>
      </c>
      <c r="R8" s="34">
        <v>205030.23521814612</v>
      </c>
      <c r="S8" s="34">
        <v>192070.61457685431</v>
      </c>
      <c r="T8" s="34">
        <v>199407.20298258896</v>
      </c>
      <c r="U8" s="34">
        <v>223309.69298132326</v>
      </c>
      <c r="V8" s="34">
        <v>204064.54881979487</v>
      </c>
      <c r="W8" s="34">
        <v>213786.69814020762</v>
      </c>
      <c r="X8" s="34">
        <v>238922.55725799926</v>
      </c>
      <c r="Y8" s="34">
        <v>236221.16576541783</v>
      </c>
      <c r="Z8" s="34">
        <v>235845.62261598071</v>
      </c>
      <c r="AA8" s="34">
        <v>322630.79224933288</v>
      </c>
      <c r="AB8" s="34">
        <v>2633556.4148506895</v>
      </c>
      <c r="AC8" s="34">
        <v>215667.71802166849</v>
      </c>
      <c r="AD8" s="34">
        <v>232175.789478288</v>
      </c>
      <c r="AE8" s="34">
        <v>223880.26869644478</v>
      </c>
      <c r="AF8" s="34">
        <v>246246.01993956385</v>
      </c>
      <c r="AG8" s="34">
        <v>223677.30745578429</v>
      </c>
      <c r="AH8" s="34">
        <v>233688.60258520802</v>
      </c>
      <c r="AI8" s="34">
        <v>252556.20207846668</v>
      </c>
      <c r="AJ8" s="34">
        <v>217221.42551160543</v>
      </c>
      <c r="AK8" s="34">
        <v>247863.93202423927</v>
      </c>
      <c r="AL8" s="34">
        <v>244838.81193001536</v>
      </c>
      <c r="AM8" s="34">
        <v>241430.77156507611</v>
      </c>
      <c r="AN8" s="34">
        <v>304627.41511182149</v>
      </c>
      <c r="AO8" s="34">
        <v>2883874.2643981818</v>
      </c>
      <c r="AP8" s="34">
        <v>208083.55067172012</v>
      </c>
      <c r="AQ8" s="34">
        <v>216752.69726731125</v>
      </c>
      <c r="AR8" s="34">
        <v>246182.77698023809</v>
      </c>
      <c r="AS8" s="34">
        <v>244488.48008109102</v>
      </c>
      <c r="AT8" s="34">
        <v>245216.61483896352</v>
      </c>
      <c r="AU8" s="34">
        <v>288044.79049191735</v>
      </c>
      <c r="AV8" s="34">
        <v>263804.04910387838</v>
      </c>
      <c r="AW8" s="34">
        <v>252280.56943684453</v>
      </c>
      <c r="AX8" s="34">
        <v>260526.60507928891</v>
      </c>
      <c r="AY8" s="34">
        <v>279470.07828578161</v>
      </c>
      <c r="AZ8" s="34">
        <v>279186.94644044782</v>
      </c>
      <c r="BA8" s="34">
        <v>356491.22467521939</v>
      </c>
      <c r="BB8" s="34">
        <v>3140528.3833527025</v>
      </c>
      <c r="BC8" s="34">
        <v>259867.92917594942</v>
      </c>
      <c r="BD8" s="34">
        <v>246936.69022411731</v>
      </c>
      <c r="BE8" s="34">
        <v>271969.16794126236</v>
      </c>
      <c r="BF8" s="34">
        <v>286815.91218258243</v>
      </c>
      <c r="BG8" s="34">
        <v>264731.56040350272</v>
      </c>
    </row>
    <row r="9" spans="1:59" s="27" customFormat="1" ht="15.75" customHeight="1" x14ac:dyDescent="0.2">
      <c r="A9" s="220" t="s">
        <v>71</v>
      </c>
      <c r="B9" s="220" t="s">
        <v>53</v>
      </c>
      <c r="C9" s="25">
        <v>135371.04050308053</v>
      </c>
      <c r="D9" s="25">
        <v>111370.34719436965</v>
      </c>
      <c r="E9" s="25">
        <v>122630.2443351807</v>
      </c>
      <c r="F9" s="25">
        <v>123011.62225098934</v>
      </c>
      <c r="G9" s="25">
        <v>149376.5777455928</v>
      </c>
      <c r="H9" s="25">
        <v>153539.74178065342</v>
      </c>
      <c r="I9" s="25">
        <v>188204.24772222681</v>
      </c>
      <c r="J9" s="25">
        <v>185525.27922547239</v>
      </c>
      <c r="K9" s="25">
        <v>179908.31619358374</v>
      </c>
      <c r="L9" s="25">
        <v>169666.00265056934</v>
      </c>
      <c r="M9" s="25">
        <v>165196.21911582831</v>
      </c>
      <c r="N9" s="25">
        <v>206462.47998813781</v>
      </c>
      <c r="O9" s="25">
        <v>1890262.1187056848</v>
      </c>
      <c r="P9" s="58">
        <v>189636.3809149981</v>
      </c>
      <c r="Q9" s="58">
        <v>149933.26285819866</v>
      </c>
      <c r="R9" s="58">
        <v>156644.71402346634</v>
      </c>
      <c r="S9" s="58">
        <v>173459.35965913784</v>
      </c>
      <c r="T9" s="58">
        <v>168751.58737117267</v>
      </c>
      <c r="U9" s="58">
        <v>163917.97435090915</v>
      </c>
      <c r="V9" s="58">
        <v>214989.47767638438</v>
      </c>
      <c r="W9" s="58">
        <v>193823.17593475178</v>
      </c>
      <c r="X9" s="58">
        <v>155319.53129305027</v>
      </c>
      <c r="Y9" s="58">
        <v>165999.1072721181</v>
      </c>
      <c r="Z9" s="58">
        <v>180096.65726637762</v>
      </c>
      <c r="AA9" s="58">
        <v>190628.41393904024</v>
      </c>
      <c r="AB9" s="58">
        <v>2103199.6425596047</v>
      </c>
      <c r="AC9" s="58">
        <v>202704.75293017484</v>
      </c>
      <c r="AD9" s="58">
        <v>161365.69059544968</v>
      </c>
      <c r="AE9" s="58">
        <v>154287.96898665628</v>
      </c>
      <c r="AF9" s="58">
        <v>161698.14052588894</v>
      </c>
      <c r="AG9" s="58">
        <v>165453.76205674422</v>
      </c>
      <c r="AH9" s="58">
        <v>152450.81742220407</v>
      </c>
      <c r="AI9" s="58">
        <v>200587.63908166939</v>
      </c>
      <c r="AJ9" s="58">
        <v>198028.36242282367</v>
      </c>
      <c r="AK9" s="58">
        <v>180003.87599948302</v>
      </c>
      <c r="AL9" s="58">
        <v>182600.63378063028</v>
      </c>
      <c r="AM9" s="58">
        <v>199617.99917654882</v>
      </c>
      <c r="AN9" s="58">
        <v>237056.06099649685</v>
      </c>
      <c r="AO9" s="58">
        <v>2195855.7039747704</v>
      </c>
      <c r="AP9" s="58">
        <v>241370.22750434931</v>
      </c>
      <c r="AQ9" s="58">
        <v>180621.5123729693</v>
      </c>
      <c r="AR9" s="58">
        <v>186189.79089731449</v>
      </c>
      <c r="AS9" s="58">
        <v>202333.26363351749</v>
      </c>
      <c r="AT9" s="58">
        <v>197548.8747151104</v>
      </c>
      <c r="AU9" s="58">
        <v>193379.50353592704</v>
      </c>
      <c r="AV9" s="58">
        <v>235363.5386119255</v>
      </c>
      <c r="AW9" s="58">
        <v>228594.65962156936</v>
      </c>
      <c r="AX9" s="58">
        <v>177848.02810250974</v>
      </c>
      <c r="AY9" s="58">
        <v>203718.80873471557</v>
      </c>
      <c r="AZ9" s="58">
        <v>197815.74690431458</v>
      </c>
      <c r="BA9" s="58">
        <v>241157.17937924233</v>
      </c>
      <c r="BB9" s="58">
        <v>2485941.1340134651</v>
      </c>
      <c r="BC9" s="58">
        <v>252269.7409024355</v>
      </c>
      <c r="BD9" s="58">
        <v>206866.87816984925</v>
      </c>
      <c r="BE9" s="58">
        <v>218124.66020541021</v>
      </c>
      <c r="BF9" s="58">
        <v>225850.19313101479</v>
      </c>
      <c r="BG9" s="58">
        <v>224519.90284880323</v>
      </c>
    </row>
    <row r="10" spans="1:59" s="31" customFormat="1" ht="15.75" customHeight="1" x14ac:dyDescent="0.2">
      <c r="A10" s="55" t="s">
        <v>71</v>
      </c>
      <c r="B10" s="55" t="s">
        <v>54</v>
      </c>
      <c r="C10" s="34">
        <v>97578.424177116962</v>
      </c>
      <c r="D10" s="34">
        <v>112070.04799372495</v>
      </c>
      <c r="E10" s="34">
        <v>122240.423960898</v>
      </c>
      <c r="F10" s="34">
        <v>122220.34456542227</v>
      </c>
      <c r="G10" s="34">
        <v>108096.33606016297</v>
      </c>
      <c r="H10" s="34">
        <v>127452.66882271432</v>
      </c>
      <c r="I10" s="34">
        <v>115214.98878630532</v>
      </c>
      <c r="J10" s="34">
        <v>114416.12030944756</v>
      </c>
      <c r="K10" s="34">
        <v>130194.00354556664</v>
      </c>
      <c r="L10" s="34">
        <v>120447.55185028163</v>
      </c>
      <c r="M10" s="34">
        <v>114100.62580408213</v>
      </c>
      <c r="N10" s="34">
        <v>146809.99559355417</v>
      </c>
      <c r="O10" s="34">
        <v>1430841.5314692766</v>
      </c>
      <c r="P10" s="34">
        <v>108284.1717197524</v>
      </c>
      <c r="Q10" s="34">
        <v>113633.32426407581</v>
      </c>
      <c r="R10" s="34">
        <v>124403.44969712693</v>
      </c>
      <c r="S10" s="34">
        <v>124430.46009219717</v>
      </c>
      <c r="T10" s="34">
        <v>122004.9770676662</v>
      </c>
      <c r="U10" s="34">
        <v>142446.30181308105</v>
      </c>
      <c r="V10" s="34">
        <v>139097.36023882366</v>
      </c>
      <c r="W10" s="34">
        <v>146521.37326063373</v>
      </c>
      <c r="X10" s="34">
        <v>133598.24813713192</v>
      </c>
      <c r="Y10" s="34">
        <v>147766.51385192314</v>
      </c>
      <c r="Z10" s="34">
        <v>144812.99841203348</v>
      </c>
      <c r="AA10" s="34">
        <v>168920.913818145</v>
      </c>
      <c r="AB10" s="34">
        <v>1615920.0923725907</v>
      </c>
      <c r="AC10" s="34">
        <v>143999.85143835613</v>
      </c>
      <c r="AD10" s="34">
        <v>149370.84842598659</v>
      </c>
      <c r="AE10" s="34">
        <v>150448.5468359215</v>
      </c>
      <c r="AF10" s="34">
        <v>166370.19947095597</v>
      </c>
      <c r="AG10" s="34">
        <v>159144.2903074504</v>
      </c>
      <c r="AH10" s="34">
        <v>158444.56364208602</v>
      </c>
      <c r="AI10" s="34">
        <v>180212.89254081988</v>
      </c>
      <c r="AJ10" s="34">
        <v>174029.15202951294</v>
      </c>
      <c r="AK10" s="34">
        <v>155074.85635904103</v>
      </c>
      <c r="AL10" s="34">
        <v>162861.16602317183</v>
      </c>
      <c r="AM10" s="34">
        <v>155375.46341238482</v>
      </c>
      <c r="AN10" s="34">
        <v>208478.6977672815</v>
      </c>
      <c r="AO10" s="34">
        <v>1963810.5282529683</v>
      </c>
      <c r="AP10" s="34">
        <v>150761.17595483133</v>
      </c>
      <c r="AQ10" s="34">
        <v>160795.91239422467</v>
      </c>
      <c r="AR10" s="34">
        <v>167649.50844864018</v>
      </c>
      <c r="AS10" s="34">
        <v>166112.05328764318</v>
      </c>
      <c r="AT10" s="34">
        <v>167524.54708952887</v>
      </c>
      <c r="AU10" s="34">
        <v>175154.53907838132</v>
      </c>
      <c r="AV10" s="34">
        <v>190966.24949372042</v>
      </c>
      <c r="AW10" s="34">
        <v>192145.00974583538</v>
      </c>
      <c r="AX10" s="34">
        <v>204059.23751221827</v>
      </c>
      <c r="AY10" s="34">
        <v>184448.37342477779</v>
      </c>
      <c r="AZ10" s="34">
        <v>179812.88299697801</v>
      </c>
      <c r="BA10" s="34">
        <v>242016.93372368161</v>
      </c>
      <c r="BB10" s="34">
        <v>2181446.4231504612</v>
      </c>
      <c r="BC10" s="34">
        <v>174036.88632153676</v>
      </c>
      <c r="BD10" s="34">
        <v>186447.09409801499</v>
      </c>
      <c r="BE10" s="34">
        <v>201584.09272612966</v>
      </c>
      <c r="BF10" s="34">
        <v>186916.45419765802</v>
      </c>
      <c r="BG10" s="34">
        <v>187892.51490909615</v>
      </c>
    </row>
    <row r="11" spans="1:59" s="31" customFormat="1" ht="15.75" customHeight="1" x14ac:dyDescent="0.2">
      <c r="A11" s="220" t="s">
        <v>71</v>
      </c>
      <c r="B11" s="220" t="s">
        <v>55</v>
      </c>
      <c r="C11" s="25">
        <v>11575.000826692218</v>
      </c>
      <c r="D11" s="25">
        <v>9746.2891707515391</v>
      </c>
      <c r="E11" s="25">
        <v>15939.237432247975</v>
      </c>
      <c r="F11" s="25">
        <v>13331.883726313485</v>
      </c>
      <c r="G11" s="25">
        <v>10666.549838567713</v>
      </c>
      <c r="H11" s="25">
        <v>17384.873471430288</v>
      </c>
      <c r="I11" s="25">
        <v>12399.021071693505</v>
      </c>
      <c r="J11" s="25">
        <v>13258.883324717703</v>
      </c>
      <c r="K11" s="25">
        <v>14980.61077265888</v>
      </c>
      <c r="L11" s="25">
        <v>9728.3439957679675</v>
      </c>
      <c r="M11" s="25">
        <v>10719.341735844726</v>
      </c>
      <c r="N11" s="25">
        <v>24691.795378743362</v>
      </c>
      <c r="O11" s="25">
        <v>164421.83074542935</v>
      </c>
      <c r="P11" s="58">
        <v>14287.893767395672</v>
      </c>
      <c r="Q11" s="58">
        <v>11817.795231737755</v>
      </c>
      <c r="R11" s="58">
        <v>20498.715770135888</v>
      </c>
      <c r="S11" s="58">
        <v>14964.544233598688</v>
      </c>
      <c r="T11" s="58">
        <v>19247.238188308933</v>
      </c>
      <c r="U11" s="58">
        <v>18314.265094718445</v>
      </c>
      <c r="V11" s="58">
        <v>19134.580034301096</v>
      </c>
      <c r="W11" s="58">
        <v>16618.970657488935</v>
      </c>
      <c r="X11" s="58">
        <v>20484.582008233687</v>
      </c>
      <c r="Y11" s="58">
        <v>15817.253092793237</v>
      </c>
      <c r="Z11" s="58">
        <v>16444.202302760514</v>
      </c>
      <c r="AA11" s="58">
        <v>34852.574515668573</v>
      </c>
      <c r="AB11" s="58">
        <v>222482.61489714135</v>
      </c>
      <c r="AC11" s="58">
        <v>18745.028146203877</v>
      </c>
      <c r="AD11" s="58">
        <v>17516.435241856587</v>
      </c>
      <c r="AE11" s="58">
        <v>21129.972955695383</v>
      </c>
      <c r="AF11" s="58">
        <v>18767.448781614254</v>
      </c>
      <c r="AG11" s="58">
        <v>21639.102913444574</v>
      </c>
      <c r="AH11" s="58">
        <v>22678.929711286495</v>
      </c>
      <c r="AI11" s="58">
        <v>19228.129807938963</v>
      </c>
      <c r="AJ11" s="58">
        <v>16837.432019216725</v>
      </c>
      <c r="AK11" s="58">
        <v>14828.507140485035</v>
      </c>
      <c r="AL11" s="58">
        <v>17027.640858742376</v>
      </c>
      <c r="AM11" s="58">
        <v>17173.845718687877</v>
      </c>
      <c r="AN11" s="58">
        <v>22531.891058095585</v>
      </c>
      <c r="AO11" s="58">
        <v>228104.36435326774</v>
      </c>
      <c r="AP11" s="58">
        <v>17350.497328070567</v>
      </c>
      <c r="AQ11" s="58">
        <v>17285.163095483233</v>
      </c>
      <c r="AR11" s="58">
        <v>20929.481255196148</v>
      </c>
      <c r="AS11" s="58">
        <v>16800.896207239752</v>
      </c>
      <c r="AT11" s="58">
        <v>13910.092354248247</v>
      </c>
      <c r="AU11" s="58">
        <v>16189.377633104743</v>
      </c>
      <c r="AV11" s="58">
        <v>21725.831693826804</v>
      </c>
      <c r="AW11" s="58">
        <v>14412.768104442079</v>
      </c>
      <c r="AX11" s="58">
        <v>18052.064243340257</v>
      </c>
      <c r="AY11" s="58">
        <v>18780.837065996435</v>
      </c>
      <c r="AZ11" s="58">
        <v>20253.461643513925</v>
      </c>
      <c r="BA11" s="58">
        <v>28369.460945587292</v>
      </c>
      <c r="BB11" s="58">
        <v>224059.93157004946</v>
      </c>
      <c r="BC11" s="58">
        <v>21218.363633243389</v>
      </c>
      <c r="BD11" s="58">
        <v>21609.683790856325</v>
      </c>
      <c r="BE11" s="58">
        <v>23598.91485286731</v>
      </c>
      <c r="BF11" s="58">
        <v>19659.509888730365</v>
      </c>
      <c r="BG11" s="58">
        <v>19735.447547719126</v>
      </c>
    </row>
    <row r="12" spans="1:59" s="31" customFormat="1" ht="15.75" customHeight="1" x14ac:dyDescent="0.2">
      <c r="A12" s="55" t="s">
        <v>71</v>
      </c>
      <c r="B12" s="55" t="s">
        <v>56</v>
      </c>
      <c r="C12" s="34">
        <v>4173.0147248002022</v>
      </c>
      <c r="D12" s="34">
        <v>5277.6671863118681</v>
      </c>
      <c r="E12" s="34">
        <v>8562.6204539311639</v>
      </c>
      <c r="F12" s="34">
        <v>6207.8336159729697</v>
      </c>
      <c r="G12" s="34">
        <v>7099.3004519297938</v>
      </c>
      <c r="H12" s="34">
        <v>8204.0763870657956</v>
      </c>
      <c r="I12" s="34">
        <v>7941.6319170517272</v>
      </c>
      <c r="J12" s="34">
        <v>10760.936630481841</v>
      </c>
      <c r="K12" s="34">
        <v>6191.2938118043085</v>
      </c>
      <c r="L12" s="34">
        <v>6602.6673012624369</v>
      </c>
      <c r="M12" s="34">
        <v>6305.5304803483532</v>
      </c>
      <c r="N12" s="34">
        <v>6184.0250288308944</v>
      </c>
      <c r="O12" s="34">
        <v>83510.597989791364</v>
      </c>
      <c r="P12" s="34">
        <v>3202.3852133303426</v>
      </c>
      <c r="Q12" s="34">
        <v>5962.0552835559556</v>
      </c>
      <c r="R12" s="34">
        <v>8569.2364460990175</v>
      </c>
      <c r="S12" s="34">
        <v>8867.4419613175032</v>
      </c>
      <c r="T12" s="34">
        <v>7214.764461063578</v>
      </c>
      <c r="U12" s="34">
        <v>7004.4214344556658</v>
      </c>
      <c r="V12" s="34">
        <v>6868.3691096135144</v>
      </c>
      <c r="W12" s="34">
        <v>10656.473794654587</v>
      </c>
      <c r="X12" s="34">
        <v>7265.5899224559626</v>
      </c>
      <c r="Y12" s="34">
        <v>8596.643465703879</v>
      </c>
      <c r="Z12" s="34">
        <v>8761.2915009341759</v>
      </c>
      <c r="AA12" s="34">
        <v>7961.0713927831503</v>
      </c>
      <c r="AB12" s="34">
        <v>90929.743985967347</v>
      </c>
      <c r="AC12" s="34">
        <v>7796.9052522025477</v>
      </c>
      <c r="AD12" s="34">
        <v>11615.917025689254</v>
      </c>
      <c r="AE12" s="34">
        <v>10342.374707839321</v>
      </c>
      <c r="AF12" s="34">
        <v>12855.0269107198</v>
      </c>
      <c r="AG12" s="34">
        <v>11470.00325657075</v>
      </c>
      <c r="AH12" s="34">
        <v>11866.141930945339</v>
      </c>
      <c r="AI12" s="34">
        <v>11070.220260437978</v>
      </c>
      <c r="AJ12" s="34">
        <v>15309.311242848446</v>
      </c>
      <c r="AK12" s="34">
        <v>11396.441708041995</v>
      </c>
      <c r="AL12" s="34">
        <v>4170.9695562034822</v>
      </c>
      <c r="AM12" s="34">
        <v>8367.0741557680885</v>
      </c>
      <c r="AN12" s="34">
        <v>9934.9522409252095</v>
      </c>
      <c r="AO12" s="34">
        <v>126195.3382481922</v>
      </c>
      <c r="AP12" s="34">
        <v>7512.3504404364403</v>
      </c>
      <c r="AQ12" s="34">
        <v>4471.6152085175436</v>
      </c>
      <c r="AR12" s="34">
        <v>6628.202760967496</v>
      </c>
      <c r="AS12" s="34">
        <v>6185.4195773153979</v>
      </c>
      <c r="AT12" s="34">
        <v>5085.8540032069432</v>
      </c>
      <c r="AU12" s="34">
        <v>10202.092140736937</v>
      </c>
      <c r="AV12" s="34">
        <v>17290.868010443348</v>
      </c>
      <c r="AW12" s="34">
        <v>9732.7919093811943</v>
      </c>
      <c r="AX12" s="34">
        <v>9425.6062650361619</v>
      </c>
      <c r="AY12" s="34">
        <v>7408.6308748648989</v>
      </c>
      <c r="AZ12" s="34">
        <v>5451.2315392369592</v>
      </c>
      <c r="BA12" s="34">
        <v>10283.190450419161</v>
      </c>
      <c r="BB12" s="34">
        <v>99677.853180562481</v>
      </c>
      <c r="BC12" s="34">
        <v>7266.5074350807354</v>
      </c>
      <c r="BD12" s="34">
        <v>7675.220923539483</v>
      </c>
      <c r="BE12" s="34">
        <v>11829.634095505648</v>
      </c>
      <c r="BF12" s="34">
        <v>9708.8018711905461</v>
      </c>
      <c r="BG12" s="34">
        <v>10108.167489109504</v>
      </c>
    </row>
    <row r="13" spans="1:59" s="31" customFormat="1" ht="15.75" customHeight="1" x14ac:dyDescent="0.2">
      <c r="A13" s="220" t="s">
        <v>71</v>
      </c>
      <c r="B13" s="220" t="s">
        <v>255</v>
      </c>
      <c r="C13" s="25">
        <v>0</v>
      </c>
      <c r="D13" s="25">
        <v>0</v>
      </c>
      <c r="E13" s="25">
        <v>0</v>
      </c>
      <c r="F13" s="25">
        <v>0</v>
      </c>
      <c r="G13" s="25">
        <v>2.7991485130682299</v>
      </c>
      <c r="H13" s="25">
        <v>2.8620370920007101</v>
      </c>
      <c r="I13" s="25">
        <v>2.5756639600100399</v>
      </c>
      <c r="J13" s="25">
        <v>2.6026789495699698</v>
      </c>
      <c r="K13" s="25">
        <v>0</v>
      </c>
      <c r="L13" s="25">
        <v>0</v>
      </c>
      <c r="M13" s="25">
        <v>0</v>
      </c>
      <c r="N13" s="25">
        <v>0.64759445716648101</v>
      </c>
      <c r="O13" s="25">
        <v>11.487122971815431</v>
      </c>
      <c r="P13" s="25">
        <v>11.514030248888799</v>
      </c>
      <c r="Q13" s="25">
        <v>0</v>
      </c>
      <c r="R13" s="25">
        <v>38.742793160700401</v>
      </c>
      <c r="S13" s="25">
        <v>0</v>
      </c>
      <c r="T13" s="25">
        <v>0</v>
      </c>
      <c r="U13" s="25">
        <v>0</v>
      </c>
      <c r="V13" s="25">
        <v>0</v>
      </c>
      <c r="W13" s="25">
        <v>0</v>
      </c>
      <c r="X13" s="25">
        <v>0</v>
      </c>
      <c r="Y13" s="25">
        <v>4.3380200515785763</v>
      </c>
      <c r="Z13" s="25">
        <v>0</v>
      </c>
      <c r="AA13" s="25">
        <v>4.60816797148407</v>
      </c>
      <c r="AB13" s="25">
        <v>59.203011432651849</v>
      </c>
      <c r="AC13" s="25">
        <v>0</v>
      </c>
      <c r="AD13" s="25">
        <v>0</v>
      </c>
      <c r="AE13" s="25">
        <v>0.79680124642354899</v>
      </c>
      <c r="AF13" s="25">
        <v>7.6525824104704501E-2</v>
      </c>
      <c r="AG13" s="25">
        <v>0</v>
      </c>
      <c r="AH13" s="25">
        <v>0</v>
      </c>
      <c r="AI13" s="25">
        <v>0</v>
      </c>
      <c r="AJ13" s="25">
        <v>0</v>
      </c>
      <c r="AK13" s="25">
        <v>2.3760838481687698</v>
      </c>
      <c r="AL13" s="25">
        <v>4.3445417899173302</v>
      </c>
      <c r="AM13" s="25">
        <v>0</v>
      </c>
      <c r="AN13" s="25">
        <v>1.17373442516129</v>
      </c>
      <c r="AO13" s="25">
        <v>8.7676871337756435</v>
      </c>
      <c r="AP13" s="25">
        <v>0.78466560611748604</v>
      </c>
      <c r="AQ13" s="25">
        <v>0</v>
      </c>
      <c r="AR13" s="25">
        <v>1.2190406217977219</v>
      </c>
      <c r="AS13" s="25">
        <v>1.74218388602562</v>
      </c>
      <c r="AT13" s="25">
        <v>6.6501244236780899</v>
      </c>
      <c r="AU13" s="25">
        <v>1.2779902224145401</v>
      </c>
      <c r="AV13" s="25">
        <v>0.59764653476372598</v>
      </c>
      <c r="AW13" s="25">
        <v>5.2344564937400122</v>
      </c>
      <c r="AX13" s="25">
        <v>44.590654457229803</v>
      </c>
      <c r="AY13" s="25">
        <v>0</v>
      </c>
      <c r="AZ13" s="25">
        <v>0.71760920187876098</v>
      </c>
      <c r="BA13" s="25">
        <v>26.056898661282556</v>
      </c>
      <c r="BB13" s="25">
        <v>88.871270108928314</v>
      </c>
      <c r="BC13" s="25">
        <v>18.052124620523362</v>
      </c>
      <c r="BD13" s="25">
        <v>40.767306308830825</v>
      </c>
      <c r="BE13" s="25">
        <v>120.35752229958828</v>
      </c>
      <c r="BF13" s="25">
        <v>40.17698687756139</v>
      </c>
      <c r="BG13" s="25">
        <v>236.45073833116311</v>
      </c>
    </row>
    <row r="14" spans="1:59" s="31" customFormat="1" ht="15.75" customHeight="1" x14ac:dyDescent="0.2">
      <c r="A14" s="55" t="s">
        <v>71</v>
      </c>
      <c r="B14" s="55" t="s">
        <v>71</v>
      </c>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c r="BD14" s="34"/>
      <c r="BE14" s="34"/>
      <c r="BF14" s="34"/>
      <c r="BG14" s="34"/>
    </row>
    <row r="15" spans="1:59" s="31" customFormat="1" ht="15.75" customHeight="1" x14ac:dyDescent="0.2">
      <c r="A15" s="49" t="s">
        <v>256</v>
      </c>
      <c r="B15" s="49" t="s">
        <v>71</v>
      </c>
      <c r="C15" s="52">
        <v>34025.288850676792</v>
      </c>
      <c r="D15" s="52">
        <v>31664.758528904786</v>
      </c>
      <c r="E15" s="52">
        <v>33306.042056810838</v>
      </c>
      <c r="F15" s="52">
        <v>38735.933781121697</v>
      </c>
      <c r="G15" s="52">
        <v>39037.74382158088</v>
      </c>
      <c r="H15" s="52">
        <v>43541.557670442591</v>
      </c>
      <c r="I15" s="52">
        <v>41617.875655267781</v>
      </c>
      <c r="J15" s="52">
        <v>40438.635733565075</v>
      </c>
      <c r="K15" s="52">
        <v>41069.779561589254</v>
      </c>
      <c r="L15" s="52">
        <v>36117.634807136841</v>
      </c>
      <c r="M15" s="52">
        <v>36397.882738240907</v>
      </c>
      <c r="N15" s="52">
        <v>36517.977575397323</v>
      </c>
      <c r="O15" s="52">
        <v>452471.1107807348</v>
      </c>
      <c r="P15" s="52">
        <v>32189.13246456279</v>
      </c>
      <c r="Q15" s="52">
        <v>32498.663939268536</v>
      </c>
      <c r="R15" s="52">
        <v>40267.636570907562</v>
      </c>
      <c r="S15" s="52">
        <v>39289.921069255644</v>
      </c>
      <c r="T15" s="52">
        <v>38608.768188146983</v>
      </c>
      <c r="U15" s="52">
        <v>37159.018625952311</v>
      </c>
      <c r="V15" s="52">
        <v>40419.796274916436</v>
      </c>
      <c r="W15" s="52">
        <v>41055.474001145361</v>
      </c>
      <c r="X15" s="52">
        <v>43203.306812750438</v>
      </c>
      <c r="Y15" s="52">
        <v>49371.240905813152</v>
      </c>
      <c r="Z15" s="52">
        <v>37732.34058160209</v>
      </c>
      <c r="AA15" s="52">
        <v>38365.069916989713</v>
      </c>
      <c r="AB15" s="52">
        <v>470160.36935131095</v>
      </c>
      <c r="AC15" s="52">
        <v>42545.280936309908</v>
      </c>
      <c r="AD15" s="52">
        <v>41280.827624160876</v>
      </c>
      <c r="AE15" s="52">
        <v>42555.594564406776</v>
      </c>
      <c r="AF15" s="52">
        <v>44767.9517259938</v>
      </c>
      <c r="AG15" s="52">
        <v>44899.629121112768</v>
      </c>
      <c r="AH15" s="52">
        <v>42518.157354920389</v>
      </c>
      <c r="AI15" s="52">
        <v>45521.767806484306</v>
      </c>
      <c r="AJ15" s="52">
        <v>46533.641480088307</v>
      </c>
      <c r="AK15" s="52">
        <v>44065.913855444865</v>
      </c>
      <c r="AL15" s="52">
        <v>41733.707120430605</v>
      </c>
      <c r="AM15" s="52">
        <v>42816.023315644925</v>
      </c>
      <c r="AN15" s="52">
        <v>48727.787162088141</v>
      </c>
      <c r="AO15" s="52">
        <v>527966.28206708562</v>
      </c>
      <c r="AP15" s="52">
        <v>80840.807142179401</v>
      </c>
      <c r="AQ15" s="52">
        <v>45324.459114088109</v>
      </c>
      <c r="AR15" s="52">
        <v>45012.98698787723</v>
      </c>
      <c r="AS15" s="52">
        <v>55384.170120506707</v>
      </c>
      <c r="AT15" s="52">
        <v>52161.158163192478</v>
      </c>
      <c r="AU15" s="52">
        <v>49119.353395778264</v>
      </c>
      <c r="AV15" s="52">
        <v>58422.13321454644</v>
      </c>
      <c r="AW15" s="52">
        <v>48708.05983051216</v>
      </c>
      <c r="AX15" s="52">
        <v>55460.458027256085</v>
      </c>
      <c r="AY15" s="52">
        <v>60380.227868505965</v>
      </c>
      <c r="AZ15" s="52">
        <v>50587.503070374267</v>
      </c>
      <c r="BA15" s="52">
        <v>78060.219892470093</v>
      </c>
      <c r="BB15" s="52">
        <v>679461.53682728729</v>
      </c>
      <c r="BC15" s="52">
        <v>56983.842329369138</v>
      </c>
      <c r="BD15" s="52">
        <v>52798.406147964881</v>
      </c>
      <c r="BE15" s="52">
        <v>54575.832761504571</v>
      </c>
      <c r="BF15" s="52">
        <v>57284.571362267743</v>
      </c>
      <c r="BG15" s="52">
        <v>58054.961159188679</v>
      </c>
    </row>
    <row r="16" spans="1:59" s="31" customFormat="1" ht="15.75" customHeight="1" x14ac:dyDescent="0.2">
      <c r="A16" s="55" t="s">
        <v>71</v>
      </c>
      <c r="B16" s="55" t="s">
        <v>53</v>
      </c>
      <c r="C16" s="34">
        <v>24145.105921831204</v>
      </c>
      <c r="D16" s="34">
        <v>21376.446988607488</v>
      </c>
      <c r="E16" s="34">
        <v>22197.266129445434</v>
      </c>
      <c r="F16" s="34">
        <v>30534.299205399941</v>
      </c>
      <c r="G16" s="34">
        <v>29209.264582313594</v>
      </c>
      <c r="H16" s="34">
        <v>30581.343208463164</v>
      </c>
      <c r="I16" s="34">
        <v>26858.899671312454</v>
      </c>
      <c r="J16" s="34">
        <v>27926.321923993117</v>
      </c>
      <c r="K16" s="34">
        <v>26206.216773150678</v>
      </c>
      <c r="L16" s="34">
        <v>23874.258443701878</v>
      </c>
      <c r="M16" s="34">
        <v>25821.165459424188</v>
      </c>
      <c r="N16" s="34">
        <v>27073.834033904252</v>
      </c>
      <c r="O16" s="34">
        <v>315804.42234154744</v>
      </c>
      <c r="P16" s="34">
        <v>26047.907653840692</v>
      </c>
      <c r="Q16" s="34">
        <v>24079.975432597083</v>
      </c>
      <c r="R16" s="34">
        <v>27872.103762242863</v>
      </c>
      <c r="S16" s="34">
        <v>26890.974354827584</v>
      </c>
      <c r="T16" s="34">
        <v>28299.590401666166</v>
      </c>
      <c r="U16" s="34">
        <v>25970.109531995204</v>
      </c>
      <c r="V16" s="34">
        <v>27899.098359541946</v>
      </c>
      <c r="W16" s="34">
        <v>26871.799417132981</v>
      </c>
      <c r="X16" s="34">
        <v>27217.288178143994</v>
      </c>
      <c r="Y16" s="34">
        <v>26953.232156386217</v>
      </c>
      <c r="Z16" s="34">
        <v>26481.716263218794</v>
      </c>
      <c r="AA16" s="34">
        <v>27982.498448944665</v>
      </c>
      <c r="AB16" s="34">
        <v>322566.29396053811</v>
      </c>
      <c r="AC16" s="34">
        <v>31370.733422706639</v>
      </c>
      <c r="AD16" s="34">
        <v>28567.952051896526</v>
      </c>
      <c r="AE16" s="34">
        <v>30474.596647561495</v>
      </c>
      <c r="AF16" s="34">
        <v>32617.608988544322</v>
      </c>
      <c r="AG16" s="34">
        <v>31737.805309761086</v>
      </c>
      <c r="AH16" s="34">
        <v>31227.704235458787</v>
      </c>
      <c r="AI16" s="34">
        <v>34509.060919777752</v>
      </c>
      <c r="AJ16" s="34">
        <v>33054.565382394336</v>
      </c>
      <c r="AK16" s="34">
        <v>31488.439364633887</v>
      </c>
      <c r="AL16" s="34">
        <v>31312.941143248452</v>
      </c>
      <c r="AM16" s="34">
        <v>32507.87788079854</v>
      </c>
      <c r="AN16" s="34">
        <v>35449.170208741969</v>
      </c>
      <c r="AO16" s="34">
        <v>384318.4555555238</v>
      </c>
      <c r="AP16" s="34">
        <v>33367.386045817802</v>
      </c>
      <c r="AQ16" s="34">
        <v>31468.847975387289</v>
      </c>
      <c r="AR16" s="34">
        <v>32379.367181608985</v>
      </c>
      <c r="AS16" s="34">
        <v>33770.698041707758</v>
      </c>
      <c r="AT16" s="34">
        <v>36903.004248961552</v>
      </c>
      <c r="AU16" s="34">
        <v>35172.205353604826</v>
      </c>
      <c r="AV16" s="34">
        <v>36539.066038086043</v>
      </c>
      <c r="AW16" s="34">
        <v>38153.271465570666</v>
      </c>
      <c r="AX16" s="34">
        <v>37203.538972396214</v>
      </c>
      <c r="AY16" s="34">
        <v>38131.908353817096</v>
      </c>
      <c r="AZ16" s="34">
        <v>35578.249160324136</v>
      </c>
      <c r="BA16" s="34">
        <v>37836.119438845933</v>
      </c>
      <c r="BB16" s="34">
        <v>426503.66227612837</v>
      </c>
      <c r="BC16" s="34">
        <v>39400.802357496301</v>
      </c>
      <c r="BD16" s="34">
        <v>35980.92511744309</v>
      </c>
      <c r="BE16" s="34">
        <v>37746.002595530168</v>
      </c>
      <c r="BF16" s="34">
        <v>38317.484655227781</v>
      </c>
      <c r="BG16" s="34">
        <v>38799.763720131145</v>
      </c>
    </row>
    <row r="17" spans="1:59" s="31" customFormat="1" ht="15.75" customHeight="1" x14ac:dyDescent="0.2">
      <c r="A17" s="220" t="s">
        <v>71</v>
      </c>
      <c r="B17" s="220" t="s">
        <v>57</v>
      </c>
      <c r="C17" s="25">
        <v>2345.1690605792023</v>
      </c>
      <c r="D17" s="25">
        <v>2932.4813934960266</v>
      </c>
      <c r="E17" s="25">
        <v>2695.0804381883763</v>
      </c>
      <c r="F17" s="25">
        <v>3206.3318518252954</v>
      </c>
      <c r="G17" s="25">
        <v>2864.4846203744628</v>
      </c>
      <c r="H17" s="25">
        <v>4299.4454856134944</v>
      </c>
      <c r="I17" s="25">
        <v>3295.0975015284116</v>
      </c>
      <c r="J17" s="25">
        <v>2783.7634028637299</v>
      </c>
      <c r="K17" s="25">
        <v>4052.9123740231239</v>
      </c>
      <c r="L17" s="25">
        <v>4166.5479560918538</v>
      </c>
      <c r="M17" s="25">
        <v>6169.9950649466346</v>
      </c>
      <c r="N17" s="25">
        <v>2937.4656947933145</v>
      </c>
      <c r="O17" s="25">
        <v>41748.774844323925</v>
      </c>
      <c r="P17" s="58">
        <v>2328.9135105299702</v>
      </c>
      <c r="Q17" s="58">
        <v>3479.5751713081891</v>
      </c>
      <c r="R17" s="58">
        <v>3352.6354893909861</v>
      </c>
      <c r="S17" s="58">
        <v>4279.5533145196514</v>
      </c>
      <c r="T17" s="58">
        <v>4892.508900635461</v>
      </c>
      <c r="U17" s="58">
        <v>3788.2299253430842</v>
      </c>
      <c r="V17" s="58">
        <v>3360.686930135776</v>
      </c>
      <c r="W17" s="58">
        <v>4262.2592572947524</v>
      </c>
      <c r="X17" s="58">
        <v>4591.8599329657573</v>
      </c>
      <c r="Y17" s="58">
        <v>5745.7912778161899</v>
      </c>
      <c r="Z17" s="58">
        <v>4174.0807965128897</v>
      </c>
      <c r="AA17" s="58">
        <v>3475.1145990917894</v>
      </c>
      <c r="AB17" s="58">
        <v>47731.209105544498</v>
      </c>
      <c r="AC17" s="58">
        <v>3595.4571008855714</v>
      </c>
      <c r="AD17" s="58">
        <v>3442.2640938832019</v>
      </c>
      <c r="AE17" s="58">
        <v>3862.2595152470853</v>
      </c>
      <c r="AF17" s="58">
        <v>3848.9606879602984</v>
      </c>
      <c r="AG17" s="58">
        <v>4238.9179047360512</v>
      </c>
      <c r="AH17" s="58">
        <v>4832.8330608734541</v>
      </c>
      <c r="AI17" s="58">
        <v>4183.5156264857796</v>
      </c>
      <c r="AJ17" s="58">
        <v>4616.0156385754281</v>
      </c>
      <c r="AK17" s="58">
        <v>4699.0438840706365</v>
      </c>
      <c r="AL17" s="58">
        <v>2818.5830232946714</v>
      </c>
      <c r="AM17" s="58">
        <v>2946.6415171318072</v>
      </c>
      <c r="AN17" s="58">
        <v>3283.0843269301699</v>
      </c>
      <c r="AO17" s="58">
        <v>46367.576380074148</v>
      </c>
      <c r="AP17" s="58">
        <v>38793.015577461963</v>
      </c>
      <c r="AQ17" s="58">
        <v>3684.4598408410961</v>
      </c>
      <c r="AR17" s="58">
        <v>3830.3595251445258</v>
      </c>
      <c r="AS17" s="58">
        <v>13800.898076285086</v>
      </c>
      <c r="AT17" s="58">
        <v>4024.2214598727719</v>
      </c>
      <c r="AU17" s="58">
        <v>5109.7656734305892</v>
      </c>
      <c r="AV17" s="58">
        <v>12688.791962087187</v>
      </c>
      <c r="AW17" s="58">
        <v>2858.365569520497</v>
      </c>
      <c r="AX17" s="58">
        <v>9943.5856603365719</v>
      </c>
      <c r="AY17" s="58">
        <v>10381.184826723265</v>
      </c>
      <c r="AZ17" s="58">
        <v>3416.5569548930084</v>
      </c>
      <c r="BA17" s="58">
        <v>29654.851443770731</v>
      </c>
      <c r="BB17" s="58">
        <v>138186.05657036728</v>
      </c>
      <c r="BC17" s="58">
        <v>10007.535426603212</v>
      </c>
      <c r="BD17" s="58">
        <v>9250.6689405814086</v>
      </c>
      <c r="BE17" s="58">
        <v>8788.2115363990288</v>
      </c>
      <c r="BF17" s="58">
        <v>10197.845709803923</v>
      </c>
      <c r="BG17" s="58">
        <v>9959.8869656249026</v>
      </c>
    </row>
    <row r="18" spans="1:59" s="31" customFormat="1" ht="15.75" customHeight="1" x14ac:dyDescent="0.2">
      <c r="A18" s="55" t="s">
        <v>71</v>
      </c>
      <c r="B18" s="55" t="s">
        <v>56</v>
      </c>
      <c r="C18" s="34">
        <v>2895.7496485549827</v>
      </c>
      <c r="D18" s="34">
        <v>4265.4524270575994</v>
      </c>
      <c r="E18" s="34">
        <v>3396.7923446018135</v>
      </c>
      <c r="F18" s="34">
        <v>1946.5468900960318</v>
      </c>
      <c r="G18" s="34">
        <v>2039.7410143520276</v>
      </c>
      <c r="H18" s="34">
        <v>3071.3079721513204</v>
      </c>
      <c r="I18" s="34">
        <v>2351.9539226826655</v>
      </c>
      <c r="J18" s="34">
        <v>2541.9011907396139</v>
      </c>
      <c r="K18" s="34">
        <v>3030.1061180781876</v>
      </c>
      <c r="L18" s="34">
        <v>2765.6441569107383</v>
      </c>
      <c r="M18" s="34">
        <v>1771.3982330966294</v>
      </c>
      <c r="N18" s="34">
        <v>2016.5239353150605</v>
      </c>
      <c r="O18" s="34">
        <v>32093.117853636668</v>
      </c>
      <c r="P18" s="34">
        <v>1848.4326952783892</v>
      </c>
      <c r="Q18" s="34">
        <v>1805.4307493318147</v>
      </c>
      <c r="R18" s="34">
        <v>3939.5856586842001</v>
      </c>
      <c r="S18" s="34">
        <v>2608.710228915817</v>
      </c>
      <c r="T18" s="34">
        <v>1785.6409736458206</v>
      </c>
      <c r="U18" s="34">
        <v>3552.6685403026509</v>
      </c>
      <c r="V18" s="34">
        <v>3993.0298442814319</v>
      </c>
      <c r="W18" s="34">
        <v>4029.4253118455144</v>
      </c>
      <c r="X18" s="34">
        <v>3367.2044977168271</v>
      </c>
      <c r="Y18" s="34">
        <v>4217.3929219683241</v>
      </c>
      <c r="Z18" s="34">
        <v>2909.4615783184663</v>
      </c>
      <c r="AA18" s="34">
        <v>2922.6075686965469</v>
      </c>
      <c r="AB18" s="34">
        <v>36979.590568985805</v>
      </c>
      <c r="AC18" s="34">
        <v>5006.3364483796213</v>
      </c>
      <c r="AD18" s="34">
        <v>5572.259703312041</v>
      </c>
      <c r="AE18" s="34">
        <v>4504.6405775323237</v>
      </c>
      <c r="AF18" s="34">
        <v>3382.3827383939165</v>
      </c>
      <c r="AG18" s="34">
        <v>3661.90034826798</v>
      </c>
      <c r="AH18" s="34">
        <v>3423.1483796985112</v>
      </c>
      <c r="AI18" s="34">
        <v>3185.4049212518817</v>
      </c>
      <c r="AJ18" s="34">
        <v>3492.718671155902</v>
      </c>
      <c r="AK18" s="34">
        <v>3122.7446900540613</v>
      </c>
      <c r="AL18" s="34">
        <v>4317.5493407545518</v>
      </c>
      <c r="AM18" s="34">
        <v>5183.2847536873551</v>
      </c>
      <c r="AN18" s="34">
        <v>6152.545052742661</v>
      </c>
      <c r="AO18" s="34">
        <v>51004.915625230795</v>
      </c>
      <c r="AP18" s="34">
        <v>5345.9516144843046</v>
      </c>
      <c r="AQ18" s="34">
        <v>6264.860523988913</v>
      </c>
      <c r="AR18" s="34">
        <v>4487.858413410413</v>
      </c>
      <c r="AS18" s="34">
        <v>4104.1794190072569</v>
      </c>
      <c r="AT18" s="34">
        <v>5827.4050882860874</v>
      </c>
      <c r="AU18" s="34">
        <v>5222.4417708563788</v>
      </c>
      <c r="AV18" s="34">
        <v>5305.608473464742</v>
      </c>
      <c r="AW18" s="34">
        <v>4343.4428423231275</v>
      </c>
      <c r="AX18" s="34">
        <v>4934.5430588657619</v>
      </c>
      <c r="AY18" s="34">
        <v>5931.94079618052</v>
      </c>
      <c r="AZ18" s="34">
        <v>5172.9687328048058</v>
      </c>
      <c r="BA18" s="34">
        <v>6995.1009664048224</v>
      </c>
      <c r="BB18" s="34">
        <v>63936.301700077143</v>
      </c>
      <c r="BC18" s="34">
        <v>5487.1861491169693</v>
      </c>
      <c r="BD18" s="34">
        <v>4042.9803311297696</v>
      </c>
      <c r="BE18" s="34">
        <v>4740.8144681887898</v>
      </c>
      <c r="BF18" s="34">
        <v>4972.9346708738458</v>
      </c>
      <c r="BG18" s="34">
        <v>6095.1842212574575</v>
      </c>
    </row>
    <row r="19" spans="1:59" s="31" customFormat="1" ht="15.75" customHeight="1" x14ac:dyDescent="0.2">
      <c r="A19" s="220" t="s">
        <v>71</v>
      </c>
      <c r="B19" s="220" t="s">
        <v>58</v>
      </c>
      <c r="C19" s="25">
        <v>2407.8603269184655</v>
      </c>
      <c r="D19" s="25">
        <v>2594.559006346446</v>
      </c>
      <c r="E19" s="25">
        <v>2939.6806959362743</v>
      </c>
      <c r="F19" s="25">
        <v>1996.2269791947353</v>
      </c>
      <c r="G19" s="25">
        <v>3636.6164261980744</v>
      </c>
      <c r="H19" s="25">
        <v>3905.8652680138712</v>
      </c>
      <c r="I19" s="25">
        <v>4777.0564728817089</v>
      </c>
      <c r="J19" s="25">
        <v>5560.1604145778356</v>
      </c>
      <c r="K19" s="25">
        <v>4677.8379714596349</v>
      </c>
      <c r="L19" s="25">
        <v>4297.6889263086159</v>
      </c>
      <c r="M19" s="25">
        <v>2040.1451774433822</v>
      </c>
      <c r="N19" s="25">
        <v>3701.5534358223581</v>
      </c>
      <c r="O19" s="25">
        <v>42535.251101101399</v>
      </c>
      <c r="P19" s="58">
        <v>1845.8096909845235</v>
      </c>
      <c r="Q19" s="58">
        <v>2883.4288182922992</v>
      </c>
      <c r="R19" s="58">
        <v>4522.2948076105276</v>
      </c>
      <c r="S19" s="58">
        <v>5092.5118779150916</v>
      </c>
      <c r="T19" s="58">
        <v>2831.5997568898047</v>
      </c>
      <c r="U19" s="58">
        <v>3043.5344105236281</v>
      </c>
      <c r="V19" s="58">
        <v>4193.9214840418736</v>
      </c>
      <c r="W19" s="58">
        <v>5397.026360861948</v>
      </c>
      <c r="X19" s="58">
        <v>7203.1822035795822</v>
      </c>
      <c r="Y19" s="58">
        <v>10548.24661945799</v>
      </c>
      <c r="Z19" s="58">
        <v>2579.0415381976854</v>
      </c>
      <c r="AA19" s="58">
        <v>2967.7179213711206</v>
      </c>
      <c r="AB19" s="58">
        <v>53108.315489726083</v>
      </c>
      <c r="AC19" s="58">
        <v>2018.7802937397876</v>
      </c>
      <c r="AD19" s="58">
        <v>2273.6216594663269</v>
      </c>
      <c r="AE19" s="58">
        <v>2306.9411809033163</v>
      </c>
      <c r="AF19" s="58">
        <v>3862.7076732478604</v>
      </c>
      <c r="AG19" s="58">
        <v>3975.0379766507435</v>
      </c>
      <c r="AH19" s="58">
        <v>1769.8019465236566</v>
      </c>
      <c r="AI19" s="58">
        <v>2644.9637051800405</v>
      </c>
      <c r="AJ19" s="58">
        <v>3199.3868855783712</v>
      </c>
      <c r="AK19" s="58">
        <v>3541.2811295156989</v>
      </c>
      <c r="AL19" s="58">
        <v>2835.3175807806597</v>
      </c>
      <c r="AM19" s="58">
        <v>1911.7665360623812</v>
      </c>
      <c r="AN19" s="58">
        <v>3286.0931188488803</v>
      </c>
      <c r="AO19" s="58">
        <v>33625.699686497719</v>
      </c>
      <c r="AP19" s="58">
        <v>2817.7425489530488</v>
      </c>
      <c r="AQ19" s="58">
        <v>3422.7250814568961</v>
      </c>
      <c r="AR19" s="58">
        <v>3703.1478993058931</v>
      </c>
      <c r="AS19" s="58">
        <v>2830.9864354034594</v>
      </c>
      <c r="AT19" s="58">
        <v>3186.8836507762844</v>
      </c>
      <c r="AU19" s="58">
        <v>2389.9416310724018</v>
      </c>
      <c r="AV19" s="58">
        <v>2776.6455077520786</v>
      </c>
      <c r="AW19" s="58">
        <v>2780.4668949713505</v>
      </c>
      <c r="AX19" s="58">
        <v>2145.595138661552</v>
      </c>
      <c r="AY19" s="58">
        <v>2887.9729503892195</v>
      </c>
      <c r="AZ19" s="58">
        <v>2801.8365900577055</v>
      </c>
      <c r="BA19" s="58">
        <v>2651.5913004422587</v>
      </c>
      <c r="BB19" s="58">
        <v>34395.535629242157</v>
      </c>
      <c r="BC19" s="58">
        <v>1700.6971768393146</v>
      </c>
      <c r="BD19" s="58">
        <v>2304.0452026060361</v>
      </c>
      <c r="BE19" s="58">
        <v>2418.4438828547545</v>
      </c>
      <c r="BF19" s="58">
        <v>2344.8749769178817</v>
      </c>
      <c r="BG19" s="58">
        <v>1852.7216350594763</v>
      </c>
    </row>
    <row r="20" spans="1:59" s="31" customFormat="1" ht="15.75" customHeight="1" x14ac:dyDescent="0.2">
      <c r="A20" s="55" t="s">
        <v>71</v>
      </c>
      <c r="B20" s="55" t="s">
        <v>52</v>
      </c>
      <c r="C20" s="34">
        <v>2231.4038927929359</v>
      </c>
      <c r="D20" s="34">
        <v>458.87001671454817</v>
      </c>
      <c r="E20" s="34">
        <v>2040.5944639275804</v>
      </c>
      <c r="F20" s="34">
        <v>1052.5288546056906</v>
      </c>
      <c r="G20" s="34">
        <v>1287.6371783427207</v>
      </c>
      <c r="H20" s="34">
        <v>1683.5957362007409</v>
      </c>
      <c r="I20" s="34">
        <v>4334.8680868625406</v>
      </c>
      <c r="J20" s="34">
        <v>1626.4888013907816</v>
      </c>
      <c r="K20" s="34">
        <v>3102.706324877624</v>
      </c>
      <c r="L20" s="34">
        <v>1013.4953241237533</v>
      </c>
      <c r="M20" s="34">
        <v>595.17880333007145</v>
      </c>
      <c r="N20" s="34">
        <v>788.60047556233837</v>
      </c>
      <c r="O20" s="34">
        <v>20215.967958731329</v>
      </c>
      <c r="P20" s="34">
        <v>118.06891392921688</v>
      </c>
      <c r="Q20" s="34">
        <v>250.25376773914834</v>
      </c>
      <c r="R20" s="34">
        <v>581.01685297899019</v>
      </c>
      <c r="S20" s="34">
        <v>418.1712930775069</v>
      </c>
      <c r="T20" s="34">
        <v>799.42815530972985</v>
      </c>
      <c r="U20" s="34">
        <v>804.47621778774283</v>
      </c>
      <c r="V20" s="34">
        <v>973.05965691540916</v>
      </c>
      <c r="W20" s="34">
        <v>494.96365401016214</v>
      </c>
      <c r="X20" s="34">
        <v>823.77200034427688</v>
      </c>
      <c r="Y20" s="34">
        <v>1906.5779301844225</v>
      </c>
      <c r="Z20" s="34">
        <v>1588.0404053542566</v>
      </c>
      <c r="AA20" s="34">
        <v>1017.1313788855917</v>
      </c>
      <c r="AB20" s="34">
        <v>9774.9602265164522</v>
      </c>
      <c r="AC20" s="34">
        <v>553.97367059828355</v>
      </c>
      <c r="AD20" s="34">
        <v>1424.7301156027843</v>
      </c>
      <c r="AE20" s="34">
        <v>1407.1566431625599</v>
      </c>
      <c r="AF20" s="34">
        <v>1056.2916378474076</v>
      </c>
      <c r="AG20" s="34">
        <v>1285.967581696907</v>
      </c>
      <c r="AH20" s="34">
        <v>1264.6697323659823</v>
      </c>
      <c r="AI20" s="34">
        <v>998.82263378885568</v>
      </c>
      <c r="AJ20" s="34">
        <v>2170.9549023842696</v>
      </c>
      <c r="AK20" s="34">
        <v>1214.4047871705823</v>
      </c>
      <c r="AL20" s="34">
        <v>449.31603235226981</v>
      </c>
      <c r="AM20" s="34">
        <v>266.45262796484241</v>
      </c>
      <c r="AN20" s="34">
        <v>556.89445482446183</v>
      </c>
      <c r="AO20" s="34">
        <v>12649.634819759207</v>
      </c>
      <c r="AP20" s="34">
        <v>516.7113554622814</v>
      </c>
      <c r="AQ20" s="34">
        <v>483.56569241391026</v>
      </c>
      <c r="AR20" s="34">
        <v>612.25396840741678</v>
      </c>
      <c r="AS20" s="34">
        <v>877.40814810315328</v>
      </c>
      <c r="AT20" s="34">
        <v>2219.6437152957847</v>
      </c>
      <c r="AU20" s="34">
        <v>1224.9989668140684</v>
      </c>
      <c r="AV20" s="34">
        <v>1112.0212331563896</v>
      </c>
      <c r="AW20" s="34">
        <v>572.51305812651606</v>
      </c>
      <c r="AX20" s="34">
        <v>1233.1951969959807</v>
      </c>
      <c r="AY20" s="34">
        <v>3047.2209413958662</v>
      </c>
      <c r="AZ20" s="34">
        <v>3617.8916322946106</v>
      </c>
      <c r="BA20" s="34">
        <v>922.55674300635553</v>
      </c>
      <c r="BB20" s="34">
        <v>16439.980651472335</v>
      </c>
      <c r="BC20" s="34">
        <v>387.62121931334309</v>
      </c>
      <c r="BD20" s="34">
        <v>1219.7865562045729</v>
      </c>
      <c r="BE20" s="34">
        <v>882.36027853182816</v>
      </c>
      <c r="BF20" s="34">
        <v>1451.4313494443149</v>
      </c>
      <c r="BG20" s="34">
        <v>1347.4046171156981</v>
      </c>
    </row>
    <row r="21" spans="1:59" s="31" customFormat="1" ht="15.75" customHeight="1" x14ac:dyDescent="0.2">
      <c r="A21" s="220" t="s">
        <v>71</v>
      </c>
      <c r="B21" s="220" t="s">
        <v>255</v>
      </c>
      <c r="C21" s="25">
        <v>0</v>
      </c>
      <c r="D21" s="25">
        <v>36.948696682679497</v>
      </c>
      <c r="E21" s="25">
        <v>36.627984711363901</v>
      </c>
      <c r="F21" s="25">
        <v>0</v>
      </c>
      <c r="G21" s="25">
        <v>0</v>
      </c>
      <c r="H21" s="25">
        <v>0</v>
      </c>
      <c r="I21" s="25">
        <v>0</v>
      </c>
      <c r="J21" s="25">
        <v>0</v>
      </c>
      <c r="K21" s="25">
        <v>0</v>
      </c>
      <c r="L21" s="25">
        <v>0</v>
      </c>
      <c r="M21" s="25">
        <v>0</v>
      </c>
      <c r="N21" s="25">
        <v>0</v>
      </c>
      <c r="O21" s="25">
        <v>73.576681394043391</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0</v>
      </c>
      <c r="BB21" s="58">
        <v>0</v>
      </c>
      <c r="BC21" s="58">
        <v>0</v>
      </c>
      <c r="BD21" s="58">
        <v>0</v>
      </c>
      <c r="BE21" s="58">
        <v>0</v>
      </c>
      <c r="BF21" s="58">
        <v>0</v>
      </c>
      <c r="BG21" s="58">
        <v>0</v>
      </c>
    </row>
    <row r="22" spans="1:59" s="31" customFormat="1" ht="15.75" customHeight="1" x14ac:dyDescent="0.2">
      <c r="A22" s="55" t="s">
        <v>71</v>
      </c>
      <c r="B22" s="55" t="s">
        <v>71</v>
      </c>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c r="BD22" s="34"/>
      <c r="BE22" s="34"/>
      <c r="BF22" s="34"/>
      <c r="BG22" s="34"/>
    </row>
    <row r="23" spans="1:59" s="31" customFormat="1" ht="15.75" customHeight="1" x14ac:dyDescent="0.2">
      <c r="A23" s="49" t="s">
        <v>257</v>
      </c>
      <c r="B23" s="49" t="s">
        <v>71</v>
      </c>
      <c r="C23" s="52">
        <v>2899.5250108679788</v>
      </c>
      <c r="D23" s="52">
        <v>3888.0985160167497</v>
      </c>
      <c r="E23" s="52">
        <v>4166.4241334052995</v>
      </c>
      <c r="F23" s="52">
        <v>4602.7173342768283</v>
      </c>
      <c r="G23" s="52">
        <v>4349.86136288956</v>
      </c>
      <c r="H23" s="52">
        <v>4729.2865683539248</v>
      </c>
      <c r="I23" s="52">
        <v>3781.893411012159</v>
      </c>
      <c r="J23" s="52">
        <v>6777.2758104592931</v>
      </c>
      <c r="K23" s="52">
        <v>4124.8418064480047</v>
      </c>
      <c r="L23" s="52">
        <v>6781.51457340665</v>
      </c>
      <c r="M23" s="52">
        <v>7520.4097677520849</v>
      </c>
      <c r="N23" s="52">
        <v>4993.7272038242763</v>
      </c>
      <c r="O23" s="52">
        <v>58615.575498712809</v>
      </c>
      <c r="P23" s="52">
        <v>2915.9719020119669</v>
      </c>
      <c r="Q23" s="52">
        <v>3603.0328250691596</v>
      </c>
      <c r="R23" s="52">
        <v>4435.0213474315815</v>
      </c>
      <c r="S23" s="52">
        <v>3973.2436612412562</v>
      </c>
      <c r="T23" s="52">
        <v>4127.2875634952734</v>
      </c>
      <c r="U23" s="52">
        <v>7685.6655368149768</v>
      </c>
      <c r="V23" s="52">
        <v>6861.1797950519776</v>
      </c>
      <c r="W23" s="52">
        <v>4141.5888960531956</v>
      </c>
      <c r="X23" s="52">
        <v>5378.4482219221445</v>
      </c>
      <c r="Y23" s="52">
        <v>5534.1246978599629</v>
      </c>
      <c r="Z23" s="52">
        <v>4926.7396277479402</v>
      </c>
      <c r="AA23" s="52">
        <v>9063.5670950960866</v>
      </c>
      <c r="AB23" s="52">
        <v>62645.87116979553</v>
      </c>
      <c r="AC23" s="52">
        <v>3704.9143805389072</v>
      </c>
      <c r="AD23" s="52">
        <v>5243.6054561555638</v>
      </c>
      <c r="AE23" s="52">
        <v>5616.7945742253114</v>
      </c>
      <c r="AF23" s="52">
        <v>5661.8564268679893</v>
      </c>
      <c r="AG23" s="52">
        <v>5453.685736086707</v>
      </c>
      <c r="AH23" s="52">
        <v>4628.2012181170621</v>
      </c>
      <c r="AI23" s="52">
        <v>4539.9832577647394</v>
      </c>
      <c r="AJ23" s="52">
        <v>5863.3721258102532</v>
      </c>
      <c r="AK23" s="52">
        <v>5576.494024022134</v>
      </c>
      <c r="AL23" s="52">
        <v>6137.2460565670499</v>
      </c>
      <c r="AM23" s="52">
        <v>5508.5162457431306</v>
      </c>
      <c r="AN23" s="52">
        <v>8723.1055392905691</v>
      </c>
      <c r="AO23" s="52">
        <v>66657.775041189423</v>
      </c>
      <c r="AP23" s="52">
        <v>4968.3909539842789</v>
      </c>
      <c r="AQ23" s="52">
        <v>6669.4223524994277</v>
      </c>
      <c r="AR23" s="52">
        <v>6009.0376732855093</v>
      </c>
      <c r="AS23" s="52">
        <v>6108.6228406685568</v>
      </c>
      <c r="AT23" s="52">
        <v>5345.092044973333</v>
      </c>
      <c r="AU23" s="52">
        <v>5920.2132495763944</v>
      </c>
      <c r="AV23" s="52">
        <v>7224.0288553150967</v>
      </c>
      <c r="AW23" s="52">
        <v>5726.6718131922808</v>
      </c>
      <c r="AX23" s="52">
        <v>6199.7260729404734</v>
      </c>
      <c r="AY23" s="52">
        <v>9496.3753145557494</v>
      </c>
      <c r="AZ23" s="52">
        <v>6796.4471697531826</v>
      </c>
      <c r="BA23" s="52">
        <v>8136.0140665430536</v>
      </c>
      <c r="BB23" s="52">
        <v>78600.042407287343</v>
      </c>
      <c r="BC23" s="52">
        <v>3289.348415673885</v>
      </c>
      <c r="BD23" s="52">
        <v>5893.1153707282983</v>
      </c>
      <c r="BE23" s="52">
        <v>5980.1491926540721</v>
      </c>
      <c r="BF23" s="52">
        <v>6064.890908679632</v>
      </c>
      <c r="BG23" s="52">
        <v>5190.9135916361274</v>
      </c>
    </row>
    <row r="24" spans="1:59" s="31" customFormat="1" ht="15.75" customHeight="1" x14ac:dyDescent="0.2">
      <c r="A24" s="55" t="s">
        <v>71</v>
      </c>
      <c r="B24" s="55" t="s">
        <v>52</v>
      </c>
      <c r="C24" s="34">
        <v>1958.0971641633357</v>
      </c>
      <c r="D24" s="34">
        <v>2967.1355330234846</v>
      </c>
      <c r="E24" s="34">
        <v>2825.9497908446133</v>
      </c>
      <c r="F24" s="34">
        <v>3507.3910184651531</v>
      </c>
      <c r="G24" s="34">
        <v>3062.0241387331048</v>
      </c>
      <c r="H24" s="34">
        <v>3502.6815803532813</v>
      </c>
      <c r="I24" s="34">
        <v>2721.4666875624721</v>
      </c>
      <c r="J24" s="34">
        <v>5127.0096282329587</v>
      </c>
      <c r="K24" s="34">
        <v>2857.1937664917696</v>
      </c>
      <c r="L24" s="34">
        <v>5054.8564717744794</v>
      </c>
      <c r="M24" s="34">
        <v>4752.0108617182341</v>
      </c>
      <c r="N24" s="34">
        <v>3850.9871620264735</v>
      </c>
      <c r="O24" s="34">
        <v>42186.803803389361</v>
      </c>
      <c r="P24" s="34">
        <v>2026.5397343336563</v>
      </c>
      <c r="Q24" s="34">
        <v>2956.9673831291675</v>
      </c>
      <c r="R24" s="34">
        <v>3294.2582028091279</v>
      </c>
      <c r="S24" s="34">
        <v>3029.2710835606922</v>
      </c>
      <c r="T24" s="34">
        <v>2387.9033919755429</v>
      </c>
      <c r="U24" s="34">
        <v>4988.4578510632064</v>
      </c>
      <c r="V24" s="34">
        <v>4051.3897288165053</v>
      </c>
      <c r="W24" s="34">
        <v>3000.4138127486499</v>
      </c>
      <c r="X24" s="34">
        <v>4127.9122711482214</v>
      </c>
      <c r="Y24" s="34">
        <v>3949.0632789853694</v>
      </c>
      <c r="Z24" s="34">
        <v>3554.3929911935957</v>
      </c>
      <c r="AA24" s="34">
        <v>7375.9262541576472</v>
      </c>
      <c r="AB24" s="34">
        <v>44742.495983921384</v>
      </c>
      <c r="AC24" s="34">
        <v>2654.6793080644889</v>
      </c>
      <c r="AD24" s="34">
        <v>3531.1597968949436</v>
      </c>
      <c r="AE24" s="34">
        <v>3756.5847436977497</v>
      </c>
      <c r="AF24" s="34">
        <v>3413.7673749384762</v>
      </c>
      <c r="AG24" s="34">
        <v>3767.7942077395337</v>
      </c>
      <c r="AH24" s="34">
        <v>2546.7699713836741</v>
      </c>
      <c r="AI24" s="34">
        <v>3312.3308336645514</v>
      </c>
      <c r="AJ24" s="34">
        <v>3867.5752908350073</v>
      </c>
      <c r="AK24" s="34">
        <v>3861.2211304895955</v>
      </c>
      <c r="AL24" s="34">
        <v>4105.1954714352569</v>
      </c>
      <c r="AM24" s="34">
        <v>3321.4871332184171</v>
      </c>
      <c r="AN24" s="34">
        <v>5941.1604314592341</v>
      </c>
      <c r="AO24" s="34">
        <v>44079.725693820925</v>
      </c>
      <c r="AP24" s="34">
        <v>2254.7893171349815</v>
      </c>
      <c r="AQ24" s="34">
        <v>4074.5706706718843</v>
      </c>
      <c r="AR24" s="34">
        <v>4085.8971694282768</v>
      </c>
      <c r="AS24" s="34">
        <v>4202.0047847560645</v>
      </c>
      <c r="AT24" s="34">
        <v>3181.1837140586881</v>
      </c>
      <c r="AU24" s="34">
        <v>3967.4223104954681</v>
      </c>
      <c r="AV24" s="34">
        <v>4697.9779006892122</v>
      </c>
      <c r="AW24" s="34">
        <v>3680.2505958407842</v>
      </c>
      <c r="AX24" s="34">
        <v>4347.0628308719652</v>
      </c>
      <c r="AY24" s="34">
        <v>6966.8166529812588</v>
      </c>
      <c r="AZ24" s="34">
        <v>4355.1837162313859</v>
      </c>
      <c r="BA24" s="34">
        <v>5476.5614392844072</v>
      </c>
      <c r="BB24" s="34">
        <v>51289.721102444375</v>
      </c>
      <c r="BC24" s="34">
        <v>2192.6179103127993</v>
      </c>
      <c r="BD24" s="34">
        <v>3833.3075393254994</v>
      </c>
      <c r="BE24" s="34">
        <v>4354.5605820956998</v>
      </c>
      <c r="BF24" s="34">
        <v>4062.8506519880279</v>
      </c>
      <c r="BG24" s="34">
        <v>3915.424292802109</v>
      </c>
    </row>
    <row r="25" spans="1:59" s="31" customFormat="1" ht="15.75" customHeight="1" x14ac:dyDescent="0.2">
      <c r="A25" s="220" t="s">
        <v>71</v>
      </c>
      <c r="B25" s="220" t="s">
        <v>57</v>
      </c>
      <c r="C25" s="25">
        <v>186.35763432135815</v>
      </c>
      <c r="D25" s="25">
        <v>491.88562240366457</v>
      </c>
      <c r="E25" s="25">
        <v>632.01390754120257</v>
      </c>
      <c r="F25" s="25">
        <v>689.1991578130345</v>
      </c>
      <c r="G25" s="25">
        <v>820.85415806187723</v>
      </c>
      <c r="H25" s="25">
        <v>910.20386184204915</v>
      </c>
      <c r="I25" s="25">
        <v>668.9589989747567</v>
      </c>
      <c r="J25" s="25">
        <v>1061.6720729003841</v>
      </c>
      <c r="K25" s="25">
        <v>629.90614281548119</v>
      </c>
      <c r="L25" s="25">
        <v>801.20775612572663</v>
      </c>
      <c r="M25" s="25">
        <v>667.95548194848936</v>
      </c>
      <c r="N25" s="25">
        <v>701.04637322245992</v>
      </c>
      <c r="O25" s="25">
        <v>8261.2611679704842</v>
      </c>
      <c r="P25" s="58">
        <v>530.58236047947037</v>
      </c>
      <c r="Q25" s="58">
        <v>508.96080406194966</v>
      </c>
      <c r="R25" s="58">
        <v>591.74172084852637</v>
      </c>
      <c r="S25" s="58">
        <v>664.14776376588236</v>
      </c>
      <c r="T25" s="58">
        <v>822.84113228986087</v>
      </c>
      <c r="U25" s="58">
        <v>614.68716181183697</v>
      </c>
      <c r="V25" s="58">
        <v>834.6773317488877</v>
      </c>
      <c r="W25" s="58">
        <v>780.16913424277038</v>
      </c>
      <c r="X25" s="58">
        <v>658.91657926695416</v>
      </c>
      <c r="Y25" s="58">
        <v>1073.7356300368933</v>
      </c>
      <c r="Z25" s="58">
        <v>692.70544898845435</v>
      </c>
      <c r="AA25" s="58">
        <v>871.5918889562646</v>
      </c>
      <c r="AB25" s="58">
        <v>8644.7569564977512</v>
      </c>
      <c r="AC25" s="58">
        <v>658.02867017044741</v>
      </c>
      <c r="AD25" s="58">
        <v>688.42254995866028</v>
      </c>
      <c r="AE25" s="58">
        <v>806.81037286277194</v>
      </c>
      <c r="AF25" s="58">
        <v>1300.1171327704201</v>
      </c>
      <c r="AG25" s="58">
        <v>875.70298907506435</v>
      </c>
      <c r="AH25" s="58">
        <v>781.99573216265912</v>
      </c>
      <c r="AI25" s="58">
        <v>736.65457185600803</v>
      </c>
      <c r="AJ25" s="58">
        <v>949.0445593219473</v>
      </c>
      <c r="AK25" s="58">
        <v>816.62951834265004</v>
      </c>
      <c r="AL25" s="58">
        <v>980.27448128825552</v>
      </c>
      <c r="AM25" s="58">
        <v>1244.9212559817045</v>
      </c>
      <c r="AN25" s="58">
        <v>1908.5001567975646</v>
      </c>
      <c r="AO25" s="58">
        <v>11747.101990588153</v>
      </c>
      <c r="AP25" s="58">
        <v>1240.8300276355349</v>
      </c>
      <c r="AQ25" s="58">
        <v>1951.9776160079482</v>
      </c>
      <c r="AR25" s="58">
        <v>1102.3897449778613</v>
      </c>
      <c r="AS25" s="58">
        <v>844.72018054977934</v>
      </c>
      <c r="AT25" s="58">
        <v>996.63104454034624</v>
      </c>
      <c r="AU25" s="58">
        <v>1204.3444860690076</v>
      </c>
      <c r="AV25" s="58">
        <v>1292.8309637823731</v>
      </c>
      <c r="AW25" s="58">
        <v>1191.6307164371724</v>
      </c>
      <c r="AX25" s="58">
        <v>1083.1538427805547</v>
      </c>
      <c r="AY25" s="58">
        <v>1350.4924043692708</v>
      </c>
      <c r="AZ25" s="58">
        <v>1539.2387232525266</v>
      </c>
      <c r="BA25" s="58">
        <v>1640.827653708071</v>
      </c>
      <c r="BB25" s="58">
        <v>15439.067404110448</v>
      </c>
      <c r="BC25" s="58">
        <v>738.03151882907116</v>
      </c>
      <c r="BD25" s="58">
        <v>712.04497251985993</v>
      </c>
      <c r="BE25" s="58">
        <v>944.38299237064098</v>
      </c>
      <c r="BF25" s="58">
        <v>1376.5504642408669</v>
      </c>
      <c r="BG25" s="58">
        <v>666.45100323838267</v>
      </c>
    </row>
    <row r="26" spans="1:59" s="31" customFormat="1" ht="15.75" customHeight="1" x14ac:dyDescent="0.2">
      <c r="A26" s="55" t="s">
        <v>71</v>
      </c>
      <c r="B26" s="55" t="s">
        <v>56</v>
      </c>
      <c r="C26" s="34">
        <v>590.54492326279717</v>
      </c>
      <c r="D26" s="34">
        <v>228.41984911536306</v>
      </c>
      <c r="E26" s="34">
        <v>388.34951530346439</v>
      </c>
      <c r="F26" s="34">
        <v>169.49460872738146</v>
      </c>
      <c r="G26" s="34">
        <v>151.31027439601411</v>
      </c>
      <c r="H26" s="34">
        <v>240.79958956268075</v>
      </c>
      <c r="I26" s="34">
        <v>327.16289673164329</v>
      </c>
      <c r="J26" s="34">
        <v>457.0433791019247</v>
      </c>
      <c r="K26" s="34">
        <v>197.93032875163152</v>
      </c>
      <c r="L26" s="34">
        <v>152.46728995252442</v>
      </c>
      <c r="M26" s="34">
        <v>304.21295506313874</v>
      </c>
      <c r="N26" s="34">
        <v>260.21706887098458</v>
      </c>
      <c r="O26" s="34">
        <v>3467.9526788395478</v>
      </c>
      <c r="P26" s="34">
        <v>248.66411550501132</v>
      </c>
      <c r="Q26" s="34">
        <v>137.10463787804258</v>
      </c>
      <c r="R26" s="34">
        <v>284.14290962338617</v>
      </c>
      <c r="S26" s="34">
        <v>272.21167736508835</v>
      </c>
      <c r="T26" s="34">
        <v>117.81685253294741</v>
      </c>
      <c r="U26" s="34">
        <v>1798.7414915513918</v>
      </c>
      <c r="V26" s="34">
        <v>1834.1947966847561</v>
      </c>
      <c r="W26" s="34">
        <v>202.58945702508737</v>
      </c>
      <c r="X26" s="34">
        <v>459.35010781981248</v>
      </c>
      <c r="Y26" s="34">
        <v>301.31559978831956</v>
      </c>
      <c r="Z26" s="34">
        <v>301.44537814571174</v>
      </c>
      <c r="AA26" s="34">
        <v>482.31415148212648</v>
      </c>
      <c r="AB26" s="34">
        <v>6439.8911754016808</v>
      </c>
      <c r="AC26" s="34">
        <v>206.46359484177572</v>
      </c>
      <c r="AD26" s="34">
        <v>932.39710803640617</v>
      </c>
      <c r="AE26" s="34">
        <v>862.24101715170843</v>
      </c>
      <c r="AF26" s="34">
        <v>670.10510063577362</v>
      </c>
      <c r="AG26" s="34">
        <v>652.40096639945978</v>
      </c>
      <c r="AH26" s="34">
        <v>472.08059172894383</v>
      </c>
      <c r="AI26" s="34">
        <v>396.40499013221324</v>
      </c>
      <c r="AJ26" s="34">
        <v>496.13822496106951</v>
      </c>
      <c r="AK26" s="34">
        <v>432.21845052140526</v>
      </c>
      <c r="AL26" s="34">
        <v>401.52113087043784</v>
      </c>
      <c r="AM26" s="34">
        <v>503.75485116124344</v>
      </c>
      <c r="AN26" s="34">
        <v>528.54399096775387</v>
      </c>
      <c r="AO26" s="34">
        <v>6554.2700174081911</v>
      </c>
      <c r="AP26" s="34">
        <v>475.17306190104034</v>
      </c>
      <c r="AQ26" s="34">
        <v>455.48710619072403</v>
      </c>
      <c r="AR26" s="34">
        <v>546.75953674522884</v>
      </c>
      <c r="AS26" s="34">
        <v>432.43003929667896</v>
      </c>
      <c r="AT26" s="34">
        <v>755.74918280050815</v>
      </c>
      <c r="AU26" s="34">
        <v>538.98246987351354</v>
      </c>
      <c r="AV26" s="34">
        <v>965.70573023002612</v>
      </c>
      <c r="AW26" s="34">
        <v>650.22889977632917</v>
      </c>
      <c r="AX26" s="34">
        <v>350.06088401136918</v>
      </c>
      <c r="AY26" s="34">
        <v>568.90672313079767</v>
      </c>
      <c r="AZ26" s="34">
        <v>392.62942893239011</v>
      </c>
      <c r="BA26" s="34">
        <v>652.57056945200452</v>
      </c>
      <c r="BB26" s="34">
        <v>6784.6836323406105</v>
      </c>
      <c r="BC26" s="34">
        <v>213.51180303114376</v>
      </c>
      <c r="BD26" s="34">
        <v>310.72154947494107</v>
      </c>
      <c r="BE26" s="34">
        <v>456.65844760364689</v>
      </c>
      <c r="BF26" s="34">
        <v>431.54386855962809</v>
      </c>
      <c r="BG26" s="34">
        <v>460.24592075452495</v>
      </c>
    </row>
    <row r="27" spans="1:59" s="31" customFormat="1" ht="15.75" customHeight="1" x14ac:dyDescent="0.2">
      <c r="A27" s="50" t="s">
        <v>71</v>
      </c>
      <c r="B27" s="50" t="s">
        <v>255</v>
      </c>
      <c r="C27" s="85">
        <v>164.52528912048786</v>
      </c>
      <c r="D27" s="85">
        <v>200.65751147423771</v>
      </c>
      <c r="E27" s="85">
        <v>320.11091971601962</v>
      </c>
      <c r="F27" s="85">
        <v>236.63254927125951</v>
      </c>
      <c r="G27" s="85">
        <v>315.67279169856386</v>
      </c>
      <c r="H27" s="85">
        <v>75.601536595914297</v>
      </c>
      <c r="I27" s="85">
        <v>64.304827743287007</v>
      </c>
      <c r="J27" s="85">
        <v>131.55073022402439</v>
      </c>
      <c r="K27" s="85">
        <v>439.8115683891225</v>
      </c>
      <c r="L27" s="85">
        <v>772.98305555392017</v>
      </c>
      <c r="M27" s="85">
        <v>1796.2304690222227</v>
      </c>
      <c r="N27" s="85">
        <v>181.47659970435836</v>
      </c>
      <c r="O27" s="85">
        <v>4699.5578485134192</v>
      </c>
      <c r="P27" s="86">
        <v>110.18569169382882</v>
      </c>
      <c r="Q27" s="86">
        <v>0</v>
      </c>
      <c r="R27" s="86">
        <v>264.87851415054138</v>
      </c>
      <c r="S27" s="86">
        <v>7.61313654959344</v>
      </c>
      <c r="T27" s="86">
        <v>798.72618669692179</v>
      </c>
      <c r="U27" s="86">
        <v>283.77903238854225</v>
      </c>
      <c r="V27" s="86">
        <v>140.91793780182931</v>
      </c>
      <c r="W27" s="86">
        <v>158.416492036688</v>
      </c>
      <c r="X27" s="86">
        <v>132.26926368715607</v>
      </c>
      <c r="Y27" s="86">
        <v>210.01018904938087</v>
      </c>
      <c r="Z27" s="86">
        <v>378.1958094201795</v>
      </c>
      <c r="AA27" s="86">
        <v>333.73480050004753</v>
      </c>
      <c r="AB27" s="86">
        <v>2818.7270539747092</v>
      </c>
      <c r="AC27" s="86">
        <v>185.74280746219566</v>
      </c>
      <c r="AD27" s="86">
        <v>91.626001265553242</v>
      </c>
      <c r="AE27" s="86">
        <v>191.15844051308082</v>
      </c>
      <c r="AF27" s="86">
        <v>277.86681852331924</v>
      </c>
      <c r="AG27" s="86">
        <v>157.78757287264889</v>
      </c>
      <c r="AH27" s="86">
        <v>827.35492284178531</v>
      </c>
      <c r="AI27" s="86">
        <v>94.592862111966909</v>
      </c>
      <c r="AJ27" s="86">
        <v>550.61405069222963</v>
      </c>
      <c r="AK27" s="86">
        <v>466.42492466848307</v>
      </c>
      <c r="AL27" s="86">
        <v>650.25497297310039</v>
      </c>
      <c r="AM27" s="86">
        <v>438.35300538176591</v>
      </c>
      <c r="AN27" s="86">
        <v>344.90096006601777</v>
      </c>
      <c r="AO27" s="86">
        <v>4276.6773393721469</v>
      </c>
      <c r="AP27" s="86">
        <v>997.59854731272162</v>
      </c>
      <c r="AQ27" s="86">
        <v>187.38695962887149</v>
      </c>
      <c r="AR27" s="86">
        <v>273.99122213414273</v>
      </c>
      <c r="AS27" s="86">
        <v>629.46783606603401</v>
      </c>
      <c r="AT27" s="86">
        <v>411.52810357378996</v>
      </c>
      <c r="AU27" s="86">
        <v>209.46398313840558</v>
      </c>
      <c r="AV27" s="86">
        <v>267.51426061348508</v>
      </c>
      <c r="AW27" s="86">
        <v>204.56160113799552</v>
      </c>
      <c r="AX27" s="86">
        <v>419.44851527658437</v>
      </c>
      <c r="AY27" s="86">
        <v>610.15953407442203</v>
      </c>
      <c r="AZ27" s="86">
        <v>509.39530133687884</v>
      </c>
      <c r="BA27" s="86">
        <v>366.05440409857022</v>
      </c>
      <c r="BB27" s="86">
        <v>5086.5702683919026</v>
      </c>
      <c r="BC27" s="86">
        <v>145.18718350087113</v>
      </c>
      <c r="BD27" s="86">
        <v>1037.0413094079984</v>
      </c>
      <c r="BE27" s="86">
        <v>224.54717058408465</v>
      </c>
      <c r="BF27" s="86">
        <v>193.94592389110929</v>
      </c>
      <c r="BG27" s="86">
        <v>148.79237484111002</v>
      </c>
    </row>
    <row r="28" spans="1:59" s="31" customFormat="1" ht="15.75" customHeight="1" x14ac:dyDescent="0.2">
      <c r="A28" s="220" t="s">
        <v>258</v>
      </c>
      <c r="B28" s="220"/>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59" s="38" customFormat="1" ht="15" customHeight="1" x14ac:dyDescent="0.15">
      <c r="A29" s="39" t="s">
        <v>59</v>
      </c>
      <c r="B29" s="71"/>
      <c r="C29" s="40"/>
      <c r="D29" s="40"/>
      <c r="E29" s="40"/>
      <c r="F29" s="40"/>
      <c r="G29" s="40"/>
      <c r="H29" s="40"/>
      <c r="I29" s="40"/>
      <c r="J29" s="40"/>
      <c r="K29" s="40"/>
      <c r="L29" s="40"/>
      <c r="M29" s="40"/>
      <c r="N29" s="41"/>
      <c r="O29" s="154"/>
    </row>
    <row r="30" spans="1:59" s="38" customFormat="1" ht="15" customHeight="1" x14ac:dyDescent="0.15">
      <c r="A30" s="203" t="s">
        <v>60</v>
      </c>
      <c r="B30" s="72"/>
      <c r="C30" s="37"/>
      <c r="D30" s="37"/>
      <c r="E30" s="37"/>
      <c r="F30" s="37"/>
      <c r="G30" s="37"/>
      <c r="H30" s="37"/>
      <c r="I30" s="37"/>
      <c r="J30" s="37"/>
      <c r="K30" s="37"/>
      <c r="L30" s="37"/>
      <c r="M30" s="37"/>
      <c r="O30" s="155"/>
    </row>
    <row r="31" spans="1:59" ht="15" customHeight="1" x14ac:dyDescent="0.2">
      <c r="A31" s="176" t="s">
        <v>189</v>
      </c>
      <c r="B31" s="73"/>
      <c r="C31" s="37"/>
      <c r="D31" s="37"/>
      <c r="E31" s="37"/>
      <c r="F31" s="37"/>
      <c r="G31" s="37"/>
      <c r="H31" s="37"/>
      <c r="I31" s="37"/>
      <c r="J31" s="37"/>
      <c r="K31" s="37"/>
      <c r="L31" s="37"/>
      <c r="M31" s="37"/>
      <c r="N31" s="11"/>
      <c r="O31" s="44"/>
    </row>
    <row r="32" spans="1:59" ht="15" customHeight="1" x14ac:dyDescent="0.2">
      <c r="A32" s="177" t="s">
        <v>190</v>
      </c>
      <c r="B32" s="74"/>
      <c r="C32" s="37"/>
      <c r="D32" s="37"/>
      <c r="E32" s="37"/>
      <c r="F32" s="37"/>
      <c r="G32" s="37"/>
      <c r="H32" s="37"/>
      <c r="I32" s="37"/>
      <c r="J32" s="37"/>
      <c r="K32" s="37"/>
      <c r="L32" s="37"/>
      <c r="M32" s="37"/>
      <c r="N32" s="11"/>
      <c r="O32" s="44"/>
    </row>
    <row r="33" spans="1:15" ht="15" customHeight="1" x14ac:dyDescent="0.2">
      <c r="A33" s="107" t="s">
        <v>250</v>
      </c>
      <c r="B33" s="73"/>
      <c r="C33" s="37"/>
      <c r="D33" s="37"/>
      <c r="E33" s="37"/>
      <c r="F33" s="37"/>
      <c r="G33" s="37"/>
      <c r="H33" s="37"/>
      <c r="I33" s="37"/>
      <c r="J33" s="37"/>
      <c r="K33" s="37"/>
      <c r="L33" s="37"/>
      <c r="M33" s="37"/>
      <c r="N33" s="11"/>
      <c r="O33" s="44"/>
    </row>
    <row r="34" spans="1:15" ht="15" customHeight="1" x14ac:dyDescent="0.15">
      <c r="A34" s="186" t="s">
        <v>67</v>
      </c>
      <c r="B34" s="142"/>
      <c r="C34" s="142"/>
      <c r="D34" s="142"/>
      <c r="E34" s="142"/>
      <c r="F34" s="142"/>
      <c r="G34" s="142"/>
      <c r="H34" s="142"/>
      <c r="I34" s="142"/>
      <c r="J34" s="142"/>
      <c r="K34" s="142"/>
      <c r="L34" s="142"/>
      <c r="M34" s="142"/>
      <c r="N34" s="142"/>
      <c r="O34" s="149"/>
    </row>
    <row r="35" spans="1:15" ht="16.5" x14ac:dyDescent="0.2">
      <c r="A35" s="390"/>
      <c r="B35" s="391"/>
      <c r="C35" s="391"/>
      <c r="D35" s="391"/>
      <c r="E35" s="391"/>
      <c r="F35" s="391"/>
      <c r="G35" s="391"/>
      <c r="H35" s="391"/>
      <c r="I35" s="391"/>
      <c r="J35" s="391"/>
      <c r="K35" s="391"/>
      <c r="L35" s="391"/>
      <c r="M35" s="391"/>
      <c r="N35" s="391"/>
      <c r="O35" s="77"/>
    </row>
    <row r="36" spans="1:15" ht="16.5" x14ac:dyDescent="0.2">
      <c r="A36" s="390"/>
      <c r="B36" s="391"/>
      <c r="C36" s="391"/>
      <c r="D36" s="391"/>
      <c r="E36" s="391"/>
      <c r="F36" s="391"/>
      <c r="G36" s="391"/>
      <c r="H36" s="391"/>
      <c r="I36" s="391"/>
      <c r="J36" s="391"/>
      <c r="K36" s="391"/>
      <c r="L36" s="391"/>
      <c r="M36" s="391"/>
      <c r="N36" s="391"/>
      <c r="O36" s="77"/>
    </row>
    <row r="37" spans="1:15" ht="16.5" x14ac:dyDescent="0.2">
      <c r="A37" s="390"/>
      <c r="B37" s="391"/>
      <c r="C37" s="391"/>
      <c r="D37" s="391"/>
      <c r="E37" s="391"/>
      <c r="F37" s="391"/>
      <c r="G37" s="391"/>
      <c r="H37" s="391"/>
      <c r="I37" s="391"/>
      <c r="J37" s="391"/>
      <c r="K37" s="391"/>
      <c r="L37" s="391"/>
      <c r="M37" s="391"/>
      <c r="N37" s="391"/>
      <c r="O37" s="77"/>
    </row>
    <row r="38" spans="1:15" ht="17.25" x14ac:dyDescent="0.2">
      <c r="A38" s="392"/>
      <c r="B38" s="393"/>
      <c r="C38" s="393"/>
      <c r="D38" s="393"/>
      <c r="E38" s="393"/>
      <c r="F38" s="393"/>
      <c r="G38" s="393"/>
      <c r="H38" s="393"/>
      <c r="I38" s="393"/>
      <c r="J38" s="393"/>
      <c r="K38" s="393"/>
      <c r="L38" s="393"/>
      <c r="M38" s="393"/>
      <c r="N38" s="393"/>
      <c r="O38" s="75"/>
    </row>
    <row r="39" spans="1:15" ht="16.5" x14ac:dyDescent="0.2">
      <c r="A39" s="390"/>
      <c r="B39" s="391"/>
      <c r="C39" s="391"/>
      <c r="D39" s="391"/>
      <c r="E39" s="391"/>
      <c r="F39" s="391"/>
      <c r="G39" s="391"/>
      <c r="H39" s="391"/>
      <c r="I39" s="391"/>
      <c r="J39" s="391"/>
      <c r="K39" s="391"/>
      <c r="L39" s="391"/>
      <c r="M39" s="391"/>
      <c r="N39" s="391"/>
      <c r="O39" s="77"/>
    </row>
    <row r="40" spans="1:15" ht="16.5" x14ac:dyDescent="0.2">
      <c r="A40" s="390"/>
      <c r="B40" s="391"/>
      <c r="C40" s="391"/>
      <c r="D40" s="391"/>
      <c r="E40" s="391"/>
      <c r="F40" s="391"/>
      <c r="G40" s="391"/>
      <c r="H40" s="391"/>
      <c r="I40" s="391"/>
      <c r="J40" s="391"/>
      <c r="K40" s="391"/>
      <c r="L40" s="391"/>
      <c r="M40" s="391"/>
      <c r="N40" s="391"/>
      <c r="O40" s="77"/>
    </row>
    <row r="41" spans="1:15" ht="16.5" x14ac:dyDescent="0.2">
      <c r="A41" s="390"/>
      <c r="B41" s="391"/>
      <c r="C41" s="391"/>
      <c r="D41" s="391"/>
      <c r="E41" s="391"/>
      <c r="F41" s="391"/>
      <c r="G41" s="391"/>
      <c r="H41" s="391"/>
      <c r="I41" s="391"/>
      <c r="J41" s="391"/>
      <c r="K41" s="391"/>
      <c r="L41" s="391"/>
      <c r="M41" s="391"/>
      <c r="N41" s="391"/>
      <c r="O41" s="77"/>
    </row>
    <row r="42" spans="1:15" ht="17.25" x14ac:dyDescent="0.2">
      <c r="A42" s="392"/>
      <c r="B42" s="393"/>
      <c r="C42" s="393"/>
      <c r="D42" s="393"/>
      <c r="E42" s="393"/>
      <c r="F42" s="393"/>
      <c r="G42" s="393"/>
      <c r="H42" s="393"/>
      <c r="I42" s="393"/>
      <c r="J42" s="393"/>
      <c r="K42" s="393"/>
      <c r="L42" s="393"/>
      <c r="M42" s="393"/>
      <c r="N42" s="393"/>
      <c r="O42" s="75"/>
    </row>
    <row r="43" spans="1:15" ht="16.5" x14ac:dyDescent="0.2">
      <c r="A43" s="390"/>
      <c r="B43" s="391"/>
      <c r="C43" s="391"/>
      <c r="D43" s="391"/>
      <c r="E43" s="391"/>
      <c r="F43" s="391"/>
      <c r="G43" s="391"/>
      <c r="H43" s="391"/>
      <c r="I43" s="391"/>
      <c r="J43" s="391"/>
      <c r="K43" s="391"/>
      <c r="L43" s="391"/>
      <c r="M43" s="391"/>
      <c r="N43" s="391"/>
      <c r="O43" s="77"/>
    </row>
    <row r="44" spans="1:15" ht="16.5" x14ac:dyDescent="0.2">
      <c r="A44" s="390"/>
      <c r="B44" s="391"/>
      <c r="C44" s="391"/>
      <c r="D44" s="391"/>
      <c r="E44" s="391"/>
      <c r="F44" s="391"/>
      <c r="G44" s="391"/>
      <c r="H44" s="391"/>
      <c r="I44" s="391"/>
      <c r="J44" s="391"/>
      <c r="K44" s="391"/>
      <c r="L44" s="391"/>
      <c r="M44" s="391"/>
      <c r="N44" s="391"/>
      <c r="O44" s="77"/>
    </row>
    <row r="45" spans="1:15" ht="16.5" x14ac:dyDescent="0.2">
      <c r="A45" s="390"/>
      <c r="B45" s="391"/>
      <c r="C45" s="391"/>
      <c r="D45" s="391"/>
      <c r="E45" s="391"/>
      <c r="F45" s="391"/>
      <c r="G45" s="391"/>
      <c r="H45" s="391"/>
      <c r="I45" s="391"/>
      <c r="J45" s="391"/>
      <c r="K45" s="391"/>
      <c r="L45" s="391"/>
      <c r="M45" s="391"/>
      <c r="N45" s="391"/>
      <c r="O45" s="77"/>
    </row>
    <row r="46" spans="1:15" ht="17.25" x14ac:dyDescent="0.2">
      <c r="A46" s="392"/>
      <c r="B46" s="393"/>
      <c r="C46" s="393"/>
      <c r="D46" s="393"/>
      <c r="E46" s="393"/>
      <c r="F46" s="393"/>
      <c r="G46" s="393"/>
      <c r="H46" s="393"/>
      <c r="I46" s="393"/>
      <c r="J46" s="393"/>
      <c r="K46" s="393"/>
      <c r="L46" s="393"/>
      <c r="M46" s="393"/>
      <c r="N46" s="393"/>
      <c r="O46" s="75"/>
    </row>
    <row r="47" spans="1:15" ht="16.5" x14ac:dyDescent="0.2">
      <c r="A47" s="390"/>
      <c r="B47" s="391"/>
      <c r="C47" s="391"/>
      <c r="D47" s="391"/>
      <c r="E47" s="391"/>
      <c r="F47" s="391"/>
      <c r="G47" s="391"/>
      <c r="H47" s="391"/>
      <c r="I47" s="391"/>
      <c r="J47" s="391"/>
      <c r="K47" s="391"/>
      <c r="L47" s="391"/>
      <c r="M47" s="391"/>
      <c r="N47" s="391"/>
      <c r="O47" s="77"/>
    </row>
    <row r="48" spans="1:15" ht="16.5" x14ac:dyDescent="0.2">
      <c r="A48" s="390"/>
      <c r="B48" s="391"/>
      <c r="C48" s="391"/>
      <c r="D48" s="391"/>
      <c r="E48" s="391"/>
      <c r="F48" s="391"/>
      <c r="G48" s="391"/>
      <c r="H48" s="391"/>
      <c r="I48" s="391"/>
      <c r="J48" s="391"/>
      <c r="K48" s="391"/>
      <c r="L48" s="391"/>
      <c r="M48" s="391"/>
      <c r="N48" s="391"/>
      <c r="O48" s="77"/>
    </row>
    <row r="49" spans="1:15" ht="16.5" x14ac:dyDescent="0.2">
      <c r="A49" s="390"/>
      <c r="B49" s="391"/>
      <c r="C49" s="391"/>
      <c r="D49" s="391"/>
      <c r="E49" s="391"/>
      <c r="F49" s="391"/>
      <c r="G49" s="391"/>
      <c r="H49" s="391"/>
      <c r="I49" s="391"/>
      <c r="J49" s="391"/>
      <c r="K49" s="391"/>
      <c r="L49" s="391"/>
      <c r="M49" s="391"/>
      <c r="N49" s="391"/>
      <c r="O49" s="77"/>
    </row>
    <row r="50" spans="1:15" ht="17.25" x14ac:dyDescent="0.2">
      <c r="A50" s="392"/>
      <c r="B50" s="393"/>
      <c r="C50" s="393"/>
      <c r="D50" s="393"/>
      <c r="E50" s="393"/>
      <c r="F50" s="393"/>
      <c r="G50" s="393"/>
      <c r="H50" s="393"/>
      <c r="I50" s="393"/>
      <c r="J50" s="393"/>
      <c r="K50" s="393"/>
      <c r="L50" s="393"/>
      <c r="M50" s="393"/>
      <c r="N50" s="393"/>
      <c r="O50" s="75"/>
    </row>
    <row r="51" spans="1:15" ht="16.5" x14ac:dyDescent="0.2">
      <c r="A51" s="390"/>
      <c r="B51" s="391"/>
      <c r="C51" s="391"/>
      <c r="D51" s="391"/>
      <c r="E51" s="391"/>
      <c r="F51" s="391"/>
      <c r="G51" s="391"/>
      <c r="H51" s="391"/>
      <c r="I51" s="391"/>
      <c r="J51" s="391"/>
      <c r="K51" s="391"/>
      <c r="L51" s="391"/>
      <c r="M51" s="391"/>
      <c r="N51" s="391"/>
      <c r="O51" s="77"/>
    </row>
    <row r="52" spans="1:15" ht="16.5" x14ac:dyDescent="0.2">
      <c r="A52" s="390"/>
      <c r="B52" s="391"/>
      <c r="C52" s="391"/>
      <c r="D52" s="391"/>
      <c r="E52" s="391"/>
      <c r="F52" s="391"/>
      <c r="G52" s="391"/>
      <c r="H52" s="391"/>
      <c r="I52" s="391"/>
      <c r="J52" s="391"/>
      <c r="K52" s="391"/>
      <c r="L52" s="391"/>
      <c r="M52" s="391"/>
      <c r="N52" s="391"/>
      <c r="O52" s="77"/>
    </row>
    <row r="53" spans="1:15" ht="16.5" x14ac:dyDescent="0.2">
      <c r="A53" s="390"/>
      <c r="B53" s="391"/>
      <c r="C53" s="391"/>
      <c r="D53" s="391"/>
      <c r="E53" s="391"/>
      <c r="F53" s="391"/>
      <c r="G53" s="391"/>
      <c r="H53" s="391"/>
      <c r="I53" s="391"/>
      <c r="J53" s="391"/>
      <c r="K53" s="391"/>
      <c r="L53" s="391"/>
      <c r="M53" s="391"/>
      <c r="N53" s="391"/>
      <c r="O53" s="77"/>
    </row>
  </sheetData>
  <mergeCells count="18">
    <mergeCell ref="A3:B3"/>
    <mergeCell ref="A47:N49"/>
    <mergeCell ref="AC5:AO5"/>
    <mergeCell ref="A35:N37"/>
    <mergeCell ref="A38:N38"/>
    <mergeCell ref="A39:N41"/>
    <mergeCell ref="P5:AB5"/>
    <mergeCell ref="A4:B4"/>
    <mergeCell ref="A5:A6"/>
    <mergeCell ref="B5:B6"/>
    <mergeCell ref="C5:O5"/>
    <mergeCell ref="A42:N42"/>
    <mergeCell ref="AP5:BB5"/>
    <mergeCell ref="BC5:BG5"/>
    <mergeCell ref="A50:N50"/>
    <mergeCell ref="A51:N53"/>
    <mergeCell ref="A43:N45"/>
    <mergeCell ref="A46:N46"/>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BH141"/>
  <sheetViews>
    <sheetView showGridLines="0" zoomScaleNormal="100" workbookViewId="0">
      <pane xSplit="3" ySplit="6" topLeftCell="D7" activePane="bottomRight" state="frozen"/>
      <selection pane="topRight" activeCell="D1" sqref="D1"/>
      <selection pane="bottomLeft" activeCell="A7" sqref="A7"/>
      <selection pane="bottomRight" activeCell="D7" sqref="D7"/>
    </sheetView>
  </sheetViews>
  <sheetFormatPr baseColWidth="10" defaultColWidth="11.42578125" defaultRowHeight="14.25" x14ac:dyDescent="0.2"/>
  <cols>
    <col min="1" max="1" width="24.140625" style="38" customWidth="1"/>
    <col min="2" max="2" width="17.140625" style="38" customWidth="1"/>
    <col min="3" max="3" width="81.28515625" style="38" bestFit="1" customWidth="1"/>
    <col min="4" max="16" width="14.7109375" style="129" customWidth="1"/>
    <col min="17" max="19" width="14.7109375" style="127" customWidth="1"/>
    <col min="20" max="51" width="14.7109375" style="129" customWidth="1"/>
    <col min="52" max="52" width="14.140625" style="38" customWidth="1"/>
    <col min="53" max="58" width="13.7109375" style="38" customWidth="1"/>
    <col min="59" max="59" width="15.140625" style="38" customWidth="1"/>
    <col min="60" max="60" width="14.140625" style="38" customWidth="1"/>
    <col min="61" max="16384" width="11.42578125" style="38"/>
  </cols>
  <sheetData>
    <row r="1" spans="1:60" s="45" customFormat="1" ht="60" customHeight="1" x14ac:dyDescent="0.2">
      <c r="A1" s="19"/>
      <c r="B1" s="19"/>
      <c r="C1" s="19"/>
      <c r="D1" s="125"/>
      <c r="E1" s="125"/>
      <c r="F1" s="125"/>
      <c r="G1" s="125"/>
      <c r="H1" s="125"/>
      <c r="I1" s="125"/>
      <c r="J1" s="125"/>
      <c r="K1" s="125"/>
      <c r="L1" s="125"/>
      <c r="M1" s="125"/>
      <c r="N1" s="125"/>
      <c r="O1" s="125"/>
      <c r="P1" s="125"/>
      <c r="Q1" s="125"/>
      <c r="R1" s="125"/>
      <c r="S1" s="125"/>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c r="AX1" s="129"/>
      <c r="AY1" s="129"/>
    </row>
    <row r="2" spans="1:60" s="45" customFormat="1" ht="30.75" customHeight="1" x14ac:dyDescent="0.2">
      <c r="A2" s="19"/>
      <c r="B2" s="19"/>
      <c r="C2" s="19"/>
      <c r="D2" s="125"/>
      <c r="E2" s="125"/>
      <c r="F2" s="125"/>
      <c r="G2" s="125"/>
      <c r="H2" s="125"/>
      <c r="I2" s="125"/>
      <c r="J2" s="125"/>
      <c r="K2" s="125"/>
      <c r="L2" s="125"/>
      <c r="M2" s="125"/>
      <c r="N2" s="125"/>
      <c r="O2" s="125"/>
      <c r="P2" s="125"/>
      <c r="Q2" s="125"/>
      <c r="R2" s="125"/>
      <c r="S2" s="125"/>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c r="AX2" s="129"/>
      <c r="AY2" s="129"/>
    </row>
    <row r="3" spans="1:60" ht="22.5" customHeight="1" x14ac:dyDescent="0.2">
      <c r="A3" s="377" t="s">
        <v>0</v>
      </c>
      <c r="B3" s="378"/>
      <c r="C3" s="378"/>
      <c r="D3" s="126"/>
      <c r="E3" s="126"/>
      <c r="F3" s="126"/>
      <c r="G3" s="126"/>
      <c r="H3" s="126"/>
      <c r="I3" s="126"/>
      <c r="J3" s="126"/>
      <c r="K3" s="126"/>
      <c r="L3" s="126"/>
      <c r="M3" s="126"/>
      <c r="N3" s="126"/>
      <c r="O3" s="126"/>
      <c r="P3" s="126"/>
    </row>
    <row r="4" spans="1:60" ht="54" customHeight="1" x14ac:dyDescent="0.2">
      <c r="A4" s="381" t="s">
        <v>259</v>
      </c>
      <c r="B4" s="382"/>
      <c r="C4" s="382"/>
      <c r="D4" s="150"/>
      <c r="E4" s="121"/>
      <c r="F4" s="121"/>
      <c r="G4" s="121"/>
      <c r="H4" s="121"/>
      <c r="I4" s="121"/>
      <c r="J4" s="121"/>
      <c r="K4" s="121"/>
      <c r="L4" s="121"/>
      <c r="M4" s="121"/>
      <c r="N4" s="121"/>
      <c r="O4" s="121"/>
      <c r="P4" s="121"/>
      <c r="Q4" s="128"/>
      <c r="R4" s="128"/>
      <c r="V4" s="128"/>
      <c r="W4" s="128"/>
      <c r="X4" s="128"/>
      <c r="Y4" s="128"/>
      <c r="AL4" s="128"/>
      <c r="AM4" s="128"/>
      <c r="AP4" s="128"/>
      <c r="AQ4" s="128"/>
      <c r="AR4" s="128"/>
      <c r="AS4" s="128"/>
      <c r="AT4" s="128"/>
      <c r="AU4" s="128"/>
      <c r="AV4" s="128"/>
      <c r="AW4" s="128"/>
      <c r="AX4" s="128"/>
      <c r="AY4" s="128"/>
      <c r="AZ4" s="128"/>
      <c r="BA4" s="128"/>
      <c r="BB4" s="128"/>
      <c r="BC4" s="128"/>
      <c r="BD4" s="128"/>
      <c r="BE4" s="128"/>
      <c r="BF4" s="128"/>
      <c r="BH4" s="128" t="s">
        <v>32</v>
      </c>
    </row>
    <row r="5" spans="1:60" s="76" customFormat="1" ht="20.25" customHeight="1" x14ac:dyDescent="0.2">
      <c r="A5" s="388" t="s">
        <v>147</v>
      </c>
      <c r="B5" s="388" t="s">
        <v>260</v>
      </c>
      <c r="C5" s="388" t="s">
        <v>261</v>
      </c>
      <c r="D5" s="376" t="s">
        <v>34</v>
      </c>
      <c r="E5" s="376"/>
      <c r="F5" s="376"/>
      <c r="G5" s="376"/>
      <c r="H5" s="376"/>
      <c r="I5" s="376"/>
      <c r="J5" s="376"/>
      <c r="K5" s="376"/>
      <c r="L5" s="376"/>
      <c r="M5" s="376"/>
      <c r="N5" s="376"/>
      <c r="O5" s="376"/>
      <c r="P5" s="376"/>
      <c r="Q5" s="376" t="s">
        <v>35</v>
      </c>
      <c r="R5" s="376"/>
      <c r="S5" s="376"/>
      <c r="T5" s="376"/>
      <c r="U5" s="376"/>
      <c r="V5" s="376"/>
      <c r="W5" s="376"/>
      <c r="X5" s="376"/>
      <c r="Y5" s="376"/>
      <c r="Z5" s="376"/>
      <c r="AA5" s="376"/>
      <c r="AB5" s="376"/>
      <c r="AC5" s="376"/>
      <c r="AD5" s="376" t="s">
        <v>36</v>
      </c>
      <c r="AE5" s="376"/>
      <c r="AF5" s="376"/>
      <c r="AG5" s="376"/>
      <c r="AH5" s="376"/>
      <c r="AI5" s="376"/>
      <c r="AJ5" s="376"/>
      <c r="AK5" s="376"/>
      <c r="AL5" s="376"/>
      <c r="AM5" s="376"/>
      <c r="AN5" s="376"/>
      <c r="AO5" s="376"/>
      <c r="AP5" s="376"/>
      <c r="AQ5" s="376" t="s">
        <v>37</v>
      </c>
      <c r="AR5" s="376"/>
      <c r="AS5" s="376"/>
      <c r="AT5" s="376"/>
      <c r="AU5" s="376"/>
      <c r="AV5" s="376"/>
      <c r="AW5" s="376"/>
      <c r="AX5" s="376"/>
      <c r="AY5" s="376"/>
      <c r="AZ5" s="376"/>
      <c r="BA5" s="376"/>
      <c r="BB5" s="376"/>
      <c r="BC5" s="376"/>
      <c r="BD5" s="376" t="s">
        <v>262</v>
      </c>
      <c r="BE5" s="376"/>
      <c r="BF5" s="376"/>
      <c r="BG5" s="376"/>
      <c r="BH5" s="376"/>
    </row>
    <row r="6" spans="1:60" s="76" customFormat="1" ht="33.75" customHeight="1" x14ac:dyDescent="0.2">
      <c r="A6" s="389"/>
      <c r="B6" s="389"/>
      <c r="C6" s="389"/>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row>
    <row r="7" spans="1:60" s="246" customFormat="1" ht="15.75" customHeight="1" x14ac:dyDescent="0.2">
      <c r="A7" s="264" t="s">
        <v>164</v>
      </c>
      <c r="B7" s="265" t="s">
        <v>71</v>
      </c>
      <c r="C7" s="242" t="s">
        <v>71</v>
      </c>
      <c r="D7" s="243">
        <v>178884.4850560932</v>
      </c>
      <c r="E7" s="243">
        <v>194069.46629650387</v>
      </c>
      <c r="F7" s="243">
        <v>214534.96444471218</v>
      </c>
      <c r="G7" s="243">
        <v>204439.66913597018</v>
      </c>
      <c r="H7" s="243">
        <v>193688.50435301193</v>
      </c>
      <c r="I7" s="243">
        <v>216488.47736067919</v>
      </c>
      <c r="J7" s="243">
        <v>231016.20477993158</v>
      </c>
      <c r="K7" s="243">
        <v>231040.6803477974</v>
      </c>
      <c r="L7" s="243">
        <v>243883.12943373207</v>
      </c>
      <c r="M7" s="243">
        <v>207470.11135564049</v>
      </c>
      <c r="N7" s="243">
        <v>205637.7519526883</v>
      </c>
      <c r="O7" s="243">
        <v>246784.78639070119</v>
      </c>
      <c r="P7" s="243">
        <v>2567938.2309074635</v>
      </c>
      <c r="Q7" s="244">
        <v>193334.90008055541</v>
      </c>
      <c r="R7" s="244">
        <v>203322.55602900774</v>
      </c>
      <c r="S7" s="244">
        <v>214905.7100901338</v>
      </c>
      <c r="T7" s="244">
        <v>216220.39227825264</v>
      </c>
      <c r="U7" s="244">
        <v>212938.61536009746</v>
      </c>
      <c r="V7" s="244">
        <v>227746.75486690673</v>
      </c>
      <c r="W7" s="244">
        <v>233989.56813229428</v>
      </c>
      <c r="X7" s="244">
        <v>233568.81604349543</v>
      </c>
      <c r="Y7" s="244">
        <v>218033.1027550365</v>
      </c>
      <c r="Z7" s="244">
        <v>241761.20523825556</v>
      </c>
      <c r="AA7" s="244">
        <v>243735.86919784758</v>
      </c>
      <c r="AB7" s="244">
        <v>300455.78912548319</v>
      </c>
      <c r="AC7" s="244">
        <v>2740013.2791973664</v>
      </c>
      <c r="AD7" s="244">
        <v>233141.65706048571</v>
      </c>
      <c r="AE7" s="244">
        <v>229599.18464012421</v>
      </c>
      <c r="AF7" s="244">
        <v>232967.55710501265</v>
      </c>
      <c r="AG7" s="244">
        <v>260289.09025011008</v>
      </c>
      <c r="AH7" s="244">
        <v>243482.90266729268</v>
      </c>
      <c r="AI7" s="244">
        <v>238489.84745048766</v>
      </c>
      <c r="AJ7" s="244">
        <v>282405.43176905409</v>
      </c>
      <c r="AK7" s="244">
        <v>250425.48749794369</v>
      </c>
      <c r="AL7" s="244">
        <v>255310.79178931785</v>
      </c>
      <c r="AM7" s="244">
        <v>245987.80272031622</v>
      </c>
      <c r="AN7" s="244">
        <v>258880.03776678516</v>
      </c>
      <c r="AO7" s="244">
        <v>313859.13106539444</v>
      </c>
      <c r="AP7" s="244">
        <v>3044838.9217823287</v>
      </c>
      <c r="AQ7" s="244">
        <v>245134.08070311489</v>
      </c>
      <c r="AR7" s="244">
        <v>222590.56091619399</v>
      </c>
      <c r="AS7" s="244">
        <v>255788.25323094439</v>
      </c>
      <c r="AT7" s="244">
        <v>246880.02500168839</v>
      </c>
      <c r="AU7" s="244">
        <v>243107.42257837043</v>
      </c>
      <c r="AV7" s="244">
        <v>272719.21371797426</v>
      </c>
      <c r="AW7" s="244">
        <v>285037.42366230336</v>
      </c>
      <c r="AX7" s="244">
        <v>264909.25731265824</v>
      </c>
      <c r="AY7" s="244">
        <v>246792.35986724385</v>
      </c>
      <c r="AZ7" s="244">
        <v>270337.19185787626</v>
      </c>
      <c r="BA7" s="244">
        <v>276786.56597286905</v>
      </c>
      <c r="BB7" s="244">
        <v>328574.22540076973</v>
      </c>
      <c r="BC7" s="244">
        <v>3158656.5802220074</v>
      </c>
      <c r="BD7" s="244">
        <v>251717.83625045029</v>
      </c>
      <c r="BE7" s="244">
        <v>257057.7365338252</v>
      </c>
      <c r="BF7" s="244">
        <v>286625.95705525839</v>
      </c>
      <c r="BG7" s="244">
        <v>279807.98052795732</v>
      </c>
      <c r="BH7" s="244">
        <v>272312.54210006102</v>
      </c>
    </row>
    <row r="8" spans="1:60" s="31" customFormat="1" ht="15.75" customHeight="1" x14ac:dyDescent="0.2">
      <c r="A8" s="249" t="s">
        <v>71</v>
      </c>
      <c r="B8" s="305">
        <v>2841</v>
      </c>
      <c r="C8" s="239" t="s">
        <v>73</v>
      </c>
      <c r="D8" s="234">
        <v>61192.593765046855</v>
      </c>
      <c r="E8" s="234">
        <v>63243.608491208084</v>
      </c>
      <c r="F8" s="234">
        <v>67528.95317240899</v>
      </c>
      <c r="G8" s="234">
        <v>70468.777600315472</v>
      </c>
      <c r="H8" s="234">
        <v>68665.229430652762</v>
      </c>
      <c r="I8" s="234">
        <v>71153.63686473378</v>
      </c>
      <c r="J8" s="234">
        <v>74320.895521616403</v>
      </c>
      <c r="K8" s="234">
        <v>73677.274922376761</v>
      </c>
      <c r="L8" s="234">
        <v>76261.064752277452</v>
      </c>
      <c r="M8" s="234">
        <v>72356.378447276977</v>
      </c>
      <c r="N8" s="234">
        <v>73769.116362929315</v>
      </c>
      <c r="O8" s="234">
        <v>76359.043192342797</v>
      </c>
      <c r="P8" s="234">
        <v>848996.5725231854</v>
      </c>
      <c r="Q8" s="234">
        <v>66113.771648227528</v>
      </c>
      <c r="R8" s="234">
        <v>71034.739036406041</v>
      </c>
      <c r="S8" s="234">
        <v>68601.38570156596</v>
      </c>
      <c r="T8" s="234">
        <v>68345.86594108335</v>
      </c>
      <c r="U8" s="234">
        <v>72980.87849065919</v>
      </c>
      <c r="V8" s="234">
        <v>70285.396421841389</v>
      </c>
      <c r="W8" s="234">
        <v>68154.949755858514</v>
      </c>
      <c r="X8" s="234">
        <v>68169.708463358955</v>
      </c>
      <c r="Y8" s="234">
        <v>69723.978533593996</v>
      </c>
      <c r="Z8" s="234">
        <v>75437.167774399975</v>
      </c>
      <c r="AA8" s="234">
        <v>68353.034315519544</v>
      </c>
      <c r="AB8" s="234">
        <v>81476.988042655008</v>
      </c>
      <c r="AC8" s="234">
        <v>848677.86412516935</v>
      </c>
      <c r="AD8" s="234">
        <v>77193.161690054578</v>
      </c>
      <c r="AE8" s="234">
        <v>67409.838381014852</v>
      </c>
      <c r="AF8" s="234">
        <v>63659.134081134449</v>
      </c>
      <c r="AG8" s="234">
        <v>67604.884071133056</v>
      </c>
      <c r="AH8" s="234">
        <v>70089.908449175316</v>
      </c>
      <c r="AI8" s="234">
        <v>70476.739494958529</v>
      </c>
      <c r="AJ8" s="234">
        <v>68503.865425094773</v>
      </c>
      <c r="AK8" s="234">
        <v>65218.023740648598</v>
      </c>
      <c r="AL8" s="234">
        <v>76655.498764418924</v>
      </c>
      <c r="AM8" s="234">
        <v>73951.609965478026</v>
      </c>
      <c r="AN8" s="234">
        <v>67124.607391359285</v>
      </c>
      <c r="AO8" s="234">
        <v>90804.039352474152</v>
      </c>
      <c r="AP8" s="234">
        <v>858691.31080694462</v>
      </c>
      <c r="AQ8" s="234">
        <v>65641.029256913942</v>
      </c>
      <c r="AR8" s="234">
        <v>59098.201528603815</v>
      </c>
      <c r="AS8" s="234">
        <v>69744.752131629313</v>
      </c>
      <c r="AT8" s="234">
        <v>61578.782830949516</v>
      </c>
      <c r="AU8" s="234">
        <v>61805.060689254831</v>
      </c>
      <c r="AV8" s="234">
        <v>69816.93452518413</v>
      </c>
      <c r="AW8" s="234">
        <v>66736.888030983522</v>
      </c>
      <c r="AX8" s="234">
        <v>61466.231209815094</v>
      </c>
      <c r="AY8" s="234">
        <v>62665.040798406655</v>
      </c>
      <c r="AZ8" s="234">
        <v>63391.252673687479</v>
      </c>
      <c r="BA8" s="234">
        <v>72748.853594868997</v>
      </c>
      <c r="BB8" s="234">
        <v>77438.358504565855</v>
      </c>
      <c r="BC8" s="234">
        <v>792131.38577486307</v>
      </c>
      <c r="BD8" s="234">
        <v>56577.37152370908</v>
      </c>
      <c r="BE8" s="234">
        <v>60099.396606772934</v>
      </c>
      <c r="BF8" s="234">
        <v>64175.328068343108</v>
      </c>
      <c r="BG8" s="234">
        <v>63243.898119484445</v>
      </c>
      <c r="BH8" s="234">
        <v>66879.879827662633</v>
      </c>
    </row>
    <row r="9" spans="1:60" s="31" customFormat="1" ht="15.75" customHeight="1" x14ac:dyDescent="0.2">
      <c r="A9" s="235" t="s">
        <v>71</v>
      </c>
      <c r="B9" s="360">
        <v>263</v>
      </c>
      <c r="C9" s="254" t="s">
        <v>102</v>
      </c>
      <c r="D9" s="237">
        <v>19104.049774275805</v>
      </c>
      <c r="E9" s="237">
        <v>26898.055523898438</v>
      </c>
      <c r="F9" s="237">
        <v>28102.968969920654</v>
      </c>
      <c r="G9" s="237">
        <v>26631.184157464108</v>
      </c>
      <c r="H9" s="237">
        <v>25390.202697048193</v>
      </c>
      <c r="I9" s="237">
        <v>30068.224465869345</v>
      </c>
      <c r="J9" s="237">
        <v>23858.994794610833</v>
      </c>
      <c r="K9" s="237">
        <v>25145.419221614269</v>
      </c>
      <c r="L9" s="237">
        <v>26173.934078257415</v>
      </c>
      <c r="M9" s="237">
        <v>26304.378904580939</v>
      </c>
      <c r="N9" s="237">
        <v>24098.219564200084</v>
      </c>
      <c r="O9" s="237">
        <v>28647.90915663978</v>
      </c>
      <c r="P9" s="237">
        <v>310423.54130838002</v>
      </c>
      <c r="Q9" s="238">
        <v>21674.03965006896</v>
      </c>
      <c r="R9" s="238">
        <v>24972.359941462244</v>
      </c>
      <c r="S9" s="238">
        <v>27304.041309701759</v>
      </c>
      <c r="T9" s="238">
        <v>28234.304054010463</v>
      </c>
      <c r="U9" s="238">
        <v>25984.741362468936</v>
      </c>
      <c r="V9" s="238">
        <v>32010.288225803073</v>
      </c>
      <c r="W9" s="238">
        <v>28728.866090734213</v>
      </c>
      <c r="X9" s="238">
        <v>30230.083014293083</v>
      </c>
      <c r="Y9" s="238">
        <v>25093.357323997636</v>
      </c>
      <c r="Z9" s="238">
        <v>30746.529155734897</v>
      </c>
      <c r="AA9" s="238">
        <v>28910.075653136417</v>
      </c>
      <c r="AB9" s="238">
        <v>39449.48057392038</v>
      </c>
      <c r="AC9" s="238">
        <v>343338.16635533195</v>
      </c>
      <c r="AD9" s="238">
        <v>27991.972369591058</v>
      </c>
      <c r="AE9" s="238">
        <v>29688.680253495473</v>
      </c>
      <c r="AF9" s="238">
        <v>30959.374515236752</v>
      </c>
      <c r="AG9" s="238">
        <v>35365.88162348792</v>
      </c>
      <c r="AH9" s="238">
        <v>33902.230686304683</v>
      </c>
      <c r="AI9" s="238">
        <v>32496.039917419374</v>
      </c>
      <c r="AJ9" s="238">
        <v>59718.765972358953</v>
      </c>
      <c r="AK9" s="238">
        <v>36917.745748924448</v>
      </c>
      <c r="AL9" s="238">
        <v>34070.400073160614</v>
      </c>
      <c r="AM9" s="238">
        <v>36639.63219867547</v>
      </c>
      <c r="AN9" s="238">
        <v>34863.441877186655</v>
      </c>
      <c r="AO9" s="238">
        <v>45817.62404254765</v>
      </c>
      <c r="AP9" s="238">
        <v>438431.78927838866</v>
      </c>
      <c r="AQ9" s="238">
        <v>33756.375525752315</v>
      </c>
      <c r="AR9" s="238">
        <v>39411.801725796766</v>
      </c>
      <c r="AS9" s="238">
        <v>37717.191526529488</v>
      </c>
      <c r="AT9" s="238">
        <v>35211.477685799022</v>
      </c>
      <c r="AU9" s="238">
        <v>37407.203750023786</v>
      </c>
      <c r="AV9" s="238">
        <v>39061.775444003782</v>
      </c>
      <c r="AW9" s="238">
        <v>42891.825644469158</v>
      </c>
      <c r="AX9" s="238">
        <v>39911.385150824375</v>
      </c>
      <c r="AY9" s="238">
        <v>43091.105422359135</v>
      </c>
      <c r="AZ9" s="238">
        <v>42441.134110096726</v>
      </c>
      <c r="BA9" s="238">
        <v>38611.08743325973</v>
      </c>
      <c r="BB9" s="238">
        <v>53604.365410440012</v>
      </c>
      <c r="BC9" s="238">
        <v>483116.7288293548</v>
      </c>
      <c r="BD9" s="238">
        <v>37706.532159851442</v>
      </c>
      <c r="BE9" s="238">
        <v>43768.291780223743</v>
      </c>
      <c r="BF9" s="238">
        <v>49915.00287267442</v>
      </c>
      <c r="BG9" s="238">
        <v>46512.543897577045</v>
      </c>
      <c r="BH9" s="238">
        <v>41386.30069947592</v>
      </c>
    </row>
    <row r="10" spans="1:60" s="31" customFormat="1" ht="15.75" customHeight="1" x14ac:dyDescent="0.2">
      <c r="A10" s="239" t="s">
        <v>71</v>
      </c>
      <c r="B10" s="305">
        <v>212</v>
      </c>
      <c r="C10" s="239" t="s">
        <v>92</v>
      </c>
      <c r="D10" s="234">
        <v>20434.38279157439</v>
      </c>
      <c r="E10" s="234">
        <v>23744.376489291622</v>
      </c>
      <c r="F10" s="234">
        <v>23442.002672376355</v>
      </c>
      <c r="G10" s="234">
        <v>12025.953234228771</v>
      </c>
      <c r="H10" s="234">
        <v>9513.1561141499606</v>
      </c>
      <c r="I10" s="234">
        <v>11769.549536562008</v>
      </c>
      <c r="J10" s="234">
        <v>27091.869291719366</v>
      </c>
      <c r="K10" s="234">
        <v>28992.383453156108</v>
      </c>
      <c r="L10" s="234">
        <v>43470.239764022852</v>
      </c>
      <c r="M10" s="234">
        <v>11902.073538438684</v>
      </c>
      <c r="N10" s="234">
        <v>9156.2382822928976</v>
      </c>
      <c r="O10" s="234">
        <v>24346.891461050967</v>
      </c>
      <c r="P10" s="234">
        <v>245889.11662886397</v>
      </c>
      <c r="Q10" s="234">
        <v>22512.161277602147</v>
      </c>
      <c r="R10" s="234">
        <v>20267.495087820662</v>
      </c>
      <c r="S10" s="234">
        <v>22260.444106709314</v>
      </c>
      <c r="T10" s="234">
        <v>25059.109380722355</v>
      </c>
      <c r="U10" s="234">
        <v>23933.590779376504</v>
      </c>
      <c r="V10" s="234">
        <v>20904.833098692005</v>
      </c>
      <c r="W10" s="234">
        <v>21158.188879339807</v>
      </c>
      <c r="X10" s="234">
        <v>21064.47245034116</v>
      </c>
      <c r="Y10" s="234">
        <v>18183.515846507467</v>
      </c>
      <c r="Z10" s="234">
        <v>22996.273903527352</v>
      </c>
      <c r="AA10" s="234">
        <v>40122.679944742726</v>
      </c>
      <c r="AB10" s="234">
        <v>21167.651996793389</v>
      </c>
      <c r="AC10" s="234">
        <v>279630.4167521749</v>
      </c>
      <c r="AD10" s="234">
        <v>22517.98658268838</v>
      </c>
      <c r="AE10" s="234">
        <v>23255.348697974339</v>
      </c>
      <c r="AF10" s="234">
        <v>21105.383417906243</v>
      </c>
      <c r="AG10" s="234">
        <v>25159.879165034552</v>
      </c>
      <c r="AH10" s="234">
        <v>22216.361600078475</v>
      </c>
      <c r="AI10" s="234">
        <v>12885.817170637085</v>
      </c>
      <c r="AJ10" s="234">
        <v>18734.933746231749</v>
      </c>
      <c r="AK10" s="234">
        <v>21986.819007943515</v>
      </c>
      <c r="AL10" s="234">
        <v>24023.236512472606</v>
      </c>
      <c r="AM10" s="234">
        <v>25992.544011370828</v>
      </c>
      <c r="AN10" s="234">
        <v>31167.41276264553</v>
      </c>
      <c r="AO10" s="234">
        <v>24403.049721858093</v>
      </c>
      <c r="AP10" s="234">
        <v>273448.77239684144</v>
      </c>
      <c r="AQ10" s="234">
        <v>23632.282234887567</v>
      </c>
      <c r="AR10" s="234">
        <v>23041.700359742721</v>
      </c>
      <c r="AS10" s="234">
        <v>26167.23912917386</v>
      </c>
      <c r="AT10" s="234">
        <v>26133.697485666755</v>
      </c>
      <c r="AU10" s="234">
        <v>26851.784040462713</v>
      </c>
      <c r="AV10" s="234">
        <v>21913.036618540507</v>
      </c>
      <c r="AW10" s="234">
        <v>24825.384263211952</v>
      </c>
      <c r="AX10" s="234">
        <v>26065.178215053602</v>
      </c>
      <c r="AY10" s="234">
        <v>13176.242640632379</v>
      </c>
      <c r="AZ10" s="234">
        <v>28532.980973219295</v>
      </c>
      <c r="BA10" s="234">
        <v>26659.573008878782</v>
      </c>
      <c r="BB10" s="234">
        <v>30403.975279666312</v>
      </c>
      <c r="BC10" s="234">
        <v>297403.07424913649</v>
      </c>
      <c r="BD10" s="234">
        <v>25203.218036783976</v>
      </c>
      <c r="BE10" s="234">
        <v>28715.98714160284</v>
      </c>
      <c r="BF10" s="234">
        <v>30806.638090844976</v>
      </c>
      <c r="BG10" s="234">
        <v>31395.425004026732</v>
      </c>
      <c r="BH10" s="234">
        <v>32451.288252493967</v>
      </c>
    </row>
    <row r="11" spans="1:60" s="31" customFormat="1" ht="15.75" customHeight="1" x14ac:dyDescent="0.2">
      <c r="A11" s="235" t="s">
        <v>71</v>
      </c>
      <c r="B11" s="360">
        <v>211</v>
      </c>
      <c r="C11" s="254" t="s">
        <v>90</v>
      </c>
      <c r="D11" s="237">
        <v>15379.947978878563</v>
      </c>
      <c r="E11" s="237">
        <v>7987.3072155668606</v>
      </c>
      <c r="F11" s="237">
        <v>11443.483460329111</v>
      </c>
      <c r="G11" s="237">
        <v>17498.620610379952</v>
      </c>
      <c r="H11" s="237">
        <v>13854.344760066222</v>
      </c>
      <c r="I11" s="237">
        <v>19158.779542582837</v>
      </c>
      <c r="J11" s="237">
        <v>23447.690336581494</v>
      </c>
      <c r="K11" s="237">
        <v>22722.14281636359</v>
      </c>
      <c r="L11" s="237">
        <v>17340.830615670933</v>
      </c>
      <c r="M11" s="237">
        <v>19532.324531922899</v>
      </c>
      <c r="N11" s="237">
        <v>19599.951271929869</v>
      </c>
      <c r="O11" s="237">
        <v>27569.487920666728</v>
      </c>
      <c r="P11" s="237">
        <v>215534.91106093908</v>
      </c>
      <c r="Q11" s="238">
        <v>26351.579995309588</v>
      </c>
      <c r="R11" s="238">
        <v>19240.443566541457</v>
      </c>
      <c r="S11" s="238">
        <v>21701.006859441033</v>
      </c>
      <c r="T11" s="238">
        <v>21986.635112077493</v>
      </c>
      <c r="U11" s="238">
        <v>20669.754124475014</v>
      </c>
      <c r="V11" s="238">
        <v>21332.871893123025</v>
      </c>
      <c r="W11" s="238">
        <v>34912.565801078184</v>
      </c>
      <c r="X11" s="238">
        <v>27071.943855246893</v>
      </c>
      <c r="Y11" s="238">
        <v>18778.739394694116</v>
      </c>
      <c r="Z11" s="238">
        <v>23517.064377266655</v>
      </c>
      <c r="AA11" s="238">
        <v>18579.95525738888</v>
      </c>
      <c r="AB11" s="238">
        <v>28326.653948587933</v>
      </c>
      <c r="AC11" s="238">
        <v>282469.21418523026</v>
      </c>
      <c r="AD11" s="238">
        <v>30942.243549101462</v>
      </c>
      <c r="AE11" s="238">
        <v>19805.419979786817</v>
      </c>
      <c r="AF11" s="238">
        <v>20512.987464774244</v>
      </c>
      <c r="AG11" s="238">
        <v>22027.399778316558</v>
      </c>
      <c r="AH11" s="238">
        <v>24509.110952849638</v>
      </c>
      <c r="AI11" s="238">
        <v>23434.528372312507</v>
      </c>
      <c r="AJ11" s="238">
        <v>30316.738335771293</v>
      </c>
      <c r="AK11" s="238">
        <v>32339.874987245279</v>
      </c>
      <c r="AL11" s="238">
        <v>25865.800116787861</v>
      </c>
      <c r="AM11" s="238">
        <v>22268.575610605549</v>
      </c>
      <c r="AN11" s="238">
        <v>27997.581271434698</v>
      </c>
      <c r="AO11" s="238">
        <v>35554.082956395068</v>
      </c>
      <c r="AP11" s="238">
        <v>315574.34337538102</v>
      </c>
      <c r="AQ11" s="238">
        <v>39288.524014639217</v>
      </c>
      <c r="AR11" s="238">
        <v>22617.382477985389</v>
      </c>
      <c r="AS11" s="238">
        <v>26095.05109143287</v>
      </c>
      <c r="AT11" s="238">
        <v>27625.222065949256</v>
      </c>
      <c r="AU11" s="238">
        <v>24205.308347092152</v>
      </c>
      <c r="AV11" s="238">
        <v>27936.289379577887</v>
      </c>
      <c r="AW11" s="238">
        <v>35106.785206082837</v>
      </c>
      <c r="AX11" s="238">
        <v>30787.28676933785</v>
      </c>
      <c r="AY11" s="238">
        <v>27077.671222259312</v>
      </c>
      <c r="AZ11" s="238">
        <v>29810.76108204099</v>
      </c>
      <c r="BA11" s="238">
        <v>25343.215199123126</v>
      </c>
      <c r="BB11" s="238">
        <v>38890.958316214383</v>
      </c>
      <c r="BC11" s="238">
        <v>354784.45517173532</v>
      </c>
      <c r="BD11" s="238">
        <v>37057.812817283193</v>
      </c>
      <c r="BE11" s="238">
        <v>24614.620538533778</v>
      </c>
      <c r="BF11" s="238">
        <v>31738.869018054484</v>
      </c>
      <c r="BG11" s="238">
        <v>29268.227411127835</v>
      </c>
      <c r="BH11" s="238">
        <v>25948.477091822493</v>
      </c>
    </row>
    <row r="12" spans="1:60" s="31" customFormat="1" ht="15.75" customHeight="1" x14ac:dyDescent="0.2">
      <c r="A12" s="239" t="s">
        <v>71</v>
      </c>
      <c r="B12" s="305">
        <v>278</v>
      </c>
      <c r="C12" s="239" t="s">
        <v>75</v>
      </c>
      <c r="D12" s="234">
        <v>10825.759173662633</v>
      </c>
      <c r="E12" s="234">
        <v>12963.016168285192</v>
      </c>
      <c r="F12" s="234">
        <v>11380.250156114576</v>
      </c>
      <c r="G12" s="234">
        <v>10840.920942941464</v>
      </c>
      <c r="H12" s="234">
        <v>12019.993379648351</v>
      </c>
      <c r="I12" s="234">
        <v>15364.319748157957</v>
      </c>
      <c r="J12" s="234">
        <v>11898.33989544874</v>
      </c>
      <c r="K12" s="234">
        <v>12599.279376969036</v>
      </c>
      <c r="L12" s="234">
        <v>14601.159105892595</v>
      </c>
      <c r="M12" s="234">
        <v>11412.973795403386</v>
      </c>
      <c r="N12" s="234">
        <v>11805.389072868977</v>
      </c>
      <c r="O12" s="234">
        <v>12845.288329456082</v>
      </c>
      <c r="P12" s="234">
        <v>148556.68914484896</v>
      </c>
      <c r="Q12" s="234">
        <v>8662.5745392461322</v>
      </c>
      <c r="R12" s="234">
        <v>11123.316182995919</v>
      </c>
      <c r="S12" s="234">
        <v>9894.6047347956319</v>
      </c>
      <c r="T12" s="234">
        <v>12116.948070897752</v>
      </c>
      <c r="U12" s="234">
        <v>11465.981532549169</v>
      </c>
      <c r="V12" s="234">
        <v>14089.163722805493</v>
      </c>
      <c r="W12" s="234">
        <v>11376.045748030354</v>
      </c>
      <c r="X12" s="234">
        <v>12922.596324642554</v>
      </c>
      <c r="Y12" s="234">
        <v>16014.541898564297</v>
      </c>
      <c r="Z12" s="234">
        <v>13131.434420590542</v>
      </c>
      <c r="AA12" s="234">
        <v>13509.830631406283</v>
      </c>
      <c r="AB12" s="234">
        <v>18598.618108495186</v>
      </c>
      <c r="AC12" s="234">
        <v>152905.65591501928</v>
      </c>
      <c r="AD12" s="234">
        <v>10464.767191714796</v>
      </c>
      <c r="AE12" s="234">
        <v>14396.297250478819</v>
      </c>
      <c r="AF12" s="234">
        <v>15427.520324077768</v>
      </c>
      <c r="AG12" s="234">
        <v>14266.537721802211</v>
      </c>
      <c r="AH12" s="234">
        <v>14531.354481644992</v>
      </c>
      <c r="AI12" s="234">
        <v>16629.027873524203</v>
      </c>
      <c r="AJ12" s="234">
        <v>13554.589827222246</v>
      </c>
      <c r="AK12" s="234">
        <v>12996.543669803064</v>
      </c>
      <c r="AL12" s="234">
        <v>17348.723737574965</v>
      </c>
      <c r="AM12" s="234">
        <v>13044.239634589729</v>
      </c>
      <c r="AN12" s="234">
        <v>12517.302755483039</v>
      </c>
      <c r="AO12" s="234">
        <v>14393.685936568969</v>
      </c>
      <c r="AP12" s="234">
        <v>169570.5904044848</v>
      </c>
      <c r="AQ12" s="234">
        <v>14477.622734304277</v>
      </c>
      <c r="AR12" s="234">
        <v>12404.206204048018</v>
      </c>
      <c r="AS12" s="234">
        <v>16465.487664584969</v>
      </c>
      <c r="AT12" s="234">
        <v>15712.807165919823</v>
      </c>
      <c r="AU12" s="234">
        <v>16669.699146877043</v>
      </c>
      <c r="AV12" s="234">
        <v>20043.706925262992</v>
      </c>
      <c r="AW12" s="234">
        <v>20245.402823663346</v>
      </c>
      <c r="AX12" s="234">
        <v>16665.293884359067</v>
      </c>
      <c r="AY12" s="234">
        <v>17946.509265689878</v>
      </c>
      <c r="AZ12" s="234">
        <v>20633.18810523205</v>
      </c>
      <c r="BA12" s="234">
        <v>17662.450048641778</v>
      </c>
      <c r="BB12" s="234">
        <v>26600.203487231916</v>
      </c>
      <c r="BC12" s="234">
        <v>215526.57745581522</v>
      </c>
      <c r="BD12" s="234">
        <v>14840.085626710137</v>
      </c>
      <c r="BE12" s="234">
        <v>18075.751108343284</v>
      </c>
      <c r="BF12" s="234">
        <v>18375.917933246037</v>
      </c>
      <c r="BG12" s="234">
        <v>21435.169509610892</v>
      </c>
      <c r="BH12" s="234">
        <v>19051.747559132928</v>
      </c>
    </row>
    <row r="13" spans="1:60" s="31" customFormat="1" ht="15.75" customHeight="1" x14ac:dyDescent="0.2">
      <c r="A13" s="254" t="s">
        <v>71</v>
      </c>
      <c r="B13" s="360">
        <v>280</v>
      </c>
      <c r="C13" s="254" t="s">
        <v>77</v>
      </c>
      <c r="D13" s="237">
        <v>1742.9835138926906</v>
      </c>
      <c r="E13" s="237">
        <v>2646.5686528130668</v>
      </c>
      <c r="F13" s="237">
        <v>3338.2547214824153</v>
      </c>
      <c r="G13" s="237">
        <v>2827.4581809494271</v>
      </c>
      <c r="H13" s="237">
        <v>1952.8363267048144</v>
      </c>
      <c r="I13" s="237">
        <v>1906.7704288478556</v>
      </c>
      <c r="J13" s="237">
        <v>2114.0672019714925</v>
      </c>
      <c r="K13" s="237">
        <v>2288.1159328355843</v>
      </c>
      <c r="L13" s="237">
        <v>2235.8058321771168</v>
      </c>
      <c r="M13" s="237">
        <v>3449.8081633745132</v>
      </c>
      <c r="N13" s="237">
        <v>3863.2077008590823</v>
      </c>
      <c r="O13" s="237">
        <v>2568.0409363284452</v>
      </c>
      <c r="P13" s="237">
        <v>30933.917592236503</v>
      </c>
      <c r="Q13" s="237">
        <v>1258.8238308308355</v>
      </c>
      <c r="R13" s="237">
        <v>2774.8197228685854</v>
      </c>
      <c r="S13" s="237">
        <v>2679.5220897205795</v>
      </c>
      <c r="T13" s="237">
        <v>1345.4151787093422</v>
      </c>
      <c r="U13" s="237">
        <v>1683.9759794288345</v>
      </c>
      <c r="V13" s="237">
        <v>2851.99645038984</v>
      </c>
      <c r="W13" s="237">
        <v>2860.5823848950895</v>
      </c>
      <c r="X13" s="237">
        <v>3180.7409572812489</v>
      </c>
      <c r="Y13" s="237">
        <v>2490.7650203994422</v>
      </c>
      <c r="Z13" s="237">
        <v>4244.8797813259198</v>
      </c>
      <c r="AA13" s="237">
        <v>5785.6529870905888</v>
      </c>
      <c r="AB13" s="237">
        <v>3779.4245812286567</v>
      </c>
      <c r="AC13" s="237">
        <v>34936.598964168959</v>
      </c>
      <c r="AD13" s="237">
        <v>3984.292026802063</v>
      </c>
      <c r="AE13" s="237">
        <v>5338.1245459565025</v>
      </c>
      <c r="AF13" s="237">
        <v>5877.8779019772355</v>
      </c>
      <c r="AG13" s="237">
        <v>6198.6488883159582</v>
      </c>
      <c r="AH13" s="237">
        <v>6254.6300082072994</v>
      </c>
      <c r="AI13" s="237">
        <v>5814.067834719378</v>
      </c>
      <c r="AJ13" s="237">
        <v>6666.8836876515161</v>
      </c>
      <c r="AK13" s="237">
        <v>6547.9155885222426</v>
      </c>
      <c r="AL13" s="237">
        <v>6579.6776224697041</v>
      </c>
      <c r="AM13" s="237">
        <v>6856.5028109387758</v>
      </c>
      <c r="AN13" s="237">
        <v>6719.3927687674277</v>
      </c>
      <c r="AO13" s="237">
        <v>8281.4109060516803</v>
      </c>
      <c r="AP13" s="237">
        <v>75119.424590379786</v>
      </c>
      <c r="AQ13" s="237">
        <v>6473.2275285377327</v>
      </c>
      <c r="AR13" s="237">
        <v>7444.496178490539</v>
      </c>
      <c r="AS13" s="237">
        <v>6725.6409388836209</v>
      </c>
      <c r="AT13" s="237">
        <v>8634.6287375065913</v>
      </c>
      <c r="AU13" s="237">
        <v>8402.4644452797565</v>
      </c>
      <c r="AV13" s="237">
        <v>7953.9592900432408</v>
      </c>
      <c r="AW13" s="237">
        <v>8484.0350421322328</v>
      </c>
      <c r="AX13" s="237">
        <v>8621.7121798910066</v>
      </c>
      <c r="AY13" s="237">
        <v>8251.023147142485</v>
      </c>
      <c r="AZ13" s="237">
        <v>11224.714966801888</v>
      </c>
      <c r="BA13" s="237">
        <v>8085.7959862834641</v>
      </c>
      <c r="BB13" s="237">
        <v>9253.7076884685921</v>
      </c>
      <c r="BC13" s="237">
        <v>99555.40612946116</v>
      </c>
      <c r="BD13" s="237">
        <v>5036.9802523621493</v>
      </c>
      <c r="BE13" s="237">
        <v>10270.572832963266</v>
      </c>
      <c r="BF13" s="237">
        <v>9251.557170559794</v>
      </c>
      <c r="BG13" s="237">
        <v>8870.043241426265</v>
      </c>
      <c r="BH13" s="237">
        <v>9648.0300760891696</v>
      </c>
    </row>
    <row r="14" spans="1:60" s="31" customFormat="1" ht="15.75" customHeight="1" x14ac:dyDescent="0.2">
      <c r="A14" s="239" t="s">
        <v>71</v>
      </c>
      <c r="B14" s="305">
        <v>288</v>
      </c>
      <c r="C14" s="239" t="s">
        <v>118</v>
      </c>
      <c r="D14" s="234">
        <v>2054.178634885121</v>
      </c>
      <c r="E14" s="234">
        <v>4172.7775731057345</v>
      </c>
      <c r="F14" s="234">
        <v>7688.4185785228728</v>
      </c>
      <c r="G14" s="234">
        <v>3912.9919414328861</v>
      </c>
      <c r="H14" s="234">
        <v>4360.2132361238864</v>
      </c>
      <c r="I14" s="234">
        <v>5479.1761573230015</v>
      </c>
      <c r="J14" s="234">
        <v>5831.2732132868341</v>
      </c>
      <c r="K14" s="234">
        <v>7742.4617891519765</v>
      </c>
      <c r="L14" s="234">
        <v>4791.9991898324824</v>
      </c>
      <c r="M14" s="234">
        <v>4926.8571681684762</v>
      </c>
      <c r="N14" s="234">
        <v>3889.1864685626806</v>
      </c>
      <c r="O14" s="234">
        <v>2789.3649564705574</v>
      </c>
      <c r="P14" s="234">
        <v>57638.898906866511</v>
      </c>
      <c r="Q14" s="234">
        <v>1401.8702437660136</v>
      </c>
      <c r="R14" s="234">
        <v>4070.8630081015167</v>
      </c>
      <c r="S14" s="234">
        <v>7087.8670760637897</v>
      </c>
      <c r="T14" s="234">
        <v>7084.3652083651532</v>
      </c>
      <c r="U14" s="234">
        <v>3306.8441815408469</v>
      </c>
      <c r="V14" s="234">
        <v>5835.0280861516894</v>
      </c>
      <c r="W14" s="234">
        <v>5042.7226057683692</v>
      </c>
      <c r="X14" s="234">
        <v>8036.4167829389762</v>
      </c>
      <c r="Y14" s="234">
        <v>5557.4608929474825</v>
      </c>
      <c r="Z14" s="234">
        <v>6126.9489927952391</v>
      </c>
      <c r="AA14" s="234">
        <v>5944.5754329622505</v>
      </c>
      <c r="AB14" s="234">
        <v>4806.6033739030427</v>
      </c>
      <c r="AC14" s="234">
        <v>64301.565885304386</v>
      </c>
      <c r="AD14" s="234">
        <v>4583.6685014999111</v>
      </c>
      <c r="AE14" s="234">
        <v>8874.8794957011905</v>
      </c>
      <c r="AF14" s="234">
        <v>8216.4187790446431</v>
      </c>
      <c r="AG14" s="234">
        <v>9563.072877231456</v>
      </c>
      <c r="AH14" s="234">
        <v>9124.5062451789163</v>
      </c>
      <c r="AI14" s="234">
        <v>8551.81895108758</v>
      </c>
      <c r="AJ14" s="234">
        <v>7872.1646115237299</v>
      </c>
      <c r="AK14" s="234">
        <v>12758.887302694868</v>
      </c>
      <c r="AL14" s="234">
        <v>8622.112052747887</v>
      </c>
      <c r="AM14" s="234">
        <v>2218.1994460485698</v>
      </c>
      <c r="AN14" s="234">
        <v>4414.6672335317635</v>
      </c>
      <c r="AO14" s="234">
        <v>5753.7396495399607</v>
      </c>
      <c r="AP14" s="234">
        <v>90554.135145830485</v>
      </c>
      <c r="AQ14" s="234">
        <v>4637.7105812059617</v>
      </c>
      <c r="AR14" s="234">
        <v>1904.8949236303713</v>
      </c>
      <c r="AS14" s="234">
        <v>4258.8873474990833</v>
      </c>
      <c r="AT14" s="234">
        <v>2988.2187063402735</v>
      </c>
      <c r="AU14" s="234">
        <v>2893.553759117663</v>
      </c>
      <c r="AV14" s="234">
        <v>8502.4796462371341</v>
      </c>
      <c r="AW14" s="234">
        <v>13785.159805486466</v>
      </c>
      <c r="AX14" s="234">
        <v>8187.7936245355013</v>
      </c>
      <c r="AY14" s="234">
        <v>7093.1879765805688</v>
      </c>
      <c r="AZ14" s="234">
        <v>5144.9936317304337</v>
      </c>
      <c r="BA14" s="234">
        <v>3561.3109067618616</v>
      </c>
      <c r="BB14" s="234">
        <v>4722.8222454756897</v>
      </c>
      <c r="BC14" s="234">
        <v>67681.013154600994</v>
      </c>
      <c r="BD14" s="234">
        <v>3901.1171415810559</v>
      </c>
      <c r="BE14" s="234">
        <v>3613.2912467367187</v>
      </c>
      <c r="BF14" s="234">
        <v>5929.8564926606332</v>
      </c>
      <c r="BG14" s="234">
        <v>7135.1775563286747</v>
      </c>
      <c r="BH14" s="234">
        <v>8562.2936101338801</v>
      </c>
    </row>
    <row r="15" spans="1:60" s="31" customFormat="1" ht="15.75" customHeight="1" x14ac:dyDescent="0.2">
      <c r="A15" s="263" t="s">
        <v>71</v>
      </c>
      <c r="B15" s="306">
        <v>277</v>
      </c>
      <c r="C15" s="254" t="s">
        <v>208</v>
      </c>
      <c r="D15" s="237">
        <v>7481.3767208304707</v>
      </c>
      <c r="E15" s="237">
        <v>9315.4373458532173</v>
      </c>
      <c r="F15" s="237">
        <v>10252.159236008794</v>
      </c>
      <c r="G15" s="237">
        <v>11228.640684295378</v>
      </c>
      <c r="H15" s="237">
        <v>14772.562011874648</v>
      </c>
      <c r="I15" s="237">
        <v>10425.591360464037</v>
      </c>
      <c r="J15" s="237">
        <v>12124.193553151881</v>
      </c>
      <c r="K15" s="237">
        <v>10142.192899742573</v>
      </c>
      <c r="L15" s="237">
        <v>10419.041101791727</v>
      </c>
      <c r="M15" s="237">
        <v>14655.331213663019</v>
      </c>
      <c r="N15" s="237">
        <v>15039.427111616229</v>
      </c>
      <c r="O15" s="237">
        <v>17447.300034807929</v>
      </c>
      <c r="P15" s="237">
        <v>143303.25327409996</v>
      </c>
      <c r="Q15" s="238">
        <v>6338.9271848950948</v>
      </c>
      <c r="R15" s="238">
        <v>7852.4914833870753</v>
      </c>
      <c r="S15" s="238">
        <v>7061.2544319845283</v>
      </c>
      <c r="T15" s="238">
        <v>9557.4469605752856</v>
      </c>
      <c r="U15" s="238">
        <v>9071.6872967391118</v>
      </c>
      <c r="V15" s="238">
        <v>11855.645685745625</v>
      </c>
      <c r="W15" s="238">
        <v>13690.444734770112</v>
      </c>
      <c r="X15" s="238">
        <v>11342.615179727898</v>
      </c>
      <c r="Y15" s="238">
        <v>9904.3554276408413</v>
      </c>
      <c r="Z15" s="238">
        <v>15737.29540443085</v>
      </c>
      <c r="AA15" s="238">
        <v>15892.15728349987</v>
      </c>
      <c r="AB15" s="238">
        <v>26271.253240151938</v>
      </c>
      <c r="AC15" s="238">
        <v>144575.57431354816</v>
      </c>
      <c r="AD15" s="238">
        <v>5262.6067676322054</v>
      </c>
      <c r="AE15" s="238">
        <v>7388.0163813230029</v>
      </c>
      <c r="AF15" s="238">
        <v>10137.266135896187</v>
      </c>
      <c r="AG15" s="238">
        <v>22443.379386068456</v>
      </c>
      <c r="AH15" s="238">
        <v>5820.1354066679523</v>
      </c>
      <c r="AI15" s="238">
        <v>11494.548401918015</v>
      </c>
      <c r="AJ15" s="238">
        <v>27756.931020589342</v>
      </c>
      <c r="AK15" s="238">
        <v>8113.8501549571811</v>
      </c>
      <c r="AL15" s="238">
        <v>10432.825604741663</v>
      </c>
      <c r="AM15" s="238">
        <v>14448.131168080421</v>
      </c>
      <c r="AN15" s="238">
        <v>25465.904886882643</v>
      </c>
      <c r="AO15" s="238">
        <v>25168.102909814133</v>
      </c>
      <c r="AP15" s="238">
        <v>173931.69822457113</v>
      </c>
      <c r="AQ15" s="238">
        <v>7601.8255344925974</v>
      </c>
      <c r="AR15" s="238">
        <v>8739.4886081469012</v>
      </c>
      <c r="AS15" s="238">
        <v>9675.7753137023592</v>
      </c>
      <c r="AT15" s="238">
        <v>11195.451210907755</v>
      </c>
      <c r="AU15" s="238">
        <v>8668.6549871769876</v>
      </c>
      <c r="AV15" s="238">
        <v>22730.75733744344</v>
      </c>
      <c r="AW15" s="238">
        <v>14808.635559350138</v>
      </c>
      <c r="AX15" s="238">
        <v>19435.098409369679</v>
      </c>
      <c r="AY15" s="238">
        <v>12517.703275600617</v>
      </c>
      <c r="AZ15" s="238">
        <v>14873.575245777938</v>
      </c>
      <c r="BA15" s="238">
        <v>23475.475478824323</v>
      </c>
      <c r="BB15" s="238">
        <v>20434.043906515828</v>
      </c>
      <c r="BC15" s="238">
        <v>174156.48486730858</v>
      </c>
      <c r="BD15" s="238">
        <v>12197.6856074026</v>
      </c>
      <c r="BE15" s="238">
        <v>10264.014521857995</v>
      </c>
      <c r="BF15" s="238">
        <v>10064.216575434371</v>
      </c>
      <c r="BG15" s="238">
        <v>14204.508053997935</v>
      </c>
      <c r="BH15" s="238">
        <v>8301.6167181896126</v>
      </c>
    </row>
    <row r="16" spans="1:60" s="31" customFormat="1" ht="15.75" customHeight="1" x14ac:dyDescent="0.2">
      <c r="A16" s="239" t="s">
        <v>71</v>
      </c>
      <c r="B16" s="305">
        <v>894</v>
      </c>
      <c r="C16" s="239" t="s">
        <v>110</v>
      </c>
      <c r="D16" s="234">
        <v>3243.5257738444229</v>
      </c>
      <c r="E16" s="234">
        <v>2782.3407263296767</v>
      </c>
      <c r="F16" s="234">
        <v>6373.6698996714995</v>
      </c>
      <c r="G16" s="234">
        <v>3096.7776804635487</v>
      </c>
      <c r="H16" s="234">
        <v>2846.8793446998657</v>
      </c>
      <c r="I16" s="234">
        <v>5599.6424785665149</v>
      </c>
      <c r="J16" s="234">
        <v>3769.0540123563901</v>
      </c>
      <c r="K16" s="234">
        <v>2966.0758579232074</v>
      </c>
      <c r="L16" s="234">
        <v>6960.683418699402</v>
      </c>
      <c r="M16" s="234">
        <v>2977.6171974537092</v>
      </c>
      <c r="N16" s="234">
        <v>4801.4210030837712</v>
      </c>
      <c r="O16" s="234">
        <v>9245.1459719848481</v>
      </c>
      <c r="P16" s="234">
        <v>54662.833365076855</v>
      </c>
      <c r="Q16" s="234">
        <v>3073.8861768505612</v>
      </c>
      <c r="R16" s="234">
        <v>2793.6963791707963</v>
      </c>
      <c r="S16" s="234">
        <v>7402.6878326272617</v>
      </c>
      <c r="T16" s="234">
        <v>4599.4349290429054</v>
      </c>
      <c r="U16" s="234">
        <v>2860.1925882368664</v>
      </c>
      <c r="V16" s="234">
        <v>7314.2966907029813</v>
      </c>
      <c r="W16" s="234">
        <v>4342.7357491549801</v>
      </c>
      <c r="X16" s="234">
        <v>5092.3686030796398</v>
      </c>
      <c r="Y16" s="234">
        <v>10136.699839731124</v>
      </c>
      <c r="Z16" s="234">
        <v>6047.6686390044351</v>
      </c>
      <c r="AA16" s="234">
        <v>3321.4287659698625</v>
      </c>
      <c r="AB16" s="234">
        <v>18138.834185315536</v>
      </c>
      <c r="AC16" s="234">
        <v>75123.930378886958</v>
      </c>
      <c r="AD16" s="234">
        <v>5491.6147550937967</v>
      </c>
      <c r="AE16" s="234">
        <v>6538.6415718658272</v>
      </c>
      <c r="AF16" s="234">
        <v>4758.9530180914344</v>
      </c>
      <c r="AG16" s="234">
        <v>4978.8613784679892</v>
      </c>
      <c r="AH16" s="234">
        <v>6450.6321465720303</v>
      </c>
      <c r="AI16" s="234">
        <v>9855.2422988341932</v>
      </c>
      <c r="AJ16" s="234">
        <v>4085.0041847597363</v>
      </c>
      <c r="AK16" s="234">
        <v>4463.8434749159587</v>
      </c>
      <c r="AL16" s="234">
        <v>4610.8772582220736</v>
      </c>
      <c r="AM16" s="234">
        <v>4194.7732305440468</v>
      </c>
      <c r="AN16" s="234">
        <v>4685.3322598886425</v>
      </c>
      <c r="AO16" s="234">
        <v>6407.0743913418628</v>
      </c>
      <c r="AP16" s="234">
        <v>66520.849968597598</v>
      </c>
      <c r="AQ16" s="234">
        <v>5470.9650960099552</v>
      </c>
      <c r="AR16" s="234">
        <v>4877.5036034835739</v>
      </c>
      <c r="AS16" s="234">
        <v>5249.3240173237136</v>
      </c>
      <c r="AT16" s="234">
        <v>6829.9633667113721</v>
      </c>
      <c r="AU16" s="234">
        <v>3839.7613349256994</v>
      </c>
      <c r="AV16" s="234">
        <v>4957.1169493544394</v>
      </c>
      <c r="AW16" s="234">
        <v>6564.1978791590909</v>
      </c>
      <c r="AX16" s="234">
        <v>5475.3514392631405</v>
      </c>
      <c r="AY16" s="234">
        <v>5972.1695308667686</v>
      </c>
      <c r="AZ16" s="234">
        <v>5486.1661270281547</v>
      </c>
      <c r="BA16" s="234">
        <v>8205.0709817714451</v>
      </c>
      <c r="BB16" s="234">
        <v>7099.9528568485921</v>
      </c>
      <c r="BC16" s="234">
        <v>70027.543182745954</v>
      </c>
      <c r="BD16" s="234">
        <v>6267.673525652307</v>
      </c>
      <c r="BE16" s="234">
        <v>8697.3527263851738</v>
      </c>
      <c r="BF16" s="234">
        <v>11631.45988677268</v>
      </c>
      <c r="BG16" s="234">
        <v>5352.0326455813756</v>
      </c>
      <c r="BH16" s="234">
        <v>6036.1665145983452</v>
      </c>
    </row>
    <row r="17" spans="1:60" s="31" customFormat="1" ht="15.75" customHeight="1" x14ac:dyDescent="0.2">
      <c r="A17" s="254" t="s">
        <v>71</v>
      </c>
      <c r="B17" s="360">
        <v>2844</v>
      </c>
      <c r="C17" s="254" t="s">
        <v>79</v>
      </c>
      <c r="D17" s="237">
        <v>3426.1765524272078</v>
      </c>
      <c r="E17" s="237">
        <v>3070.6055530047129</v>
      </c>
      <c r="F17" s="237">
        <v>4689.3840994456141</v>
      </c>
      <c r="G17" s="237">
        <v>4923.9740657878219</v>
      </c>
      <c r="H17" s="237">
        <v>3319.5346053413277</v>
      </c>
      <c r="I17" s="237">
        <v>4537.82875266063</v>
      </c>
      <c r="J17" s="237">
        <v>4642.218518517976</v>
      </c>
      <c r="K17" s="237">
        <v>3238.9770408267923</v>
      </c>
      <c r="L17" s="237">
        <v>2457.3887299654421</v>
      </c>
      <c r="M17" s="237">
        <v>3129.5182530944371</v>
      </c>
      <c r="N17" s="237">
        <v>2946.9817351604338</v>
      </c>
      <c r="O17" s="237">
        <v>4940.7376464036297</v>
      </c>
      <c r="P17" s="237">
        <v>45323.325552636023</v>
      </c>
      <c r="Q17" s="238">
        <v>2759.9300806751967</v>
      </c>
      <c r="R17" s="238">
        <v>2861.8783743926447</v>
      </c>
      <c r="S17" s="238">
        <v>4405.9013107331093</v>
      </c>
      <c r="T17" s="238">
        <v>3853.9053683722191</v>
      </c>
      <c r="U17" s="238">
        <v>3247.1944702519663</v>
      </c>
      <c r="V17" s="238">
        <v>3352.4085425848903</v>
      </c>
      <c r="W17" s="238">
        <v>3703.1140687130187</v>
      </c>
      <c r="X17" s="238">
        <v>3666.8616550659026</v>
      </c>
      <c r="Y17" s="238">
        <v>4111.769015717402</v>
      </c>
      <c r="Z17" s="238">
        <v>3700.7841603026204</v>
      </c>
      <c r="AA17" s="238">
        <v>3832.4222826984928</v>
      </c>
      <c r="AB17" s="238">
        <v>4201.8077953578113</v>
      </c>
      <c r="AC17" s="238">
        <v>43697.977124865283</v>
      </c>
      <c r="AD17" s="238">
        <v>3666.2095761957962</v>
      </c>
      <c r="AE17" s="238">
        <v>3821.9691189821783</v>
      </c>
      <c r="AF17" s="238">
        <v>4503.5998889394677</v>
      </c>
      <c r="AG17" s="238">
        <v>3257.4977641188325</v>
      </c>
      <c r="AH17" s="238">
        <v>4230.5459333218405</v>
      </c>
      <c r="AI17" s="238">
        <v>4127.9611916011227</v>
      </c>
      <c r="AJ17" s="238">
        <v>4695.0823679299565</v>
      </c>
      <c r="AK17" s="238">
        <v>3928.7417300725529</v>
      </c>
      <c r="AL17" s="238">
        <v>4343.3727272531669</v>
      </c>
      <c r="AM17" s="238">
        <v>3415.2802584792939</v>
      </c>
      <c r="AN17" s="238">
        <v>3432.2527284793146</v>
      </c>
      <c r="AO17" s="238">
        <v>4268.3802167741933</v>
      </c>
      <c r="AP17" s="238">
        <v>47690.893502147701</v>
      </c>
      <c r="AQ17" s="238">
        <v>4748.5455266683994</v>
      </c>
      <c r="AR17" s="238">
        <v>3651.049310190283</v>
      </c>
      <c r="AS17" s="238">
        <v>4335.2308540051463</v>
      </c>
      <c r="AT17" s="238">
        <v>3791.7624163018095</v>
      </c>
      <c r="AU17" s="238">
        <v>3274.0822861601869</v>
      </c>
      <c r="AV17" s="238">
        <v>4053.6575997510681</v>
      </c>
      <c r="AW17" s="238">
        <v>4254.191073660244</v>
      </c>
      <c r="AX17" s="238">
        <v>4551.2358914211654</v>
      </c>
      <c r="AY17" s="238">
        <v>4747.1082644181442</v>
      </c>
      <c r="AZ17" s="238">
        <v>4217.3314508998583</v>
      </c>
      <c r="BA17" s="238">
        <v>4497.4795198330785</v>
      </c>
      <c r="BB17" s="238">
        <v>5882.5792144901052</v>
      </c>
      <c r="BC17" s="238">
        <v>52004.253407799479</v>
      </c>
      <c r="BD17" s="238">
        <v>5255.3932178947853</v>
      </c>
      <c r="BE17" s="238">
        <v>4373.6412575608729</v>
      </c>
      <c r="BF17" s="238">
        <v>5516.3503038936033</v>
      </c>
      <c r="BG17" s="238">
        <v>5165.2698221506498</v>
      </c>
      <c r="BH17" s="238">
        <v>5213.1892372447064</v>
      </c>
    </row>
    <row r="18" spans="1:60" s="31" customFormat="1" ht="15.75" customHeight="1" x14ac:dyDescent="0.2">
      <c r="A18" s="239" t="s">
        <v>71</v>
      </c>
      <c r="B18" s="305" t="s">
        <v>71</v>
      </c>
      <c r="C18" s="239" t="s">
        <v>88</v>
      </c>
      <c r="D18" s="234">
        <v>33999.510376774859</v>
      </c>
      <c r="E18" s="234">
        <v>37245.372557147086</v>
      </c>
      <c r="F18" s="234">
        <v>40295.419478431213</v>
      </c>
      <c r="G18" s="234">
        <v>40984.370037711182</v>
      </c>
      <c r="H18" s="234">
        <v>36993.55244670203</v>
      </c>
      <c r="I18" s="234">
        <v>41024.958024911197</v>
      </c>
      <c r="J18" s="234">
        <v>41917.608440670265</v>
      </c>
      <c r="K18" s="234">
        <v>41526.357036837449</v>
      </c>
      <c r="L18" s="234">
        <v>39170.982845144557</v>
      </c>
      <c r="M18" s="234">
        <v>36822.850142263771</v>
      </c>
      <c r="N18" s="234">
        <v>36668.613379184848</v>
      </c>
      <c r="O18" s="234">
        <v>40025.576784549456</v>
      </c>
      <c r="P18" s="234">
        <v>466675.1715503278</v>
      </c>
      <c r="Q18" s="234">
        <v>33187.335453083666</v>
      </c>
      <c r="R18" s="234">
        <v>36330.453245860641</v>
      </c>
      <c r="S18" s="234">
        <v>36506.994636790834</v>
      </c>
      <c r="T18" s="234">
        <v>34036.962074396302</v>
      </c>
      <c r="U18" s="234">
        <v>37733.774554371405</v>
      </c>
      <c r="V18" s="234">
        <v>37914.826049066542</v>
      </c>
      <c r="W18" s="234">
        <v>40019.352313951713</v>
      </c>
      <c r="X18" s="234">
        <v>42791.008757518881</v>
      </c>
      <c r="Y18" s="234">
        <v>38037.919561242517</v>
      </c>
      <c r="Z18" s="234">
        <v>40075.158628877281</v>
      </c>
      <c r="AA18" s="234">
        <v>39484.056643432734</v>
      </c>
      <c r="AB18" s="234">
        <v>54238.473279074547</v>
      </c>
      <c r="AC18" s="234">
        <v>470356.31519766705</v>
      </c>
      <c r="AD18" s="234">
        <v>41043.134050111708</v>
      </c>
      <c r="AE18" s="234">
        <v>43081.9689635451</v>
      </c>
      <c r="AF18" s="234">
        <v>47809.041577934229</v>
      </c>
      <c r="AG18" s="234">
        <v>49423.047596132965</v>
      </c>
      <c r="AH18" s="234">
        <v>46353.486757291379</v>
      </c>
      <c r="AI18" s="234">
        <v>42724.055943475687</v>
      </c>
      <c r="AJ18" s="234">
        <v>40500.47258992034</v>
      </c>
      <c r="AK18" s="234">
        <v>45153.242092215602</v>
      </c>
      <c r="AL18" s="234">
        <v>42758.267319468308</v>
      </c>
      <c r="AM18" s="234">
        <v>42958.31438550556</v>
      </c>
      <c r="AN18" s="234">
        <v>40492.141831125948</v>
      </c>
      <c r="AO18" s="234">
        <v>53007.940982028667</v>
      </c>
      <c r="AP18" s="234">
        <v>535305.11408875557</v>
      </c>
      <c r="AQ18" s="234">
        <v>39405.972669703035</v>
      </c>
      <c r="AR18" s="234">
        <v>39399.835996075526</v>
      </c>
      <c r="AS18" s="234">
        <v>49353.673216180214</v>
      </c>
      <c r="AT18" s="234">
        <v>47178.013329636524</v>
      </c>
      <c r="AU18" s="234">
        <v>49089.849791999972</v>
      </c>
      <c r="AV18" s="234">
        <v>45749.500002575762</v>
      </c>
      <c r="AW18" s="234">
        <v>47334.918334104215</v>
      </c>
      <c r="AX18" s="234">
        <v>43742.690538787552</v>
      </c>
      <c r="AY18" s="234">
        <v>44254.598323288148</v>
      </c>
      <c r="AZ18" s="234">
        <v>44581.093491361476</v>
      </c>
      <c r="BA18" s="234">
        <v>47936.253814622003</v>
      </c>
      <c r="BB18" s="234">
        <v>54243.258490852109</v>
      </c>
      <c r="BC18" s="234">
        <v>552269.65799918643</v>
      </c>
      <c r="BD18" s="234">
        <v>47673.96634121942</v>
      </c>
      <c r="BE18" s="234">
        <v>44564.816772844715</v>
      </c>
      <c r="BF18" s="234">
        <v>49220.760642774396</v>
      </c>
      <c r="BG18" s="234">
        <v>47225.685266645181</v>
      </c>
      <c r="BH18" s="234">
        <v>48833.552513217575</v>
      </c>
    </row>
    <row r="19" spans="1:60" s="246" customFormat="1" ht="15.75" customHeight="1" x14ac:dyDescent="0.2">
      <c r="A19" s="297" t="s">
        <v>154</v>
      </c>
      <c r="B19" s="307" t="s">
        <v>71</v>
      </c>
      <c r="C19" s="257" t="s">
        <v>71</v>
      </c>
      <c r="D19" s="269">
        <v>12649.252420191931</v>
      </c>
      <c r="E19" s="269">
        <v>11088.843157243102</v>
      </c>
      <c r="F19" s="269">
        <v>14235.712235647754</v>
      </c>
      <c r="G19" s="269">
        <v>15834.460920906351</v>
      </c>
      <c r="H19" s="269">
        <v>16926.190360128054</v>
      </c>
      <c r="I19" s="269">
        <v>19279.816279138104</v>
      </c>
      <c r="J19" s="269">
        <v>18989.312637821098</v>
      </c>
      <c r="K19" s="269">
        <v>22752.376923137181</v>
      </c>
      <c r="L19" s="269">
        <v>21160.52503907053</v>
      </c>
      <c r="M19" s="269">
        <v>21127.343130955087</v>
      </c>
      <c r="N19" s="269">
        <v>16983.828735380059</v>
      </c>
      <c r="O19" s="269">
        <v>21105.066604258951</v>
      </c>
      <c r="P19" s="269">
        <v>212132.72844387832</v>
      </c>
      <c r="Q19" s="258">
        <v>21086.624612817333</v>
      </c>
      <c r="R19" s="258">
        <v>18616.866875385494</v>
      </c>
      <c r="S19" s="258">
        <v>18929.949454328216</v>
      </c>
      <c r="T19" s="258">
        <v>19837.425575228335</v>
      </c>
      <c r="U19" s="258">
        <v>20680.314930586843</v>
      </c>
      <c r="V19" s="258">
        <v>23037.571380213187</v>
      </c>
      <c r="W19" s="258">
        <v>26474.018935670061</v>
      </c>
      <c r="X19" s="258">
        <v>22707.800293895849</v>
      </c>
      <c r="Y19" s="258">
        <v>22944.709653972692</v>
      </c>
      <c r="Z19" s="258">
        <v>24701.292341649107</v>
      </c>
      <c r="AA19" s="258">
        <v>24152.195059269059</v>
      </c>
      <c r="AB19" s="258">
        <v>28079.189250698324</v>
      </c>
      <c r="AC19" s="258">
        <v>271247.95836371445</v>
      </c>
      <c r="AD19" s="258">
        <v>29904.208366835919</v>
      </c>
      <c r="AE19" s="258">
        <v>28711.582749858168</v>
      </c>
      <c r="AF19" s="258">
        <v>27782.26541673563</v>
      </c>
      <c r="AG19" s="258">
        <v>28652.498517073418</v>
      </c>
      <c r="AH19" s="258">
        <v>33399.199084590626</v>
      </c>
      <c r="AI19" s="258">
        <v>27991.831660484568</v>
      </c>
      <c r="AJ19" s="258">
        <v>34091.892705702812</v>
      </c>
      <c r="AK19" s="258">
        <v>32080.786814834384</v>
      </c>
      <c r="AL19" s="258">
        <v>32278.751482462845</v>
      </c>
      <c r="AM19" s="258">
        <v>30485.604547410301</v>
      </c>
      <c r="AN19" s="258">
        <v>27385.105148769206</v>
      </c>
      <c r="AO19" s="258">
        <v>33393.367207005249</v>
      </c>
      <c r="AP19" s="258">
        <v>366157.09370176314</v>
      </c>
      <c r="AQ19" s="258">
        <v>39228.471791466065</v>
      </c>
      <c r="AR19" s="258">
        <v>32410.362528615879</v>
      </c>
      <c r="AS19" s="258">
        <v>33930.261160843773</v>
      </c>
      <c r="AT19" s="258">
        <v>36511.847411138522</v>
      </c>
      <c r="AU19" s="258">
        <v>35887.758898790948</v>
      </c>
      <c r="AV19" s="258">
        <v>33478.561513459339</v>
      </c>
      <c r="AW19" s="258">
        <v>40596.676936783071</v>
      </c>
      <c r="AX19" s="258">
        <v>35178.810216900085</v>
      </c>
      <c r="AY19" s="258">
        <v>32660.721552022187</v>
      </c>
      <c r="AZ19" s="258">
        <v>35375.743668394476</v>
      </c>
      <c r="BA19" s="258">
        <v>34022.836101439054</v>
      </c>
      <c r="BB19" s="258">
        <v>41831.230471493232</v>
      </c>
      <c r="BC19" s="258">
        <v>431113.2822513468</v>
      </c>
      <c r="BD19" s="258">
        <v>44199.360042954744</v>
      </c>
      <c r="BE19" s="258">
        <v>36577.685271537383</v>
      </c>
      <c r="BF19" s="258">
        <v>43998.448714287151</v>
      </c>
      <c r="BG19" s="258">
        <v>44579.493920538262</v>
      </c>
      <c r="BH19" s="258">
        <v>44776.932533639039</v>
      </c>
    </row>
    <row r="20" spans="1:60" s="31" customFormat="1" ht="15.75" customHeight="1" x14ac:dyDescent="0.2">
      <c r="A20" s="239" t="s">
        <v>71</v>
      </c>
      <c r="B20" s="305">
        <v>263</v>
      </c>
      <c r="C20" s="239" t="s">
        <v>102</v>
      </c>
      <c r="D20" s="234">
        <v>4605.7842567149619</v>
      </c>
      <c r="E20" s="234">
        <v>5170.014300783133</v>
      </c>
      <c r="F20" s="234">
        <v>5798.6910794764135</v>
      </c>
      <c r="G20" s="234">
        <v>6899.8211045296839</v>
      </c>
      <c r="H20" s="234">
        <v>5381.1640236520198</v>
      </c>
      <c r="I20" s="234">
        <v>6258.4572567251726</v>
      </c>
      <c r="J20" s="234">
        <v>6207.1612616004577</v>
      </c>
      <c r="K20" s="234">
        <v>6620.4605864852419</v>
      </c>
      <c r="L20" s="234">
        <v>8885.8013407009221</v>
      </c>
      <c r="M20" s="234">
        <v>8437.0667613996211</v>
      </c>
      <c r="N20" s="234">
        <v>6880.5483660264317</v>
      </c>
      <c r="O20" s="234">
        <v>9679.0739367600527</v>
      </c>
      <c r="P20" s="234">
        <v>80824.04427485411</v>
      </c>
      <c r="Q20" s="234">
        <v>8717.0137548186594</v>
      </c>
      <c r="R20" s="234">
        <v>8916.907734307697</v>
      </c>
      <c r="S20" s="234">
        <v>9226.3012038538272</v>
      </c>
      <c r="T20" s="234">
        <v>9949.0761792814756</v>
      </c>
      <c r="U20" s="234">
        <v>9761.79402762885</v>
      </c>
      <c r="V20" s="234">
        <v>10280.396734959499</v>
      </c>
      <c r="W20" s="234">
        <v>11179.968282676349</v>
      </c>
      <c r="X20" s="234">
        <v>10878.756794435747</v>
      </c>
      <c r="Y20" s="234">
        <v>11344.666885641398</v>
      </c>
      <c r="Z20" s="234">
        <v>10851.870486355912</v>
      </c>
      <c r="AA20" s="234">
        <v>12503.753750903534</v>
      </c>
      <c r="AB20" s="234">
        <v>12865.955621280978</v>
      </c>
      <c r="AC20" s="234">
        <v>126476.46145614392</v>
      </c>
      <c r="AD20" s="234">
        <v>13469.239727697666</v>
      </c>
      <c r="AE20" s="234">
        <v>12717.949865660541</v>
      </c>
      <c r="AF20" s="234">
        <v>12354.548649222135</v>
      </c>
      <c r="AG20" s="234">
        <v>13460.870097519399</v>
      </c>
      <c r="AH20" s="234">
        <v>15278.414326075399</v>
      </c>
      <c r="AI20" s="234">
        <v>12332.301142380398</v>
      </c>
      <c r="AJ20" s="234">
        <v>13351.843148622573</v>
      </c>
      <c r="AK20" s="234">
        <v>15153.5066031674</v>
      </c>
      <c r="AL20" s="234">
        <v>13812.87283711541</v>
      </c>
      <c r="AM20" s="234">
        <v>12799.977305176251</v>
      </c>
      <c r="AN20" s="234">
        <v>10732.83090214189</v>
      </c>
      <c r="AO20" s="234">
        <v>13609.017634593898</v>
      </c>
      <c r="AP20" s="234">
        <v>159073.37223937298</v>
      </c>
      <c r="AQ20" s="234">
        <v>14370.712741919475</v>
      </c>
      <c r="AR20" s="234">
        <v>14896.586925713704</v>
      </c>
      <c r="AS20" s="234">
        <v>15285.557365480188</v>
      </c>
      <c r="AT20" s="234">
        <v>15230.799998130924</v>
      </c>
      <c r="AU20" s="234">
        <v>15056.924665388284</v>
      </c>
      <c r="AV20" s="234">
        <v>12604.787905160776</v>
      </c>
      <c r="AW20" s="234">
        <v>17813.431579989385</v>
      </c>
      <c r="AX20" s="234">
        <v>15526.16882346791</v>
      </c>
      <c r="AY20" s="234">
        <v>16880.323909059498</v>
      </c>
      <c r="AZ20" s="234">
        <v>17196.769023432469</v>
      </c>
      <c r="BA20" s="234">
        <v>15309.955672158889</v>
      </c>
      <c r="BB20" s="234">
        <v>19420.080710844897</v>
      </c>
      <c r="BC20" s="234">
        <v>189592.09932074635</v>
      </c>
      <c r="BD20" s="234">
        <v>19388.488458831587</v>
      </c>
      <c r="BE20" s="234">
        <v>18473.219617534924</v>
      </c>
      <c r="BF20" s="234">
        <v>21227.430959653251</v>
      </c>
      <c r="BG20" s="234">
        <v>17760.849522200071</v>
      </c>
      <c r="BH20" s="234">
        <v>18613.368495406299</v>
      </c>
    </row>
    <row r="21" spans="1:60" s="31" customFormat="1" ht="15.75" customHeight="1" x14ac:dyDescent="0.2">
      <c r="A21" s="235" t="s">
        <v>71</v>
      </c>
      <c r="B21" s="360">
        <v>211</v>
      </c>
      <c r="C21" s="254" t="s">
        <v>90</v>
      </c>
      <c r="D21" s="237">
        <v>3518.2448880174802</v>
      </c>
      <c r="E21" s="237">
        <v>2680.5288040114897</v>
      </c>
      <c r="F21" s="237">
        <v>3693.9573029842713</v>
      </c>
      <c r="G21" s="237">
        <v>5246.4852192812959</v>
      </c>
      <c r="H21" s="237">
        <v>7135.4612507149386</v>
      </c>
      <c r="I21" s="237">
        <v>8555.7172052949791</v>
      </c>
      <c r="J21" s="237">
        <v>8665.5709244429036</v>
      </c>
      <c r="K21" s="237">
        <v>10459.985551866817</v>
      </c>
      <c r="L21" s="237">
        <v>7790.2146560475812</v>
      </c>
      <c r="M21" s="237">
        <v>8394.2630129213503</v>
      </c>
      <c r="N21" s="237">
        <v>6226.8784224500432</v>
      </c>
      <c r="O21" s="237">
        <v>6793.7344793338834</v>
      </c>
      <c r="P21" s="237">
        <v>79161.041717367043</v>
      </c>
      <c r="Q21" s="238">
        <v>9258.6138785638614</v>
      </c>
      <c r="R21" s="238">
        <v>6431.6638429768191</v>
      </c>
      <c r="S21" s="238">
        <v>5736.8259843898904</v>
      </c>
      <c r="T21" s="238">
        <v>5773.1158070396614</v>
      </c>
      <c r="U21" s="238">
        <v>6597.4082858684897</v>
      </c>
      <c r="V21" s="238">
        <v>7696.9665516242403</v>
      </c>
      <c r="W21" s="238">
        <v>11380.127843541601</v>
      </c>
      <c r="X21" s="238">
        <v>7350.1338997351704</v>
      </c>
      <c r="Y21" s="238">
        <v>8009.8537802526798</v>
      </c>
      <c r="Z21" s="238">
        <v>8269.8977420372903</v>
      </c>
      <c r="AA21" s="238">
        <v>7254.0797136842602</v>
      </c>
      <c r="AB21" s="238">
        <v>8489.9980978983403</v>
      </c>
      <c r="AC21" s="238">
        <v>92248.685427612305</v>
      </c>
      <c r="AD21" s="238">
        <v>12279.332307782401</v>
      </c>
      <c r="AE21" s="238">
        <v>9867.0875337074103</v>
      </c>
      <c r="AF21" s="238">
        <v>7304.2765130575399</v>
      </c>
      <c r="AG21" s="238">
        <v>8759.2329527093607</v>
      </c>
      <c r="AH21" s="238">
        <v>10506.710144859901</v>
      </c>
      <c r="AI21" s="238">
        <v>8028.29526191891</v>
      </c>
      <c r="AJ21" s="238">
        <v>13031.83733566405</v>
      </c>
      <c r="AK21" s="238">
        <v>9040.0836486370099</v>
      </c>
      <c r="AL21" s="238">
        <v>8652.5174621919905</v>
      </c>
      <c r="AM21" s="238">
        <v>9522.8628511320203</v>
      </c>
      <c r="AN21" s="238">
        <v>8897.0395110161098</v>
      </c>
      <c r="AO21" s="238">
        <v>11785.54238900641</v>
      </c>
      <c r="AP21" s="238">
        <v>117674.81791168312</v>
      </c>
      <c r="AQ21" s="238">
        <v>15085.11850749682</v>
      </c>
      <c r="AR21" s="238">
        <v>8637.6494385833212</v>
      </c>
      <c r="AS21" s="238">
        <v>9397.4176350031903</v>
      </c>
      <c r="AT21" s="238">
        <v>8577.0693836355713</v>
      </c>
      <c r="AU21" s="238">
        <v>10743.695073964289</v>
      </c>
      <c r="AV21" s="238">
        <v>10607.287485808891</v>
      </c>
      <c r="AW21" s="238">
        <v>13414.9268099533</v>
      </c>
      <c r="AX21" s="238">
        <v>9482.4825519710903</v>
      </c>
      <c r="AY21" s="238">
        <v>8437.2754455903996</v>
      </c>
      <c r="AZ21" s="238">
        <v>9340.4827956067002</v>
      </c>
      <c r="BA21" s="238">
        <v>10846.90369809527</v>
      </c>
      <c r="BB21" s="238">
        <v>12013.57725312742</v>
      </c>
      <c r="BC21" s="238">
        <v>126583.88607883627</v>
      </c>
      <c r="BD21" s="238">
        <v>14498.145295831229</v>
      </c>
      <c r="BE21" s="238">
        <v>12474.678472056781</v>
      </c>
      <c r="BF21" s="238">
        <v>11334.5649432666</v>
      </c>
      <c r="BG21" s="238">
        <v>12850.86914087337</v>
      </c>
      <c r="BH21" s="238">
        <v>14756.9982711547</v>
      </c>
    </row>
    <row r="22" spans="1:60" s="31" customFormat="1" ht="15.75" customHeight="1" x14ac:dyDescent="0.2">
      <c r="A22" s="239" t="s">
        <v>71</v>
      </c>
      <c r="B22" s="305">
        <v>212</v>
      </c>
      <c r="C22" s="239" t="s">
        <v>92</v>
      </c>
      <c r="D22" s="234">
        <v>1324.42185177448</v>
      </c>
      <c r="E22" s="234">
        <v>1424.5094071507799</v>
      </c>
      <c r="F22" s="234">
        <v>1640.115995028058</v>
      </c>
      <c r="G22" s="234">
        <v>1447.17955423991</v>
      </c>
      <c r="H22" s="234">
        <v>2107.4637378838001</v>
      </c>
      <c r="I22" s="234">
        <v>1763.76711922187</v>
      </c>
      <c r="J22" s="234">
        <v>1973.7164109416999</v>
      </c>
      <c r="K22" s="234">
        <v>1656.39901922848</v>
      </c>
      <c r="L22" s="234">
        <v>1631.04696332661</v>
      </c>
      <c r="M22" s="234">
        <v>2145.8837241113201</v>
      </c>
      <c r="N22" s="234">
        <v>1449.2049449045301</v>
      </c>
      <c r="O22" s="234">
        <v>1767.324952081</v>
      </c>
      <c r="P22" s="234">
        <v>20331.033679892538</v>
      </c>
      <c r="Q22" s="234">
        <v>976.66996507933197</v>
      </c>
      <c r="R22" s="234">
        <v>896.24967143701099</v>
      </c>
      <c r="S22" s="234">
        <v>1392.2033687007799</v>
      </c>
      <c r="T22" s="234">
        <v>1661.62120507135</v>
      </c>
      <c r="U22" s="234">
        <v>1658.3324570301199</v>
      </c>
      <c r="V22" s="234">
        <v>1175.57755895587</v>
      </c>
      <c r="W22" s="234">
        <v>1034.82534252751</v>
      </c>
      <c r="X22" s="234">
        <v>1172.5920595449049</v>
      </c>
      <c r="Y22" s="234">
        <v>724.79835705679898</v>
      </c>
      <c r="Z22" s="234">
        <v>1422.107272958272</v>
      </c>
      <c r="AA22" s="234">
        <v>759.15184146068202</v>
      </c>
      <c r="AB22" s="234">
        <v>658.26390279785596</v>
      </c>
      <c r="AC22" s="234">
        <v>13532.393002620487</v>
      </c>
      <c r="AD22" s="234">
        <v>632.86264225695504</v>
      </c>
      <c r="AE22" s="234">
        <v>1278.1219510946719</v>
      </c>
      <c r="AF22" s="234">
        <v>2305.0236775497597</v>
      </c>
      <c r="AG22" s="234">
        <v>2273.2042586276639</v>
      </c>
      <c r="AH22" s="234">
        <v>3094.0190235090004</v>
      </c>
      <c r="AI22" s="234">
        <v>2974.9868717128302</v>
      </c>
      <c r="AJ22" s="234">
        <v>2949.5143057733699</v>
      </c>
      <c r="AK22" s="234">
        <v>3510.8357928950322</v>
      </c>
      <c r="AL22" s="234">
        <v>4237.9781785062705</v>
      </c>
      <c r="AM22" s="234">
        <v>3695.2481132941339</v>
      </c>
      <c r="AN22" s="234">
        <v>3948.98047831246</v>
      </c>
      <c r="AO22" s="234">
        <v>1945.7102973886681</v>
      </c>
      <c r="AP22" s="234">
        <v>32846.48559092082</v>
      </c>
      <c r="AQ22" s="234">
        <v>5528.4323335249674</v>
      </c>
      <c r="AR22" s="234">
        <v>4558.9810923097411</v>
      </c>
      <c r="AS22" s="234">
        <v>4206.9712979254145</v>
      </c>
      <c r="AT22" s="234">
        <v>7459.8564105918804</v>
      </c>
      <c r="AU22" s="234">
        <v>5963.3261803596097</v>
      </c>
      <c r="AV22" s="234">
        <v>4884.0378851048617</v>
      </c>
      <c r="AW22" s="234">
        <v>4965.4060408082514</v>
      </c>
      <c r="AX22" s="234">
        <v>5247.0739403661901</v>
      </c>
      <c r="AY22" s="234">
        <v>1045.4802035178077</v>
      </c>
      <c r="AZ22" s="234">
        <v>4944.1503715191329</v>
      </c>
      <c r="BA22" s="234">
        <v>4401.4596053193436</v>
      </c>
      <c r="BB22" s="234">
        <v>5139.4345867716902</v>
      </c>
      <c r="BC22" s="234">
        <v>58344.609948118887</v>
      </c>
      <c r="BD22" s="234">
        <v>5938.0677144253696</v>
      </c>
      <c r="BE22" s="234">
        <v>1747.1195503680799</v>
      </c>
      <c r="BF22" s="234">
        <v>2040.147372173268</v>
      </c>
      <c r="BG22" s="234">
        <v>7281.1991939963291</v>
      </c>
      <c r="BH22" s="234">
        <v>6226.5176208899748</v>
      </c>
    </row>
    <row r="23" spans="1:60" s="31" customFormat="1" ht="15.75" customHeight="1" x14ac:dyDescent="0.2">
      <c r="A23" s="235" t="s">
        <v>71</v>
      </c>
      <c r="B23" s="361">
        <v>277</v>
      </c>
      <c r="C23" s="235" t="s">
        <v>208</v>
      </c>
      <c r="D23" s="237">
        <v>946.94687635345588</v>
      </c>
      <c r="E23" s="237">
        <v>71.537284693575742</v>
      </c>
      <c r="F23" s="237">
        <v>226.47708949918746</v>
      </c>
      <c r="G23" s="237">
        <v>41.124898562661301</v>
      </c>
      <c r="H23" s="237">
        <v>114.94846436505362</v>
      </c>
      <c r="I23" s="237">
        <v>242.73534425006147</v>
      </c>
      <c r="J23" s="237">
        <v>76.828507234532282</v>
      </c>
      <c r="K23" s="237">
        <v>1823.6025181245327</v>
      </c>
      <c r="L23" s="237">
        <v>198.96626955978269</v>
      </c>
      <c r="M23" s="237">
        <v>162.34498010977723</v>
      </c>
      <c r="N23" s="237">
        <v>113.92584916544557</v>
      </c>
      <c r="O23" s="237">
        <v>246.78862037542808</v>
      </c>
      <c r="P23" s="237">
        <v>4266.2267022934939</v>
      </c>
      <c r="Q23" s="238">
        <v>249.36376711929535</v>
      </c>
      <c r="R23" s="238">
        <v>26.893811044400941</v>
      </c>
      <c r="S23" s="238">
        <v>167.14118488194134</v>
      </c>
      <c r="T23" s="238">
        <v>51.646009109318406</v>
      </c>
      <c r="U23" s="238">
        <v>112.84117918392393</v>
      </c>
      <c r="V23" s="238">
        <v>832.5977344054329</v>
      </c>
      <c r="W23" s="238">
        <v>146.25014588100251</v>
      </c>
      <c r="X23" s="238">
        <v>435.34651199716211</v>
      </c>
      <c r="Y23" s="238">
        <v>266.33349875748684</v>
      </c>
      <c r="Z23" s="238">
        <v>151.28741316637249</v>
      </c>
      <c r="AA23" s="238">
        <v>314.77976899765792</v>
      </c>
      <c r="AB23" s="238">
        <v>695.24980763130964</v>
      </c>
      <c r="AC23" s="238">
        <v>3449.7308321753039</v>
      </c>
      <c r="AD23" s="238">
        <v>298.28345552081009</v>
      </c>
      <c r="AE23" s="238">
        <v>1732.2605432060452</v>
      </c>
      <c r="AF23" s="238">
        <v>2073.3130031476489</v>
      </c>
      <c r="AG23" s="238">
        <v>428.42801651786186</v>
      </c>
      <c r="AH23" s="238">
        <v>614.93670447045645</v>
      </c>
      <c r="AI23" s="238">
        <v>408.62303993992299</v>
      </c>
      <c r="AJ23" s="238">
        <v>532.32092033070876</v>
      </c>
      <c r="AK23" s="238">
        <v>1004.4197129711727</v>
      </c>
      <c r="AL23" s="238">
        <v>1650.915872971723</v>
      </c>
      <c r="AM23" s="238">
        <v>992.54918848703471</v>
      </c>
      <c r="AN23" s="238">
        <v>543.07934011882867</v>
      </c>
      <c r="AO23" s="238">
        <v>1506.8975848908187</v>
      </c>
      <c r="AP23" s="238">
        <v>11786.027382573033</v>
      </c>
      <c r="AQ23" s="238">
        <v>636.31296580159506</v>
      </c>
      <c r="AR23" s="238">
        <v>944.68828353056563</v>
      </c>
      <c r="AS23" s="238">
        <v>775.41762533593669</v>
      </c>
      <c r="AT23" s="238">
        <v>2126.3012060015012</v>
      </c>
      <c r="AU23" s="238">
        <v>1132.7272337975635</v>
      </c>
      <c r="AV23" s="238">
        <v>2252.4885194810249</v>
      </c>
      <c r="AW23" s="238">
        <v>1195.4022049816249</v>
      </c>
      <c r="AX23" s="238">
        <v>590.74767497762002</v>
      </c>
      <c r="AY23" s="238">
        <v>2631.6535159241757</v>
      </c>
      <c r="AZ23" s="238">
        <v>901.27922734601805</v>
      </c>
      <c r="BA23" s="238">
        <v>570.43011652015457</v>
      </c>
      <c r="BB23" s="238">
        <v>2092.7843157006942</v>
      </c>
      <c r="BC23" s="238">
        <v>15850.232889398469</v>
      </c>
      <c r="BD23" s="238">
        <v>623.56700066214887</v>
      </c>
      <c r="BE23" s="238">
        <v>555.80203882782018</v>
      </c>
      <c r="BF23" s="238">
        <v>3089.9025096950572</v>
      </c>
      <c r="BG23" s="238">
        <v>1620.54912935266</v>
      </c>
      <c r="BH23" s="238">
        <v>1532.1053366777019</v>
      </c>
    </row>
    <row r="24" spans="1:60" s="31" customFormat="1" ht="15.75" customHeight="1" x14ac:dyDescent="0.2">
      <c r="A24" s="239" t="s">
        <v>71</v>
      </c>
      <c r="B24" s="305">
        <v>2841</v>
      </c>
      <c r="C24" s="239" t="s">
        <v>73</v>
      </c>
      <c r="D24" s="234">
        <v>243.12058173324681</v>
      </c>
      <c r="E24" s="234">
        <v>90.567550547442266</v>
      </c>
      <c r="F24" s="234">
        <v>272.16429437487687</v>
      </c>
      <c r="G24" s="234">
        <v>398.72269364842771</v>
      </c>
      <c r="H24" s="234">
        <v>252.65562342715953</v>
      </c>
      <c r="I24" s="234">
        <v>274.89497383886049</v>
      </c>
      <c r="J24" s="234">
        <v>271.35638636894402</v>
      </c>
      <c r="K24" s="234">
        <v>349.31629956144366</v>
      </c>
      <c r="L24" s="234">
        <v>238.84446475376637</v>
      </c>
      <c r="M24" s="234">
        <v>334.400836220484</v>
      </c>
      <c r="N24" s="234">
        <v>245.33047469205263</v>
      </c>
      <c r="O24" s="234">
        <v>453.64231883694737</v>
      </c>
      <c r="P24" s="234">
        <v>3425.0164980036516</v>
      </c>
      <c r="Q24" s="234">
        <v>243.93939932949945</v>
      </c>
      <c r="R24" s="234">
        <v>230.18719632321773</v>
      </c>
      <c r="S24" s="234">
        <v>201.54057230229307</v>
      </c>
      <c r="T24" s="234">
        <v>428.21933893125987</v>
      </c>
      <c r="U24" s="234">
        <v>320.00694032147749</v>
      </c>
      <c r="V24" s="234">
        <v>349.60710511380807</v>
      </c>
      <c r="W24" s="234">
        <v>408.91680962145676</v>
      </c>
      <c r="X24" s="234">
        <v>378.82930906182145</v>
      </c>
      <c r="Y24" s="234">
        <v>405.62882182653243</v>
      </c>
      <c r="Z24" s="234">
        <v>1102.1157117555595</v>
      </c>
      <c r="AA24" s="234">
        <v>623.03136885220204</v>
      </c>
      <c r="AB24" s="234">
        <v>2230.361330485865</v>
      </c>
      <c r="AC24" s="234">
        <v>6922.3839039249933</v>
      </c>
      <c r="AD24" s="234">
        <v>668.75711669920406</v>
      </c>
      <c r="AE24" s="234">
        <v>578.18402359301399</v>
      </c>
      <c r="AF24" s="234">
        <v>170.60958519535322</v>
      </c>
      <c r="AG24" s="234">
        <v>653.71642321745821</v>
      </c>
      <c r="AH24" s="234">
        <v>627.21656078782007</v>
      </c>
      <c r="AI24" s="234">
        <v>657.32288808960698</v>
      </c>
      <c r="AJ24" s="234">
        <v>810.76004250443759</v>
      </c>
      <c r="AK24" s="234">
        <v>750.24773085298864</v>
      </c>
      <c r="AL24" s="234">
        <v>722.55232241993076</v>
      </c>
      <c r="AM24" s="234">
        <v>389.10264103523463</v>
      </c>
      <c r="AN24" s="234">
        <v>667.72718223717231</v>
      </c>
      <c r="AO24" s="234">
        <v>428.52161338406097</v>
      </c>
      <c r="AP24" s="234">
        <v>7124.7181300162811</v>
      </c>
      <c r="AQ24" s="234">
        <v>617.84662685525871</v>
      </c>
      <c r="AR24" s="234">
        <v>173.32937656706099</v>
      </c>
      <c r="AS24" s="234">
        <v>1017.7780785367652</v>
      </c>
      <c r="AT24" s="234">
        <v>138.14768261741077</v>
      </c>
      <c r="AU24" s="234">
        <v>456.21571211739115</v>
      </c>
      <c r="AV24" s="234">
        <v>835.14971471913191</v>
      </c>
      <c r="AW24" s="234">
        <v>645.80174963188506</v>
      </c>
      <c r="AX24" s="234">
        <v>542.31227508524739</v>
      </c>
      <c r="AY24" s="234">
        <v>998.13778551490839</v>
      </c>
      <c r="AZ24" s="234">
        <v>623.47646709982507</v>
      </c>
      <c r="BA24" s="234">
        <v>727.16605552645296</v>
      </c>
      <c r="BB24" s="234">
        <v>448.76898179726413</v>
      </c>
      <c r="BC24" s="234">
        <v>7224.1305060686027</v>
      </c>
      <c r="BD24" s="234">
        <v>939.99646494031856</v>
      </c>
      <c r="BE24" s="234">
        <v>840.33251339222011</v>
      </c>
      <c r="BF24" s="234">
        <v>1252.5694897829173</v>
      </c>
      <c r="BG24" s="234">
        <v>1155.7706774330441</v>
      </c>
      <c r="BH24" s="234">
        <v>991.4001649373148</v>
      </c>
    </row>
    <row r="25" spans="1:60" s="31" customFormat="1" ht="15.75" customHeight="1" x14ac:dyDescent="0.2">
      <c r="A25" s="254" t="s">
        <v>71</v>
      </c>
      <c r="B25" s="360">
        <v>209</v>
      </c>
      <c r="C25" s="254" t="s">
        <v>94</v>
      </c>
      <c r="D25" s="237">
        <v>753.24578729732866</v>
      </c>
      <c r="E25" s="237">
        <v>593.33878991029337</v>
      </c>
      <c r="F25" s="237">
        <v>1562.3241116297518</v>
      </c>
      <c r="G25" s="237">
        <v>653.61080015671075</v>
      </c>
      <c r="H25" s="237">
        <v>743.30654765583404</v>
      </c>
      <c r="I25" s="237">
        <v>736.54028476209055</v>
      </c>
      <c r="J25" s="237">
        <v>505.20858705315857</v>
      </c>
      <c r="K25" s="237">
        <v>723.35851184228227</v>
      </c>
      <c r="L25" s="237">
        <v>571.73579968292483</v>
      </c>
      <c r="M25" s="237">
        <v>602.71397855528278</v>
      </c>
      <c r="N25" s="237">
        <v>629.72350033985163</v>
      </c>
      <c r="O25" s="237">
        <v>607.91201564557969</v>
      </c>
      <c r="P25" s="237">
        <v>8683.0187145310883</v>
      </c>
      <c r="Q25" s="237">
        <v>604.69983441348063</v>
      </c>
      <c r="R25" s="237">
        <v>448.62992486642787</v>
      </c>
      <c r="S25" s="237">
        <v>637.70457109272729</v>
      </c>
      <c r="T25" s="237">
        <v>737.57037245974732</v>
      </c>
      <c r="U25" s="237">
        <v>746.07149241637751</v>
      </c>
      <c r="V25" s="237">
        <v>858.19482159716893</v>
      </c>
      <c r="W25" s="237">
        <v>782.35666804272307</v>
      </c>
      <c r="X25" s="237">
        <v>878.3616822229726</v>
      </c>
      <c r="Y25" s="237">
        <v>741.97844069893597</v>
      </c>
      <c r="Z25" s="237">
        <v>1160.1218392422138</v>
      </c>
      <c r="AA25" s="237">
        <v>982.83336967521825</v>
      </c>
      <c r="AB25" s="237">
        <v>1043.2528578018812</v>
      </c>
      <c r="AC25" s="237">
        <v>9621.7758745298743</v>
      </c>
      <c r="AD25" s="237">
        <v>1226.8968593699237</v>
      </c>
      <c r="AE25" s="237">
        <v>1035.4916846390072</v>
      </c>
      <c r="AF25" s="237">
        <v>1965.0624119269035</v>
      </c>
      <c r="AG25" s="237">
        <v>1057.6680685485305</v>
      </c>
      <c r="AH25" s="237">
        <v>1550.4019021841511</v>
      </c>
      <c r="AI25" s="237">
        <v>1349.230742973245</v>
      </c>
      <c r="AJ25" s="237">
        <v>1511.7181103648293</v>
      </c>
      <c r="AK25" s="237">
        <v>1299.7768105450082</v>
      </c>
      <c r="AL25" s="237">
        <v>1363.4869536547319</v>
      </c>
      <c r="AM25" s="237">
        <v>1451.8057545999882</v>
      </c>
      <c r="AN25" s="237">
        <v>1516.7351595049086</v>
      </c>
      <c r="AO25" s="237">
        <v>1510.1378398834609</v>
      </c>
      <c r="AP25" s="237">
        <v>16838.412298194689</v>
      </c>
      <c r="AQ25" s="237">
        <v>1716.7424859731079</v>
      </c>
      <c r="AR25" s="237">
        <v>1266.4707663610268</v>
      </c>
      <c r="AS25" s="237">
        <v>1368.9971191585655</v>
      </c>
      <c r="AT25" s="237">
        <v>849.96986164391865</v>
      </c>
      <c r="AU25" s="237">
        <v>1070.6055602871975</v>
      </c>
      <c r="AV25" s="237">
        <v>945.9327724146649</v>
      </c>
      <c r="AW25" s="237">
        <v>983.99792122944382</v>
      </c>
      <c r="AX25" s="237">
        <v>804.80695109323619</v>
      </c>
      <c r="AY25" s="237">
        <v>858.55736507868619</v>
      </c>
      <c r="AZ25" s="237">
        <v>734.60262555215445</v>
      </c>
      <c r="BA25" s="237">
        <v>734.87883576688955</v>
      </c>
      <c r="BB25" s="237">
        <v>794.13775210121469</v>
      </c>
      <c r="BC25" s="237">
        <v>12129.700016660106</v>
      </c>
      <c r="BD25" s="237">
        <v>755.95428883841964</v>
      </c>
      <c r="BE25" s="237">
        <v>699.73147543927257</v>
      </c>
      <c r="BF25" s="237">
        <v>777.42121344330531</v>
      </c>
      <c r="BG25" s="237">
        <v>982.81400252622518</v>
      </c>
      <c r="BH25" s="237">
        <v>766.68576314775805</v>
      </c>
    </row>
    <row r="26" spans="1:60" s="31" customFormat="1" ht="15.75" customHeight="1" x14ac:dyDescent="0.2">
      <c r="A26" s="239" t="s">
        <v>71</v>
      </c>
      <c r="B26" s="305">
        <v>275</v>
      </c>
      <c r="C26" s="239" t="s">
        <v>263</v>
      </c>
      <c r="D26" s="234">
        <v>105.72639632351814</v>
      </c>
      <c r="E26" s="234">
        <v>103.95733706945519</v>
      </c>
      <c r="F26" s="234">
        <v>102.69331304338252</v>
      </c>
      <c r="G26" s="234">
        <v>90.911847195689248</v>
      </c>
      <c r="H26" s="234">
        <v>131.73215884941072</v>
      </c>
      <c r="I26" s="234">
        <v>108.20484553479811</v>
      </c>
      <c r="J26" s="234">
        <v>67.986539044702283</v>
      </c>
      <c r="K26" s="234">
        <v>96.49808148045588</v>
      </c>
      <c r="L26" s="234">
        <v>129.1583392558413</v>
      </c>
      <c r="M26" s="234">
        <v>101.84046689889837</v>
      </c>
      <c r="N26" s="234">
        <v>65.183299952598091</v>
      </c>
      <c r="O26" s="234">
        <v>114.69543133700758</v>
      </c>
      <c r="P26" s="234">
        <v>1218.5880559857574</v>
      </c>
      <c r="Q26" s="234">
        <v>50.994401637749384</v>
      </c>
      <c r="R26" s="234">
        <v>366.5850008718308</v>
      </c>
      <c r="S26" s="234">
        <v>99.104845383738109</v>
      </c>
      <c r="T26" s="234">
        <v>66.871401669926854</v>
      </c>
      <c r="U26" s="234">
        <v>95.536232201215938</v>
      </c>
      <c r="V26" s="234">
        <v>359.72572906545753</v>
      </c>
      <c r="W26" s="234">
        <v>98.770197205880464</v>
      </c>
      <c r="X26" s="234">
        <v>95.719063464151532</v>
      </c>
      <c r="Y26" s="234">
        <v>60.472406102369838</v>
      </c>
      <c r="Z26" s="234">
        <v>220.47832380397054</v>
      </c>
      <c r="AA26" s="234">
        <v>241.48432036079302</v>
      </c>
      <c r="AB26" s="234">
        <v>178.78977481052189</v>
      </c>
      <c r="AC26" s="234">
        <v>1934.5316965776067</v>
      </c>
      <c r="AD26" s="234">
        <v>97.469382361958637</v>
      </c>
      <c r="AE26" s="234">
        <v>167.10320659874401</v>
      </c>
      <c r="AF26" s="234">
        <v>110.807946235016</v>
      </c>
      <c r="AG26" s="234">
        <v>109.07592826772687</v>
      </c>
      <c r="AH26" s="234">
        <v>119.1685206164441</v>
      </c>
      <c r="AI26" s="234">
        <v>168.43536789010187</v>
      </c>
      <c r="AJ26" s="234">
        <v>85.172566003257927</v>
      </c>
      <c r="AK26" s="234">
        <v>70.127104288008198</v>
      </c>
      <c r="AL26" s="234">
        <v>123.18337853875235</v>
      </c>
      <c r="AM26" s="234">
        <v>125.91028998910441</v>
      </c>
      <c r="AN26" s="234">
        <v>84.806868795959431</v>
      </c>
      <c r="AO26" s="234">
        <v>163.39331854784641</v>
      </c>
      <c r="AP26" s="234">
        <v>1424.6538781329202</v>
      </c>
      <c r="AQ26" s="234">
        <v>45.470675425745476</v>
      </c>
      <c r="AR26" s="234">
        <v>55.45343330224447</v>
      </c>
      <c r="AS26" s="234">
        <v>106.84175673324175</v>
      </c>
      <c r="AT26" s="234">
        <v>70.544779990000592</v>
      </c>
      <c r="AU26" s="234">
        <v>130.64747893362014</v>
      </c>
      <c r="AV26" s="234">
        <v>96.601426039688931</v>
      </c>
      <c r="AW26" s="234">
        <v>131.51589393320708</v>
      </c>
      <c r="AX26" s="234">
        <v>49.962054601841928</v>
      </c>
      <c r="AY26" s="234">
        <v>55.510767903417744</v>
      </c>
      <c r="AZ26" s="234">
        <v>150.76338128952403</v>
      </c>
      <c r="BA26" s="234">
        <v>127.43334316440034</v>
      </c>
      <c r="BB26" s="234">
        <v>83.718145723130988</v>
      </c>
      <c r="BC26" s="234">
        <v>1104.4631370400637</v>
      </c>
      <c r="BD26" s="234">
        <v>82.522570850810837</v>
      </c>
      <c r="BE26" s="234">
        <v>57.272724799442273</v>
      </c>
      <c r="BF26" s="234">
        <v>135.80072694280372</v>
      </c>
      <c r="BG26" s="234">
        <v>136.40288978928103</v>
      </c>
      <c r="BH26" s="234">
        <v>373.10937329645498</v>
      </c>
    </row>
    <row r="27" spans="1:60" s="31" customFormat="1" ht="15.75" customHeight="1" x14ac:dyDescent="0.2">
      <c r="A27" s="263" t="s">
        <v>71</v>
      </c>
      <c r="B27" s="306">
        <v>278</v>
      </c>
      <c r="C27" s="254" t="s">
        <v>75</v>
      </c>
      <c r="D27" s="237">
        <v>110.47260180614101</v>
      </c>
      <c r="E27" s="237">
        <v>105.08314625501571</v>
      </c>
      <c r="F27" s="237">
        <v>121.37332521057466</v>
      </c>
      <c r="G27" s="237">
        <v>100.83939233036173</v>
      </c>
      <c r="H27" s="237">
        <v>108.22329235085613</v>
      </c>
      <c r="I27" s="237">
        <v>273.04876911204775</v>
      </c>
      <c r="J27" s="237">
        <v>330.73562882906168</v>
      </c>
      <c r="K27" s="237">
        <v>127.72490784277649</v>
      </c>
      <c r="L27" s="237">
        <v>400.47581552991022</v>
      </c>
      <c r="M27" s="237">
        <v>111.64599826079495</v>
      </c>
      <c r="N27" s="237">
        <v>244.28920143475153</v>
      </c>
      <c r="O27" s="237">
        <v>130.2790474552524</v>
      </c>
      <c r="P27" s="237">
        <v>2164.1911264175446</v>
      </c>
      <c r="Q27" s="238">
        <v>157.62224080619865</v>
      </c>
      <c r="R27" s="238">
        <v>78.370848069871442</v>
      </c>
      <c r="S27" s="238">
        <v>103.92262270069448</v>
      </c>
      <c r="T27" s="238">
        <v>133.18278080393617</v>
      </c>
      <c r="U27" s="238">
        <v>166.57999317336134</v>
      </c>
      <c r="V27" s="238">
        <v>265.08433297599441</v>
      </c>
      <c r="W27" s="238">
        <v>406.81838005246237</v>
      </c>
      <c r="X27" s="238">
        <v>309.02454730956583</v>
      </c>
      <c r="Y27" s="238">
        <v>204.78705649498443</v>
      </c>
      <c r="Z27" s="238">
        <v>227.94131926531</v>
      </c>
      <c r="AA27" s="238">
        <v>142.14304661428721</v>
      </c>
      <c r="AB27" s="238">
        <v>294.95137076312932</v>
      </c>
      <c r="AC27" s="238">
        <v>2490.428539029796</v>
      </c>
      <c r="AD27" s="238">
        <v>173.21981600174195</v>
      </c>
      <c r="AE27" s="238">
        <v>204.47603985142305</v>
      </c>
      <c r="AF27" s="238">
        <v>254.54786493768154</v>
      </c>
      <c r="AG27" s="238">
        <v>346.77522073133105</v>
      </c>
      <c r="AH27" s="238">
        <v>163.50285454350808</v>
      </c>
      <c r="AI27" s="238">
        <v>131.4159479192252</v>
      </c>
      <c r="AJ27" s="238">
        <v>294.51225934035654</v>
      </c>
      <c r="AK27" s="238">
        <v>326.99958439106769</v>
      </c>
      <c r="AL27" s="238">
        <v>426.55247798830948</v>
      </c>
      <c r="AM27" s="238">
        <v>262.44261049024925</v>
      </c>
      <c r="AN27" s="238">
        <v>181.83765454552793</v>
      </c>
      <c r="AO27" s="238">
        <v>498.55504219851736</v>
      </c>
      <c r="AP27" s="238">
        <v>3264.8373729389396</v>
      </c>
      <c r="AQ27" s="238">
        <v>133.08880493061793</v>
      </c>
      <c r="AR27" s="238">
        <v>152.58542375755528</v>
      </c>
      <c r="AS27" s="238">
        <v>253.15321629512215</v>
      </c>
      <c r="AT27" s="238">
        <v>146.05187535336671</v>
      </c>
      <c r="AU27" s="238">
        <v>184.00668033820372</v>
      </c>
      <c r="AV27" s="238">
        <v>254.34387831257629</v>
      </c>
      <c r="AW27" s="238">
        <v>209.19014563767496</v>
      </c>
      <c r="AX27" s="238">
        <v>175.51612436335233</v>
      </c>
      <c r="AY27" s="238">
        <v>249.10382202695843</v>
      </c>
      <c r="AZ27" s="238">
        <v>208.74249323223177</v>
      </c>
      <c r="BA27" s="238">
        <v>243.91740142887932</v>
      </c>
      <c r="BB27" s="238">
        <v>265.17458578305178</v>
      </c>
      <c r="BC27" s="238">
        <v>2474.8744514595901</v>
      </c>
      <c r="BD27" s="238">
        <v>164.37514422703768</v>
      </c>
      <c r="BE27" s="238">
        <v>192.22522482956336</v>
      </c>
      <c r="BF27" s="238">
        <v>322.39878629984941</v>
      </c>
      <c r="BG27" s="238">
        <v>391.18664764319112</v>
      </c>
      <c r="BH27" s="238">
        <v>298.18167684532813</v>
      </c>
    </row>
    <row r="28" spans="1:60" s="31" customFormat="1" ht="15.75" customHeight="1" x14ac:dyDescent="0.2">
      <c r="A28" s="239" t="s">
        <v>71</v>
      </c>
      <c r="B28" s="305">
        <v>247</v>
      </c>
      <c r="C28" s="239" t="s">
        <v>104</v>
      </c>
      <c r="D28" s="234">
        <v>30.021131060158158</v>
      </c>
      <c r="E28" s="234">
        <v>22.158953353526297</v>
      </c>
      <c r="F28" s="234">
        <v>24.471714243833588</v>
      </c>
      <c r="G28" s="234">
        <v>36.08031886257303</v>
      </c>
      <c r="H28" s="234">
        <v>31.062088846217879</v>
      </c>
      <c r="I28" s="234">
        <v>32.408944819924898</v>
      </c>
      <c r="J28" s="234">
        <v>47.891781198472891</v>
      </c>
      <c r="K28" s="234">
        <v>38.759326266235959</v>
      </c>
      <c r="L28" s="234">
        <v>52.043338548749176</v>
      </c>
      <c r="M28" s="234">
        <v>51.50885821097954</v>
      </c>
      <c r="N28" s="234">
        <v>78.342720579767928</v>
      </c>
      <c r="O28" s="234">
        <v>44.129563083417537</v>
      </c>
      <c r="P28" s="234">
        <v>488.87873907385688</v>
      </c>
      <c r="Q28" s="234">
        <v>67.195397838645775</v>
      </c>
      <c r="R28" s="234">
        <v>63.051198571759514</v>
      </c>
      <c r="S28" s="234">
        <v>63.113239522486865</v>
      </c>
      <c r="T28" s="234">
        <v>42.37063585818715</v>
      </c>
      <c r="U28" s="234">
        <v>56.479949661353835</v>
      </c>
      <c r="V28" s="234">
        <v>46.778679812535607</v>
      </c>
      <c r="W28" s="234">
        <v>58.256425248442483</v>
      </c>
      <c r="X28" s="234">
        <v>80.978200931930218</v>
      </c>
      <c r="Y28" s="234">
        <v>61.65631808451144</v>
      </c>
      <c r="Z28" s="234">
        <v>66.124905965013426</v>
      </c>
      <c r="AA28" s="234">
        <v>100.13903453612593</v>
      </c>
      <c r="AB28" s="234">
        <v>69.63642376123218</v>
      </c>
      <c r="AC28" s="234">
        <v>775.78040979222442</v>
      </c>
      <c r="AD28" s="234">
        <v>78.294365823061412</v>
      </c>
      <c r="AE28" s="234">
        <v>71.146729483448055</v>
      </c>
      <c r="AF28" s="234">
        <v>77.036088320943065</v>
      </c>
      <c r="AG28" s="234">
        <v>41.153571644631647</v>
      </c>
      <c r="AH28" s="234">
        <v>36.019481730021056</v>
      </c>
      <c r="AI28" s="234">
        <v>794.35301846716493</v>
      </c>
      <c r="AJ28" s="234">
        <v>91.956447494569886</v>
      </c>
      <c r="AK28" s="234">
        <v>50.803994606446601</v>
      </c>
      <c r="AL28" s="234">
        <v>63.248827239959567</v>
      </c>
      <c r="AM28" s="234">
        <v>62.003026259745347</v>
      </c>
      <c r="AN28" s="234">
        <v>64.534687357595331</v>
      </c>
      <c r="AO28" s="234">
        <v>326.40922686183933</v>
      </c>
      <c r="AP28" s="234">
        <v>1756.9594652894259</v>
      </c>
      <c r="AQ28" s="234">
        <v>45.261276497722498</v>
      </c>
      <c r="AR28" s="234">
        <v>99.850773386305576</v>
      </c>
      <c r="AS28" s="234">
        <v>204.70795228243892</v>
      </c>
      <c r="AT28" s="234">
        <v>102.81174508090628</v>
      </c>
      <c r="AU28" s="234">
        <v>63.94687132736037</v>
      </c>
      <c r="AV28" s="234">
        <v>196.21537915492729</v>
      </c>
      <c r="AW28" s="234">
        <v>72.84457478005865</v>
      </c>
      <c r="AX28" s="234">
        <v>1842.3208986770965</v>
      </c>
      <c r="AY28" s="234">
        <v>83.620416234512504</v>
      </c>
      <c r="AZ28" s="234">
        <v>199.23695561194251</v>
      </c>
      <c r="BA28" s="234">
        <v>73.718036192999975</v>
      </c>
      <c r="BB28" s="234">
        <v>290.39935379595107</v>
      </c>
      <c r="BC28" s="234">
        <v>3274.9342330222221</v>
      </c>
      <c r="BD28" s="234">
        <v>112.84150937117485</v>
      </c>
      <c r="BE28" s="234">
        <v>115.38367064407419</v>
      </c>
      <c r="BF28" s="234">
        <v>288.06011022846479</v>
      </c>
      <c r="BG28" s="234">
        <v>101.84107780692416</v>
      </c>
      <c r="BH28" s="234">
        <v>194.79480764478814</v>
      </c>
    </row>
    <row r="29" spans="1:60" s="31" customFormat="1" ht="15.75" customHeight="1" x14ac:dyDescent="0.2">
      <c r="A29" s="254" t="s">
        <v>71</v>
      </c>
      <c r="B29" s="360">
        <v>2842</v>
      </c>
      <c r="C29" s="254" t="s">
        <v>83</v>
      </c>
      <c r="D29" s="237">
        <v>3.998883763845078</v>
      </c>
      <c r="E29" s="237">
        <v>1.0389153147725028</v>
      </c>
      <c r="F29" s="237">
        <v>5.4888525304116289</v>
      </c>
      <c r="G29" s="237">
        <v>12.091278049829922</v>
      </c>
      <c r="H29" s="237">
        <v>22.201353126450211</v>
      </c>
      <c r="I29" s="237">
        <v>22.72279368740621</v>
      </c>
      <c r="J29" s="237">
        <v>56.332861602171576</v>
      </c>
      <c r="K29" s="237">
        <v>46.894028241771906</v>
      </c>
      <c r="L29" s="237">
        <v>61.215688830717625</v>
      </c>
      <c r="M29" s="237">
        <v>8.8080421319733695</v>
      </c>
      <c r="N29" s="237">
        <v>16.535338135053216</v>
      </c>
      <c r="O29" s="237">
        <v>34.747901234418229</v>
      </c>
      <c r="P29" s="237">
        <v>292.07593664882148</v>
      </c>
      <c r="Q29" s="238">
        <v>22.627441552829943</v>
      </c>
      <c r="R29" s="238">
        <v>31.950532076856376</v>
      </c>
      <c r="S29" s="238">
        <v>33.365253187225271</v>
      </c>
      <c r="T29" s="238">
        <v>31.903673775719334</v>
      </c>
      <c r="U29" s="238">
        <v>30.209980250493938</v>
      </c>
      <c r="V29" s="238">
        <v>21.571684199701632</v>
      </c>
      <c r="W29" s="238">
        <v>18.934032439674301</v>
      </c>
      <c r="X29" s="238">
        <v>33.768921893298263</v>
      </c>
      <c r="Y29" s="238">
        <v>26.275054808890161</v>
      </c>
      <c r="Z29" s="238">
        <v>18.679750698706592</v>
      </c>
      <c r="AA29" s="238">
        <v>14.789276761259552</v>
      </c>
      <c r="AB29" s="238">
        <v>32.234380641686023</v>
      </c>
      <c r="AC29" s="238">
        <v>316.30998228634138</v>
      </c>
      <c r="AD29" s="238">
        <v>46.623942630516481</v>
      </c>
      <c r="AE29" s="238">
        <v>74.568377714328534</v>
      </c>
      <c r="AF29" s="238">
        <v>190.77350370236937</v>
      </c>
      <c r="AG29" s="238">
        <v>56.21312993550675</v>
      </c>
      <c r="AH29" s="238">
        <v>52.636780140287648</v>
      </c>
      <c r="AI29" s="238">
        <v>41.006758439763352</v>
      </c>
      <c r="AJ29" s="238">
        <v>89.128054926549837</v>
      </c>
      <c r="AK29" s="238">
        <v>34.402509395634219</v>
      </c>
      <c r="AL29" s="238">
        <v>52.176295634752975</v>
      </c>
      <c r="AM29" s="238">
        <v>43.311048201305049</v>
      </c>
      <c r="AN29" s="238">
        <v>60.773674071373563</v>
      </c>
      <c r="AO29" s="238">
        <v>183.19378730011101</v>
      </c>
      <c r="AP29" s="238">
        <v>924.80786209249879</v>
      </c>
      <c r="AQ29" s="238">
        <v>112.40056228127848</v>
      </c>
      <c r="AR29" s="238">
        <v>58.056904759020767</v>
      </c>
      <c r="AS29" s="238">
        <v>264.44190947584161</v>
      </c>
      <c r="AT29" s="238">
        <v>32.209725577418183</v>
      </c>
      <c r="AU29" s="238">
        <v>231.48347282425098</v>
      </c>
      <c r="AV29" s="238">
        <v>51.387751033793691</v>
      </c>
      <c r="AW29" s="238">
        <v>96.521028991425013</v>
      </c>
      <c r="AX29" s="238">
        <v>126.30763779256456</v>
      </c>
      <c r="AY29" s="238">
        <v>193.04795355273976</v>
      </c>
      <c r="AZ29" s="238">
        <v>46.396131738954793</v>
      </c>
      <c r="BA29" s="238">
        <v>284.30583129008579</v>
      </c>
      <c r="BB29" s="238">
        <v>91.553361308396489</v>
      </c>
      <c r="BC29" s="238">
        <v>1588.1122706257702</v>
      </c>
      <c r="BD29" s="238">
        <v>121.8960621020608</v>
      </c>
      <c r="BE29" s="238">
        <v>112.7737860330695</v>
      </c>
      <c r="BF29" s="238">
        <v>88.977240345464537</v>
      </c>
      <c r="BG29" s="238">
        <v>82.558799973020228</v>
      </c>
      <c r="BH29" s="238">
        <v>188.13248661458536</v>
      </c>
    </row>
    <row r="30" spans="1:60" s="31" customFormat="1" ht="15.75" customHeight="1" x14ac:dyDescent="0.2">
      <c r="A30" s="239" t="s">
        <v>71</v>
      </c>
      <c r="B30" s="305" t="s">
        <v>71</v>
      </c>
      <c r="C30" s="239" t="s">
        <v>88</v>
      </c>
      <c r="D30" s="234">
        <v>1007.2691653473198</v>
      </c>
      <c r="E30" s="234">
        <v>826.10866815361442</v>
      </c>
      <c r="F30" s="234">
        <v>787.95515762699063</v>
      </c>
      <c r="G30" s="234">
        <v>907.59381404920987</v>
      </c>
      <c r="H30" s="234">
        <v>897.97181925631162</v>
      </c>
      <c r="I30" s="234">
        <v>1011.3187418908957</v>
      </c>
      <c r="J30" s="234">
        <v>786.52374950499211</v>
      </c>
      <c r="K30" s="234">
        <v>809.37809219714995</v>
      </c>
      <c r="L30" s="234">
        <v>1201.0223628337001</v>
      </c>
      <c r="M30" s="234">
        <v>776.86647213458696</v>
      </c>
      <c r="N30" s="234">
        <v>1033.866617699535</v>
      </c>
      <c r="O30" s="234">
        <v>1232.7383381159705</v>
      </c>
      <c r="P30" s="234">
        <v>11278.612998810277</v>
      </c>
      <c r="Q30" s="234">
        <v>737.8845316577831</v>
      </c>
      <c r="R30" s="234">
        <v>1126.3771148395965</v>
      </c>
      <c r="S30" s="234">
        <v>1268.7266083126003</v>
      </c>
      <c r="T30" s="234">
        <v>961.84817122777156</v>
      </c>
      <c r="U30" s="234">
        <v>1135.0543928511838</v>
      </c>
      <c r="V30" s="234">
        <v>1151.0704475034763</v>
      </c>
      <c r="W30" s="234">
        <v>958.79480843297961</v>
      </c>
      <c r="X30" s="234">
        <v>1094.2893032991467</v>
      </c>
      <c r="Y30" s="234">
        <v>1098.2590342481269</v>
      </c>
      <c r="Z30" s="234">
        <v>1210.6675764004897</v>
      </c>
      <c r="AA30" s="234">
        <v>1216.0095674230422</v>
      </c>
      <c r="AB30" s="234">
        <v>1520.4956828255299</v>
      </c>
      <c r="AC30" s="234">
        <v>13479.477239021729</v>
      </c>
      <c r="AD30" s="234">
        <v>933.22875069166525</v>
      </c>
      <c r="AE30" s="234">
        <v>985.19279430954384</v>
      </c>
      <c r="AF30" s="234">
        <v>976.26617344027625</v>
      </c>
      <c r="AG30" s="234">
        <v>1466.1608493539297</v>
      </c>
      <c r="AH30" s="234">
        <v>1356.1727856736222</v>
      </c>
      <c r="AI30" s="234">
        <v>1105.8606207534044</v>
      </c>
      <c r="AJ30" s="234">
        <v>1343.1295146781415</v>
      </c>
      <c r="AK30" s="234">
        <v>839.58332308460831</v>
      </c>
      <c r="AL30" s="234">
        <v>1173.2668762010321</v>
      </c>
      <c r="AM30" s="234">
        <v>1140.3917187452143</v>
      </c>
      <c r="AN30" s="234">
        <v>686.75969066737309</v>
      </c>
      <c r="AO30" s="234">
        <v>1435.9884729496189</v>
      </c>
      <c r="AP30" s="234">
        <v>13442.001570548433</v>
      </c>
      <c r="AQ30" s="234">
        <v>937.08481075951818</v>
      </c>
      <c r="AR30" s="234">
        <v>1566.7101103453285</v>
      </c>
      <c r="AS30" s="234">
        <v>1048.9772046170797</v>
      </c>
      <c r="AT30" s="234">
        <v>1778.0847425156383</v>
      </c>
      <c r="AU30" s="234">
        <v>854.17996945315451</v>
      </c>
      <c r="AV30" s="234">
        <v>750.3287962289927</v>
      </c>
      <c r="AW30" s="234">
        <v>1067.6389868468264</v>
      </c>
      <c r="AX30" s="234">
        <v>791.11128450393221</v>
      </c>
      <c r="AY30" s="234">
        <v>1228.0103676190897</v>
      </c>
      <c r="AZ30" s="234">
        <v>1029.8441959655172</v>
      </c>
      <c r="BA30" s="234">
        <v>702.66750597567454</v>
      </c>
      <c r="BB30" s="234">
        <v>1191.6014245395306</v>
      </c>
      <c r="BC30" s="234">
        <v>12946.239399370284</v>
      </c>
      <c r="BD30" s="234">
        <v>1573.5055328745968</v>
      </c>
      <c r="BE30" s="234">
        <v>1309.1461976121557</v>
      </c>
      <c r="BF30" s="234">
        <v>3441.1753624561657</v>
      </c>
      <c r="BG30" s="234">
        <v>2215.452838944122</v>
      </c>
      <c r="BH30" s="234">
        <v>835.63853702410358</v>
      </c>
    </row>
    <row r="31" spans="1:60" s="246" customFormat="1" ht="15.75" customHeight="1" x14ac:dyDescent="0.2">
      <c r="A31" s="297" t="s">
        <v>168</v>
      </c>
      <c r="B31" s="307" t="s">
        <v>71</v>
      </c>
      <c r="C31" s="257" t="s">
        <v>71</v>
      </c>
      <c r="D31" s="269">
        <v>33911.579917750169</v>
      </c>
      <c r="E31" s="269">
        <v>31320.304999664262</v>
      </c>
      <c r="F31" s="269">
        <v>29489.836403798283</v>
      </c>
      <c r="G31" s="269">
        <v>17914.617903414099</v>
      </c>
      <c r="H31" s="269">
        <v>30283.802356389606</v>
      </c>
      <c r="I31" s="269">
        <v>35139.932456396295</v>
      </c>
      <c r="J31" s="269">
        <v>37402.61526901216</v>
      </c>
      <c r="K31" s="269">
        <v>40185.930249696634</v>
      </c>
      <c r="L31" s="269">
        <v>34837.957617337466</v>
      </c>
      <c r="M31" s="269">
        <v>31373.850474105202</v>
      </c>
      <c r="N31" s="269">
        <v>32256.00335643168</v>
      </c>
      <c r="O31" s="269">
        <v>42951.512123727298</v>
      </c>
      <c r="P31" s="269">
        <v>397067.94312772335</v>
      </c>
      <c r="Q31" s="258">
        <v>31933.956223423233</v>
      </c>
      <c r="R31" s="258">
        <v>31462.828322259778</v>
      </c>
      <c r="S31" s="258">
        <v>29837.700901616307</v>
      </c>
      <c r="T31" s="258">
        <v>39540.334573840948</v>
      </c>
      <c r="U31" s="258">
        <v>31677.68274545703</v>
      </c>
      <c r="V31" s="258">
        <v>33696.200862562146</v>
      </c>
      <c r="W31" s="258">
        <v>38646.695047100402</v>
      </c>
      <c r="X31" s="258">
        <v>43346.393587189857</v>
      </c>
      <c r="Y31" s="258">
        <v>36483.49750841529</v>
      </c>
      <c r="Z31" s="258">
        <v>31944.40881420808</v>
      </c>
      <c r="AA31" s="258">
        <v>32843.16404491791</v>
      </c>
      <c r="AB31" s="258">
        <v>44053.713631907209</v>
      </c>
      <c r="AC31" s="258">
        <v>425466.57626289886</v>
      </c>
      <c r="AD31" s="258">
        <v>41580.709715128905</v>
      </c>
      <c r="AE31" s="258">
        <v>32813.78382293466</v>
      </c>
      <c r="AF31" s="258">
        <v>33848.165834840394</v>
      </c>
      <c r="AG31" s="258">
        <v>33741.033939720393</v>
      </c>
      <c r="AH31" s="258">
        <v>33611.420825311412</v>
      </c>
      <c r="AI31" s="258">
        <v>37174.020115281557</v>
      </c>
      <c r="AJ31" s="258">
        <v>42581.762478247161</v>
      </c>
      <c r="AK31" s="258">
        <v>46579.793947470789</v>
      </c>
      <c r="AL31" s="258">
        <v>41656.961441914871</v>
      </c>
      <c r="AM31" s="258">
        <v>38698.128943138821</v>
      </c>
      <c r="AN31" s="258">
        <v>44714.212438464703</v>
      </c>
      <c r="AO31" s="258">
        <v>50829.343878969608</v>
      </c>
      <c r="AP31" s="258">
        <v>477829.33738142322</v>
      </c>
      <c r="AQ31" s="258">
        <v>45281.353954806771</v>
      </c>
      <c r="AR31" s="258">
        <v>37077.680688961911</v>
      </c>
      <c r="AS31" s="258">
        <v>41175.756945921421</v>
      </c>
      <c r="AT31" s="258">
        <v>42776.563105979629</v>
      </c>
      <c r="AU31" s="258">
        <v>40943.42719430547</v>
      </c>
      <c r="AV31" s="258">
        <v>42563.687039472577</v>
      </c>
      <c r="AW31" s="258">
        <v>55683.636116163718</v>
      </c>
      <c r="AX31" s="258">
        <v>59154.634837908321</v>
      </c>
      <c r="AY31" s="258">
        <v>46570.301656310236</v>
      </c>
      <c r="AZ31" s="258">
        <v>50507.298550184089</v>
      </c>
      <c r="BA31" s="258">
        <v>45663.558209677336</v>
      </c>
      <c r="BB31" s="258">
        <v>72372.998051739647</v>
      </c>
      <c r="BC31" s="258">
        <v>579770.89635143057</v>
      </c>
      <c r="BD31" s="258">
        <v>56055.598311115027</v>
      </c>
      <c r="BE31" s="258">
        <v>45655.958153225205</v>
      </c>
      <c r="BF31" s="258">
        <v>49046.039615920461</v>
      </c>
      <c r="BG31" s="258">
        <v>49582.500544497387</v>
      </c>
      <c r="BH31" s="258">
        <v>42586.050892268373</v>
      </c>
    </row>
    <row r="32" spans="1:60" s="31" customFormat="1" ht="15.75" customHeight="1" x14ac:dyDescent="0.2">
      <c r="A32" s="239" t="s">
        <v>71</v>
      </c>
      <c r="B32" s="305">
        <v>2841</v>
      </c>
      <c r="C32" s="239" t="s">
        <v>73</v>
      </c>
      <c r="D32" s="234">
        <v>11222.037453594327</v>
      </c>
      <c r="E32" s="234">
        <v>13007.177564394571</v>
      </c>
      <c r="F32" s="234">
        <v>12096.245845064881</v>
      </c>
      <c r="G32" s="234">
        <v>9474.4499182964664</v>
      </c>
      <c r="H32" s="234">
        <v>9358.6447738873921</v>
      </c>
      <c r="I32" s="234">
        <v>11219.344657106758</v>
      </c>
      <c r="J32" s="234">
        <v>11429.371911695824</v>
      </c>
      <c r="K32" s="234">
        <v>11525.622025343184</v>
      </c>
      <c r="L32" s="234">
        <v>10818.110852658454</v>
      </c>
      <c r="M32" s="234">
        <v>10755.440567784288</v>
      </c>
      <c r="N32" s="234">
        <v>11173.717396949458</v>
      </c>
      <c r="O32" s="234">
        <v>11838.318209367737</v>
      </c>
      <c r="P32" s="234">
        <v>133918.48117614334</v>
      </c>
      <c r="Q32" s="234">
        <v>10360.062753760445</v>
      </c>
      <c r="R32" s="234">
        <v>11824.117174019957</v>
      </c>
      <c r="S32" s="234">
        <v>10520.290983454559</v>
      </c>
      <c r="T32" s="234">
        <v>10789.621576071604</v>
      </c>
      <c r="U32" s="234">
        <v>11048.951384781714</v>
      </c>
      <c r="V32" s="234">
        <v>10442.476222428442</v>
      </c>
      <c r="W32" s="234">
        <v>11281.887230095077</v>
      </c>
      <c r="X32" s="234">
        <v>11038.015642530543</v>
      </c>
      <c r="Y32" s="234">
        <v>11685.782867728976</v>
      </c>
      <c r="Z32" s="234">
        <v>10926.406300051876</v>
      </c>
      <c r="AA32" s="234">
        <v>11342.935541819541</v>
      </c>
      <c r="AB32" s="234">
        <v>10796.367931499151</v>
      </c>
      <c r="AC32" s="234">
        <v>132056.91560824189</v>
      </c>
      <c r="AD32" s="234">
        <v>11616.180525992273</v>
      </c>
      <c r="AE32" s="234">
        <v>11412.688415941286</v>
      </c>
      <c r="AF32" s="234">
        <v>12385.892746925512</v>
      </c>
      <c r="AG32" s="234">
        <v>11990.928070379048</v>
      </c>
      <c r="AH32" s="234">
        <v>11891.742091935681</v>
      </c>
      <c r="AI32" s="234">
        <v>12211.236923347875</v>
      </c>
      <c r="AJ32" s="234">
        <v>11989.156533986532</v>
      </c>
      <c r="AK32" s="234">
        <v>12024.492053363614</v>
      </c>
      <c r="AL32" s="234">
        <v>13567.454074851516</v>
      </c>
      <c r="AM32" s="234">
        <v>12814.163177996325</v>
      </c>
      <c r="AN32" s="234">
        <v>13385.020078320236</v>
      </c>
      <c r="AO32" s="234">
        <v>12476.187153986972</v>
      </c>
      <c r="AP32" s="234">
        <v>147765.14184702688</v>
      </c>
      <c r="AQ32" s="234">
        <v>10843.864402474304</v>
      </c>
      <c r="AR32" s="234">
        <v>11899.056432369563</v>
      </c>
      <c r="AS32" s="234">
        <v>13960.569449546598</v>
      </c>
      <c r="AT32" s="234">
        <v>13521.455705961802</v>
      </c>
      <c r="AU32" s="234">
        <v>13596.024389895745</v>
      </c>
      <c r="AV32" s="234">
        <v>13949.233862243489</v>
      </c>
      <c r="AW32" s="234">
        <v>15143.929371295635</v>
      </c>
      <c r="AX32" s="234">
        <v>15391.447660376509</v>
      </c>
      <c r="AY32" s="234">
        <v>15900.225943931644</v>
      </c>
      <c r="AZ32" s="234">
        <v>17565.85908750946</v>
      </c>
      <c r="BA32" s="234">
        <v>14496.24996148275</v>
      </c>
      <c r="BB32" s="234">
        <v>17824.02511476733</v>
      </c>
      <c r="BC32" s="234">
        <v>174091.94138185482</v>
      </c>
      <c r="BD32" s="234">
        <v>17458.502807271208</v>
      </c>
      <c r="BE32" s="234">
        <v>14822.001019064115</v>
      </c>
      <c r="BF32" s="234">
        <v>18121.422859338451</v>
      </c>
      <c r="BG32" s="234">
        <v>20664.458953264108</v>
      </c>
      <c r="BH32" s="234">
        <v>15701.483515171158</v>
      </c>
    </row>
    <row r="33" spans="1:60" s="31" customFormat="1" ht="15.75" customHeight="1" x14ac:dyDescent="0.2">
      <c r="A33" s="235" t="s">
        <v>71</v>
      </c>
      <c r="B33" s="360">
        <v>211</v>
      </c>
      <c r="C33" s="254" t="s">
        <v>90</v>
      </c>
      <c r="D33" s="237">
        <v>9661.3201750813205</v>
      </c>
      <c r="E33" s="237">
        <v>5954.3836941509999</v>
      </c>
      <c r="F33" s="237">
        <v>6622.9694472993715</v>
      </c>
      <c r="G33" s="237">
        <v>0</v>
      </c>
      <c r="H33" s="237">
        <v>7576.6331817606097</v>
      </c>
      <c r="I33" s="237">
        <v>8957.2119094663503</v>
      </c>
      <c r="J33" s="237">
        <v>13729.295590803</v>
      </c>
      <c r="K33" s="237">
        <v>15351.198019650499</v>
      </c>
      <c r="L33" s="237">
        <v>10964.355561590201</v>
      </c>
      <c r="M33" s="237">
        <v>9594.9393133577196</v>
      </c>
      <c r="N33" s="237">
        <v>10329.1073696842</v>
      </c>
      <c r="O33" s="237">
        <v>14086.4073877141</v>
      </c>
      <c r="P33" s="237">
        <v>112827.82165055836</v>
      </c>
      <c r="Q33" s="238">
        <v>13033.6756759123</v>
      </c>
      <c r="R33" s="238">
        <v>8633.3603470666094</v>
      </c>
      <c r="S33" s="238">
        <v>9208.4150246068803</v>
      </c>
      <c r="T33" s="238">
        <v>16355.447154734</v>
      </c>
      <c r="U33" s="238">
        <v>7005.18376931076</v>
      </c>
      <c r="V33" s="238">
        <v>10207.8715357974</v>
      </c>
      <c r="W33" s="238">
        <v>14807.5324974959</v>
      </c>
      <c r="X33" s="238">
        <v>18475.1143915313</v>
      </c>
      <c r="Y33" s="238">
        <v>10901.3691359815</v>
      </c>
      <c r="Z33" s="238">
        <v>7976.0925037642601</v>
      </c>
      <c r="AA33" s="238">
        <v>8675.8932139492699</v>
      </c>
      <c r="AB33" s="238">
        <v>15340.196567545399</v>
      </c>
      <c r="AC33" s="238">
        <v>140620.15181769559</v>
      </c>
      <c r="AD33" s="238">
        <v>14920.084864217901</v>
      </c>
      <c r="AE33" s="238">
        <v>8795.7232300043706</v>
      </c>
      <c r="AF33" s="238">
        <v>8613.7851250028507</v>
      </c>
      <c r="AG33" s="238">
        <v>7411.0537244033403</v>
      </c>
      <c r="AH33" s="238">
        <v>7191.6469877304198</v>
      </c>
      <c r="AI33" s="238">
        <v>9519.9541307664003</v>
      </c>
      <c r="AJ33" s="238">
        <v>14862.568302997999</v>
      </c>
      <c r="AK33" s="238">
        <v>20143.768857323001</v>
      </c>
      <c r="AL33" s="238">
        <v>13056.5683129685</v>
      </c>
      <c r="AM33" s="238">
        <v>12003.5352643977</v>
      </c>
      <c r="AN33" s="238">
        <v>15113.7408809056</v>
      </c>
      <c r="AO33" s="238">
        <v>22228.624261905701</v>
      </c>
      <c r="AP33" s="238">
        <v>153861.05394262378</v>
      </c>
      <c r="AQ33" s="238">
        <v>21225.238075018598</v>
      </c>
      <c r="AR33" s="238">
        <v>12746.4043895881</v>
      </c>
      <c r="AS33" s="238">
        <v>12342.659171323099</v>
      </c>
      <c r="AT33" s="238">
        <v>13042.1077224281</v>
      </c>
      <c r="AU33" s="238">
        <v>11939.240563546453</v>
      </c>
      <c r="AV33" s="238">
        <v>14295.0465419875</v>
      </c>
      <c r="AW33" s="238">
        <v>22188.702129502501</v>
      </c>
      <c r="AX33" s="238">
        <v>27874.946951360998</v>
      </c>
      <c r="AY33" s="238">
        <v>15432.800929679501</v>
      </c>
      <c r="AZ33" s="238">
        <v>14611.3705825459</v>
      </c>
      <c r="BA33" s="238">
        <v>16406.0349252325</v>
      </c>
      <c r="BB33" s="238">
        <v>26731.765057115001</v>
      </c>
      <c r="BC33" s="238">
        <v>208836.31703932825</v>
      </c>
      <c r="BD33" s="238">
        <v>25356.8170507305</v>
      </c>
      <c r="BE33" s="238">
        <v>16309.664085840801</v>
      </c>
      <c r="BF33" s="238">
        <v>15404.818417018199</v>
      </c>
      <c r="BG33" s="238">
        <v>12881.610101804599</v>
      </c>
      <c r="BH33" s="238">
        <v>11548.5960829342</v>
      </c>
    </row>
    <row r="34" spans="1:60" s="31" customFormat="1" ht="15.75" customHeight="1" x14ac:dyDescent="0.2">
      <c r="A34" s="239" t="s">
        <v>71</v>
      </c>
      <c r="B34" s="305">
        <v>263</v>
      </c>
      <c r="C34" s="239" t="s">
        <v>102</v>
      </c>
      <c r="D34" s="234">
        <v>6603.528225692623</v>
      </c>
      <c r="E34" s="234">
        <v>6260.3357428173676</v>
      </c>
      <c r="F34" s="234">
        <v>3849.1914663584848</v>
      </c>
      <c r="G34" s="234">
        <v>2226.7115952567128</v>
      </c>
      <c r="H34" s="234">
        <v>4224.9160304189263</v>
      </c>
      <c r="I34" s="234">
        <v>5445.0693091259054</v>
      </c>
      <c r="J34" s="234">
        <v>3216.2029683760898</v>
      </c>
      <c r="K34" s="234">
        <v>4360.5613950508377</v>
      </c>
      <c r="L34" s="234">
        <v>3684.8558896494083</v>
      </c>
      <c r="M34" s="234">
        <v>3229.9270046007769</v>
      </c>
      <c r="N34" s="234">
        <v>4229.3357326145533</v>
      </c>
      <c r="O34" s="234">
        <v>5912.0677261021292</v>
      </c>
      <c r="P34" s="234">
        <v>53242.703086063782</v>
      </c>
      <c r="Q34" s="234">
        <v>3134.5160049180613</v>
      </c>
      <c r="R34" s="234">
        <v>3529.2929324474494</v>
      </c>
      <c r="S34" s="234">
        <v>3166.3534848250652</v>
      </c>
      <c r="T34" s="234">
        <v>5601.2927920652946</v>
      </c>
      <c r="U34" s="234">
        <v>4886.5863295561321</v>
      </c>
      <c r="V34" s="234">
        <v>4985.0458563883012</v>
      </c>
      <c r="W34" s="234">
        <v>5369.7596225295019</v>
      </c>
      <c r="X34" s="234">
        <v>6805.0305305775391</v>
      </c>
      <c r="Y34" s="234">
        <v>5341.1305734463131</v>
      </c>
      <c r="Z34" s="234">
        <v>5689.1497905590713</v>
      </c>
      <c r="AA34" s="234">
        <v>6070.9464575064485</v>
      </c>
      <c r="AB34" s="234">
        <v>7870.7667389684639</v>
      </c>
      <c r="AC34" s="234">
        <v>62449.871113787631</v>
      </c>
      <c r="AD34" s="234">
        <v>5761.3905898543389</v>
      </c>
      <c r="AE34" s="234">
        <v>5997.807234782319</v>
      </c>
      <c r="AF34" s="234">
        <v>6444.0230110843868</v>
      </c>
      <c r="AG34" s="234">
        <v>5906.4950086721146</v>
      </c>
      <c r="AH34" s="234">
        <v>6673.5754295488532</v>
      </c>
      <c r="AI34" s="234">
        <v>6733.5023252466108</v>
      </c>
      <c r="AJ34" s="234">
        <v>5544.7064267585592</v>
      </c>
      <c r="AK34" s="234">
        <v>6798.5859536876133</v>
      </c>
      <c r="AL34" s="234">
        <v>6607.901136294724</v>
      </c>
      <c r="AM34" s="234">
        <v>6255.4650344631218</v>
      </c>
      <c r="AN34" s="234">
        <v>7773.802379669014</v>
      </c>
      <c r="AO34" s="234">
        <v>7460.4851261748718</v>
      </c>
      <c r="AP34" s="234">
        <v>77957.739656236547</v>
      </c>
      <c r="AQ34" s="234">
        <v>5984.4918234294155</v>
      </c>
      <c r="AR34" s="234">
        <v>7381.3086398817859</v>
      </c>
      <c r="AS34" s="234">
        <v>7171.800864252421</v>
      </c>
      <c r="AT34" s="234">
        <v>8592.7962320046026</v>
      </c>
      <c r="AU34" s="234">
        <v>8370.6583749268411</v>
      </c>
      <c r="AV34" s="234">
        <v>7926.7954948231363</v>
      </c>
      <c r="AW34" s="234">
        <v>10556.908323743772</v>
      </c>
      <c r="AX34" s="234">
        <v>8036.7887210432227</v>
      </c>
      <c r="AY34" s="234">
        <v>9135.3034971082707</v>
      </c>
      <c r="AZ34" s="234">
        <v>8933.4634161193062</v>
      </c>
      <c r="BA34" s="234">
        <v>5978.7799589323631</v>
      </c>
      <c r="BB34" s="234">
        <v>9603.1012808626583</v>
      </c>
      <c r="BC34" s="234">
        <v>97672.196627127851</v>
      </c>
      <c r="BD34" s="234">
        <v>7183.3942618611682</v>
      </c>
      <c r="BE34" s="234">
        <v>7919.9514196320242</v>
      </c>
      <c r="BF34" s="234">
        <v>9053.4446862632194</v>
      </c>
      <c r="BG34" s="234">
        <v>9238.6401208201587</v>
      </c>
      <c r="BH34" s="234">
        <v>9353.8219576277716</v>
      </c>
    </row>
    <row r="35" spans="1:60" s="31" customFormat="1" ht="15.75" customHeight="1" x14ac:dyDescent="0.2">
      <c r="A35" s="235" t="s">
        <v>71</v>
      </c>
      <c r="B35" s="361">
        <v>212</v>
      </c>
      <c r="C35" s="235" t="s">
        <v>92</v>
      </c>
      <c r="D35" s="237">
        <v>1702.41737715152</v>
      </c>
      <c r="E35" s="237">
        <v>2267.8830235727801</v>
      </c>
      <c r="F35" s="237">
        <v>2715.6510930561399</v>
      </c>
      <c r="G35" s="237">
        <v>1899.79572800504</v>
      </c>
      <c r="H35" s="237">
        <v>2449.3094390257602</v>
      </c>
      <c r="I35" s="237">
        <v>2894.0837665256099</v>
      </c>
      <c r="J35" s="237">
        <v>2742.3643657204998</v>
      </c>
      <c r="K35" s="237">
        <v>2276.81984349597</v>
      </c>
      <c r="L35" s="237">
        <v>2168.9156408567101</v>
      </c>
      <c r="M35" s="237">
        <v>2211.5070549257098</v>
      </c>
      <c r="N35" s="237">
        <v>2396.9028514378401</v>
      </c>
      <c r="O35" s="237">
        <v>2528.5911359637098</v>
      </c>
      <c r="P35" s="237">
        <v>28254.241319737288</v>
      </c>
      <c r="Q35" s="238">
        <v>1672.0774362576699</v>
      </c>
      <c r="R35" s="238">
        <v>1489.13376482437</v>
      </c>
      <c r="S35" s="238">
        <v>1853.3363906367499</v>
      </c>
      <c r="T35" s="238">
        <v>1842.9606407327001</v>
      </c>
      <c r="U35" s="238">
        <v>1809.64667027988</v>
      </c>
      <c r="V35" s="238">
        <v>1282.6462939566434</v>
      </c>
      <c r="W35" s="238">
        <v>1600.7768842385772</v>
      </c>
      <c r="X35" s="238">
        <v>1532.6873600480915</v>
      </c>
      <c r="Y35" s="238">
        <v>884.296847179878</v>
      </c>
      <c r="Z35" s="238">
        <v>1440.1049524800101</v>
      </c>
      <c r="AA35" s="238">
        <v>1026.35243397923</v>
      </c>
      <c r="AB35" s="238">
        <v>1606.1689174993201</v>
      </c>
      <c r="AC35" s="238">
        <v>18040.188592113122</v>
      </c>
      <c r="AD35" s="238">
        <v>842.54548621901597</v>
      </c>
      <c r="AE35" s="238">
        <v>1025.3780840362699</v>
      </c>
      <c r="AF35" s="238">
        <v>836.15071306258699</v>
      </c>
      <c r="AG35" s="238">
        <v>858.93722521154405</v>
      </c>
      <c r="AH35" s="238">
        <v>1007.29093332684</v>
      </c>
      <c r="AI35" s="238">
        <v>1290.6742534933101</v>
      </c>
      <c r="AJ35" s="238">
        <v>979.86982736287905</v>
      </c>
      <c r="AK35" s="238">
        <v>909.51807930592895</v>
      </c>
      <c r="AL35" s="238">
        <v>949.18978919926701</v>
      </c>
      <c r="AM35" s="238">
        <v>1496.0263279891401</v>
      </c>
      <c r="AN35" s="238">
        <v>2017.79440232567</v>
      </c>
      <c r="AO35" s="238">
        <v>2133.6238790151001</v>
      </c>
      <c r="AP35" s="238">
        <v>14346.999000547552</v>
      </c>
      <c r="AQ35" s="238">
        <v>1175.56720696862</v>
      </c>
      <c r="AR35" s="238">
        <v>736.31172858198397</v>
      </c>
      <c r="AS35" s="238">
        <v>1224.42600684442</v>
      </c>
      <c r="AT35" s="238">
        <v>996.27919799264498</v>
      </c>
      <c r="AU35" s="238">
        <v>909.19141262507799</v>
      </c>
      <c r="AV35" s="238">
        <v>972.52357487194604</v>
      </c>
      <c r="AW35" s="238">
        <v>1369.98527537523</v>
      </c>
      <c r="AX35" s="238">
        <v>1264.07874694269</v>
      </c>
      <c r="AY35" s="238">
        <v>3.10946986037471</v>
      </c>
      <c r="AZ35" s="238">
        <v>2180.1565951290399</v>
      </c>
      <c r="BA35" s="238">
        <v>1919.51507894934</v>
      </c>
      <c r="BB35" s="238">
        <v>1831.5989457835001</v>
      </c>
      <c r="BC35" s="238">
        <v>14582.743239924868</v>
      </c>
      <c r="BD35" s="238">
        <v>1048.2128043206801</v>
      </c>
      <c r="BE35" s="238">
        <v>1016.18100475369</v>
      </c>
      <c r="BF35" s="238">
        <v>1211.37254707999</v>
      </c>
      <c r="BG35" s="238">
        <v>736.99605880863498</v>
      </c>
      <c r="BH35" s="238">
        <v>1332.392047051</v>
      </c>
    </row>
    <row r="36" spans="1:60" s="31" customFormat="1" ht="15.75" customHeight="1" x14ac:dyDescent="0.2">
      <c r="A36" s="239" t="s">
        <v>71</v>
      </c>
      <c r="B36" s="305">
        <v>213</v>
      </c>
      <c r="C36" s="239" t="s">
        <v>96</v>
      </c>
      <c r="D36" s="234">
        <v>277.41037244703313</v>
      </c>
      <c r="E36" s="234">
        <v>283.8515327113322</v>
      </c>
      <c r="F36" s="234">
        <v>195.05848471009301</v>
      </c>
      <c r="G36" s="234">
        <v>346.0287973947672</v>
      </c>
      <c r="H36" s="234">
        <v>218.85459886255435</v>
      </c>
      <c r="I36" s="234">
        <v>174.15940910594202</v>
      </c>
      <c r="J36" s="234">
        <v>292.71745509186769</v>
      </c>
      <c r="K36" s="234">
        <v>424.73962202758162</v>
      </c>
      <c r="L36" s="234">
        <v>315.10215846939741</v>
      </c>
      <c r="M36" s="234">
        <v>279.58965196320491</v>
      </c>
      <c r="N36" s="234">
        <v>311.84104283753533</v>
      </c>
      <c r="O36" s="234">
        <v>250.25443063377531</v>
      </c>
      <c r="P36" s="234">
        <v>3369.6075562550841</v>
      </c>
      <c r="Q36" s="234">
        <v>341.1048692725771</v>
      </c>
      <c r="R36" s="234">
        <v>225.26517961009642</v>
      </c>
      <c r="S36" s="234">
        <v>311.03858212230142</v>
      </c>
      <c r="T36" s="234">
        <v>302.91099450008238</v>
      </c>
      <c r="U36" s="234">
        <v>352.21864343146314</v>
      </c>
      <c r="V36" s="234">
        <v>408.72237171638091</v>
      </c>
      <c r="W36" s="234">
        <v>398.42662774867273</v>
      </c>
      <c r="X36" s="234">
        <v>322.16397527111849</v>
      </c>
      <c r="Y36" s="234">
        <v>411.77737293901612</v>
      </c>
      <c r="Z36" s="234">
        <v>403.43965408112427</v>
      </c>
      <c r="AA36" s="234">
        <v>409.8309120173667</v>
      </c>
      <c r="AB36" s="234">
        <v>463.6413705911894</v>
      </c>
      <c r="AC36" s="234">
        <v>4350.5405533013882</v>
      </c>
      <c r="AD36" s="234">
        <v>533.82450171530741</v>
      </c>
      <c r="AE36" s="234">
        <v>367.1961181187271</v>
      </c>
      <c r="AF36" s="234">
        <v>532.66535181092854</v>
      </c>
      <c r="AG36" s="234">
        <v>545.61180414284433</v>
      </c>
      <c r="AH36" s="234">
        <v>580.8962356176462</v>
      </c>
      <c r="AI36" s="234">
        <v>532.19120326842994</v>
      </c>
      <c r="AJ36" s="234">
        <v>533.57633227104145</v>
      </c>
      <c r="AK36" s="234">
        <v>520.69310366879949</v>
      </c>
      <c r="AL36" s="234">
        <v>534.4483941350403</v>
      </c>
      <c r="AM36" s="234">
        <v>540.00545950436174</v>
      </c>
      <c r="AN36" s="234">
        <v>426.64421183283844</v>
      </c>
      <c r="AO36" s="234">
        <v>477.27617432476109</v>
      </c>
      <c r="AP36" s="234">
        <v>6125.0288904107256</v>
      </c>
      <c r="AQ36" s="234">
        <v>549.8483875975503</v>
      </c>
      <c r="AR36" s="234">
        <v>561.57874974260812</v>
      </c>
      <c r="AS36" s="234">
        <v>507.92424740434228</v>
      </c>
      <c r="AT36" s="234">
        <v>551.49383448669073</v>
      </c>
      <c r="AU36" s="234">
        <v>544.2741317701466</v>
      </c>
      <c r="AV36" s="234">
        <v>570.85662053390161</v>
      </c>
      <c r="AW36" s="234">
        <v>584.64332999245198</v>
      </c>
      <c r="AX36" s="234">
        <v>609.30669668930557</v>
      </c>
      <c r="AY36" s="234">
        <v>643.38643602130696</v>
      </c>
      <c r="AZ36" s="234">
        <v>640.47018467773751</v>
      </c>
      <c r="BA36" s="234">
        <v>576.23543498069762</v>
      </c>
      <c r="BB36" s="234">
        <v>636.90725952632374</v>
      </c>
      <c r="BC36" s="234">
        <v>6976.9253134230639</v>
      </c>
      <c r="BD36" s="234">
        <v>716.1886829829391</v>
      </c>
      <c r="BE36" s="234">
        <v>712.29037186512483</v>
      </c>
      <c r="BF36" s="234">
        <v>627.47356311306658</v>
      </c>
      <c r="BG36" s="234">
        <v>694.0895766858971</v>
      </c>
      <c r="BH36" s="234">
        <v>683.25650879209672</v>
      </c>
    </row>
    <row r="37" spans="1:60" s="31" customFormat="1" ht="15.75" customHeight="1" x14ac:dyDescent="0.2">
      <c r="A37" s="254" t="s">
        <v>71</v>
      </c>
      <c r="B37" s="360">
        <v>280</v>
      </c>
      <c r="C37" s="254" t="s">
        <v>77</v>
      </c>
      <c r="D37" s="237">
        <v>329.89165895759288</v>
      </c>
      <c r="E37" s="237">
        <v>963.23253184565965</v>
      </c>
      <c r="F37" s="237">
        <v>632.07747179982084</v>
      </c>
      <c r="G37" s="237">
        <v>165.45187928653496</v>
      </c>
      <c r="H37" s="237">
        <v>389.31975754999547</v>
      </c>
      <c r="I37" s="237">
        <v>1561.6976332013271</v>
      </c>
      <c r="J37" s="237">
        <v>558.12302744760427</v>
      </c>
      <c r="K37" s="237">
        <v>653.51718383794173</v>
      </c>
      <c r="L37" s="237">
        <v>566.37249977501631</v>
      </c>
      <c r="M37" s="237">
        <v>551.68943320019366</v>
      </c>
      <c r="N37" s="237">
        <v>670.80609435112979</v>
      </c>
      <c r="O37" s="237">
        <v>820.59886740525235</v>
      </c>
      <c r="P37" s="237">
        <v>7862.778038658068</v>
      </c>
      <c r="Q37" s="237">
        <v>168.17724571413834</v>
      </c>
      <c r="R37" s="237">
        <v>1042.8312890859834</v>
      </c>
      <c r="S37" s="237">
        <v>876.15297246504838</v>
      </c>
      <c r="T37" s="237">
        <v>365.93488285131366</v>
      </c>
      <c r="U37" s="237">
        <v>811.00413975113156</v>
      </c>
      <c r="V37" s="237">
        <v>1033.2984263246913</v>
      </c>
      <c r="W37" s="237">
        <v>1038.1181002034598</v>
      </c>
      <c r="X37" s="237">
        <v>1160.8555757209638</v>
      </c>
      <c r="Y37" s="237">
        <v>1599.3082651090456</v>
      </c>
      <c r="Z37" s="237">
        <v>926.87907438785328</v>
      </c>
      <c r="AA37" s="237">
        <v>1214.6388362101191</v>
      </c>
      <c r="AB37" s="237">
        <v>1113.7225712534701</v>
      </c>
      <c r="AC37" s="237">
        <v>11350.921379077221</v>
      </c>
      <c r="AD37" s="237">
        <v>1405.1973881216429</v>
      </c>
      <c r="AE37" s="237">
        <v>1229.7022710781541</v>
      </c>
      <c r="AF37" s="237">
        <v>1093.4446828431085</v>
      </c>
      <c r="AG37" s="237">
        <v>1552.1259787420342</v>
      </c>
      <c r="AH37" s="237">
        <v>1107.8150694685069</v>
      </c>
      <c r="AI37" s="237">
        <v>1016.5091148529107</v>
      </c>
      <c r="AJ37" s="237">
        <v>1245.5021623789062</v>
      </c>
      <c r="AK37" s="237">
        <v>919.49066244636094</v>
      </c>
      <c r="AL37" s="237">
        <v>1068.6586538856209</v>
      </c>
      <c r="AM37" s="237">
        <v>803.78988438558247</v>
      </c>
      <c r="AN37" s="237">
        <v>795.2368966570823</v>
      </c>
      <c r="AO37" s="237">
        <v>1213.6553062054538</v>
      </c>
      <c r="AP37" s="237">
        <v>13451.128071065366</v>
      </c>
      <c r="AQ37" s="237">
        <v>942.11526017341214</v>
      </c>
      <c r="AR37" s="237">
        <v>314.50090238496102</v>
      </c>
      <c r="AS37" s="237">
        <v>2008.30102859573</v>
      </c>
      <c r="AT37" s="237">
        <v>846.20537070177988</v>
      </c>
      <c r="AU37" s="237">
        <v>860.22676988518856</v>
      </c>
      <c r="AV37" s="237">
        <v>831.59215167655702</v>
      </c>
      <c r="AW37" s="237">
        <v>1033.5419528069588</v>
      </c>
      <c r="AX37" s="237">
        <v>728.11769146605502</v>
      </c>
      <c r="AY37" s="237">
        <v>849.25751081277667</v>
      </c>
      <c r="AZ37" s="237">
        <v>1091.3340208341529</v>
      </c>
      <c r="BA37" s="237">
        <v>1399.8838760229073</v>
      </c>
      <c r="BB37" s="237">
        <v>1082.0628689359987</v>
      </c>
      <c r="BC37" s="237">
        <v>11987.139404296475</v>
      </c>
      <c r="BD37" s="237">
        <v>669.2086545021009</v>
      </c>
      <c r="BE37" s="237">
        <v>640.38999607065648</v>
      </c>
      <c r="BF37" s="237">
        <v>842.30548362139996</v>
      </c>
      <c r="BG37" s="237">
        <v>1116.4973486430304</v>
      </c>
      <c r="BH37" s="237">
        <v>497.82082978495191</v>
      </c>
    </row>
    <row r="38" spans="1:60" s="31" customFormat="1" ht="15.75" customHeight="1" x14ac:dyDescent="0.2">
      <c r="A38" s="239" t="s">
        <v>71</v>
      </c>
      <c r="B38" s="305">
        <v>271</v>
      </c>
      <c r="C38" s="239" t="s">
        <v>264</v>
      </c>
      <c r="D38" s="234">
        <v>461.06224710274608</v>
      </c>
      <c r="E38" s="234">
        <v>208.83087091686855</v>
      </c>
      <c r="F38" s="234">
        <v>499.68809284347157</v>
      </c>
      <c r="G38" s="234">
        <v>649.73812161513035</v>
      </c>
      <c r="H38" s="234">
        <v>571.99741459005327</v>
      </c>
      <c r="I38" s="234">
        <v>1030.6363474470634</v>
      </c>
      <c r="J38" s="234">
        <v>390.47406417810487</v>
      </c>
      <c r="K38" s="234">
        <v>1555.3347977988994</v>
      </c>
      <c r="L38" s="234">
        <v>453.40028524253904</v>
      </c>
      <c r="M38" s="234">
        <v>596.49813503060329</v>
      </c>
      <c r="N38" s="234">
        <v>120.11361042252963</v>
      </c>
      <c r="O38" s="234">
        <v>151.0100057793145</v>
      </c>
      <c r="P38" s="234">
        <v>6688.7839929673237</v>
      </c>
      <c r="Q38" s="234">
        <v>113.1815324647816</v>
      </c>
      <c r="R38" s="234">
        <v>578.66144088859028</v>
      </c>
      <c r="S38" s="234">
        <v>231.17778102037283</v>
      </c>
      <c r="T38" s="234">
        <v>261.59612439750038</v>
      </c>
      <c r="U38" s="234">
        <v>414.45398683385253</v>
      </c>
      <c r="V38" s="234">
        <v>491.74844656608025</v>
      </c>
      <c r="W38" s="234">
        <v>416.9229856289864</v>
      </c>
      <c r="X38" s="234">
        <v>410.81918675190104</v>
      </c>
      <c r="Y38" s="234">
        <v>446.58278702020272</v>
      </c>
      <c r="Z38" s="234">
        <v>390.18379022094246</v>
      </c>
      <c r="AA38" s="234">
        <v>477.59625909117989</v>
      </c>
      <c r="AB38" s="234">
        <v>741.15267199010725</v>
      </c>
      <c r="AC38" s="234">
        <v>4974.0769928744976</v>
      </c>
      <c r="AD38" s="234">
        <v>431.41028731838293</v>
      </c>
      <c r="AE38" s="234">
        <v>374.9886854099293</v>
      </c>
      <c r="AF38" s="234">
        <v>532.57738823592797</v>
      </c>
      <c r="AG38" s="234">
        <v>1082.61910667132</v>
      </c>
      <c r="AH38" s="234">
        <v>520.73522629081435</v>
      </c>
      <c r="AI38" s="234">
        <v>516.4812875838187</v>
      </c>
      <c r="AJ38" s="234">
        <v>412.70874855307386</v>
      </c>
      <c r="AK38" s="234">
        <v>289.28460515643934</v>
      </c>
      <c r="AL38" s="234">
        <v>457.40857349135553</v>
      </c>
      <c r="AM38" s="234">
        <v>345.80430030097841</v>
      </c>
      <c r="AN38" s="234">
        <v>1109.7840405802065</v>
      </c>
      <c r="AO38" s="234">
        <v>484.18426388011562</v>
      </c>
      <c r="AP38" s="234">
        <v>6557.9865134723632</v>
      </c>
      <c r="AQ38" s="234">
        <v>615.35101878846547</v>
      </c>
      <c r="AR38" s="234">
        <v>329.66605700165923</v>
      </c>
      <c r="AS38" s="234">
        <v>357.80123160805095</v>
      </c>
      <c r="AT38" s="234">
        <v>351.21885119128314</v>
      </c>
      <c r="AU38" s="234">
        <v>450.19698433165655</v>
      </c>
      <c r="AV38" s="234">
        <v>340.77583754913678</v>
      </c>
      <c r="AW38" s="234">
        <v>390.74080948315367</v>
      </c>
      <c r="AX38" s="234">
        <v>695.57047052612472</v>
      </c>
      <c r="AY38" s="234">
        <v>533.7044504478597</v>
      </c>
      <c r="AZ38" s="234">
        <v>839.09288157148126</v>
      </c>
      <c r="BA38" s="234">
        <v>633.35839521769969</v>
      </c>
      <c r="BB38" s="234">
        <v>1201.5365213084747</v>
      </c>
      <c r="BC38" s="234">
        <v>6739.013509025046</v>
      </c>
      <c r="BD38" s="234">
        <v>468.31959309006481</v>
      </c>
      <c r="BE38" s="234">
        <v>272.02136536713317</v>
      </c>
      <c r="BF38" s="234">
        <v>496.64195914972987</v>
      </c>
      <c r="BG38" s="234">
        <v>469.29405386159743</v>
      </c>
      <c r="BH38" s="234">
        <v>475.43969604285076</v>
      </c>
    </row>
    <row r="39" spans="1:60" s="31" customFormat="1" ht="15.75" customHeight="1" x14ac:dyDescent="0.2">
      <c r="A39" s="263" t="s">
        <v>71</v>
      </c>
      <c r="B39" s="306">
        <v>275</v>
      </c>
      <c r="C39" s="254" t="s">
        <v>263</v>
      </c>
      <c r="D39" s="237">
        <v>186.889685381097</v>
      </c>
      <c r="E39" s="237">
        <v>117.17790921151249</v>
      </c>
      <c r="F39" s="237">
        <v>162.77729717180574</v>
      </c>
      <c r="G39" s="237">
        <v>184.68239501268417</v>
      </c>
      <c r="H39" s="237">
        <v>185.65619987116278</v>
      </c>
      <c r="I39" s="237">
        <v>154.33706740839352</v>
      </c>
      <c r="J39" s="237">
        <v>199.75109669740431</v>
      </c>
      <c r="K39" s="237">
        <v>467.1346015998177</v>
      </c>
      <c r="L39" s="237">
        <v>249.40009937633792</v>
      </c>
      <c r="M39" s="237">
        <v>248.38097297167022</v>
      </c>
      <c r="N39" s="237">
        <v>197.44347455903531</v>
      </c>
      <c r="O39" s="237">
        <v>553.73607186209438</v>
      </c>
      <c r="P39" s="237">
        <v>2907.3668711230148</v>
      </c>
      <c r="Q39" s="238">
        <v>120.12227159199212</v>
      </c>
      <c r="R39" s="238">
        <v>75.837490793730097</v>
      </c>
      <c r="S39" s="238">
        <v>250.81437250246142</v>
      </c>
      <c r="T39" s="238">
        <v>286.17569841201481</v>
      </c>
      <c r="U39" s="238">
        <v>460.40242496310299</v>
      </c>
      <c r="V39" s="238">
        <v>341.44915460958924</v>
      </c>
      <c r="W39" s="238">
        <v>193.13981140531968</v>
      </c>
      <c r="X39" s="238">
        <v>347.46683801286565</v>
      </c>
      <c r="Y39" s="238">
        <v>215.83756757571143</v>
      </c>
      <c r="Z39" s="238">
        <v>624.92119090788754</v>
      </c>
      <c r="AA39" s="238">
        <v>274.90980417143214</v>
      </c>
      <c r="AB39" s="238">
        <v>426.92622158721235</v>
      </c>
      <c r="AC39" s="238">
        <v>3618.0028465333194</v>
      </c>
      <c r="AD39" s="238">
        <v>535.77306181834274</v>
      </c>
      <c r="AE39" s="238">
        <v>267.97213482041769</v>
      </c>
      <c r="AF39" s="238">
        <v>333.66481753718267</v>
      </c>
      <c r="AG39" s="238">
        <v>189.9686364770009</v>
      </c>
      <c r="AH39" s="238">
        <v>266.16598906205712</v>
      </c>
      <c r="AI39" s="238">
        <v>255.34302118063323</v>
      </c>
      <c r="AJ39" s="238">
        <v>228.77108221546624</v>
      </c>
      <c r="AK39" s="238">
        <v>147.4847249038616</v>
      </c>
      <c r="AL39" s="238">
        <v>366.22988240640331</v>
      </c>
      <c r="AM39" s="238">
        <v>183.87657754967088</v>
      </c>
      <c r="AN39" s="238">
        <v>394.25086592977794</v>
      </c>
      <c r="AO39" s="238">
        <v>169.52537968881907</v>
      </c>
      <c r="AP39" s="238">
        <v>3339.026173589632</v>
      </c>
      <c r="AQ39" s="238">
        <v>361.96136896065627</v>
      </c>
      <c r="AR39" s="238">
        <v>97.699584539541391</v>
      </c>
      <c r="AS39" s="238">
        <v>169.03143790723311</v>
      </c>
      <c r="AT39" s="238">
        <v>429.63441473181501</v>
      </c>
      <c r="AU39" s="238">
        <v>237.18507486832007</v>
      </c>
      <c r="AV39" s="238">
        <v>201.18147850122406</v>
      </c>
      <c r="AW39" s="238">
        <v>393.70033532548922</v>
      </c>
      <c r="AX39" s="238">
        <v>292.71077748136304</v>
      </c>
      <c r="AY39" s="238">
        <v>440.14066552241468</v>
      </c>
      <c r="AZ39" s="238">
        <v>245.30532797607324</v>
      </c>
      <c r="BA39" s="238">
        <v>416.5183936329899</v>
      </c>
      <c r="BB39" s="238">
        <v>712.6438085200208</v>
      </c>
      <c r="BC39" s="238">
        <v>3997.7126679671414</v>
      </c>
      <c r="BD39" s="238">
        <v>155.11373213882351</v>
      </c>
      <c r="BE39" s="238">
        <v>128.58272744621067</v>
      </c>
      <c r="BF39" s="238">
        <v>241.79155789771093</v>
      </c>
      <c r="BG39" s="238">
        <v>187.06662283060328</v>
      </c>
      <c r="BH39" s="238">
        <v>396.63836529278285</v>
      </c>
    </row>
    <row r="40" spans="1:60" s="31" customFormat="1" ht="15.75" customHeight="1" x14ac:dyDescent="0.2">
      <c r="A40" s="239" t="s">
        <v>71</v>
      </c>
      <c r="B40" s="305">
        <v>277</v>
      </c>
      <c r="C40" s="239" t="s">
        <v>208</v>
      </c>
      <c r="D40" s="234">
        <v>238.08984894518051</v>
      </c>
      <c r="E40" s="234">
        <v>104.99955536762029</v>
      </c>
      <c r="F40" s="234">
        <v>40.772531970653027</v>
      </c>
      <c r="G40" s="234">
        <v>436.28917827714412</v>
      </c>
      <c r="H40" s="234">
        <v>1483.4633689981615</v>
      </c>
      <c r="I40" s="234">
        <v>299.97354205710525</v>
      </c>
      <c r="J40" s="234">
        <v>621.58853216178954</v>
      </c>
      <c r="K40" s="234">
        <v>589.30620228655141</v>
      </c>
      <c r="L40" s="234">
        <v>275.34553351177186</v>
      </c>
      <c r="M40" s="234">
        <v>627.91480113816408</v>
      </c>
      <c r="N40" s="234">
        <v>437.59336107445915</v>
      </c>
      <c r="O40" s="234">
        <v>1226.8540204701849</v>
      </c>
      <c r="P40" s="234">
        <v>6382.1904762587847</v>
      </c>
      <c r="Q40" s="234">
        <v>446.33531393162463</v>
      </c>
      <c r="R40" s="234">
        <v>558.10414600948923</v>
      </c>
      <c r="S40" s="234">
        <v>980.30702356858455</v>
      </c>
      <c r="T40" s="234">
        <v>914.55378377333352</v>
      </c>
      <c r="U40" s="234">
        <v>377.71307739026872</v>
      </c>
      <c r="V40" s="234">
        <v>497.85782235356618</v>
      </c>
      <c r="W40" s="234">
        <v>904.90480742413274</v>
      </c>
      <c r="X40" s="234">
        <v>586.63528136657612</v>
      </c>
      <c r="Y40" s="234">
        <v>953.11532083490192</v>
      </c>
      <c r="Z40" s="234">
        <v>780.49452146648684</v>
      </c>
      <c r="AA40" s="234">
        <v>727.21046012458794</v>
      </c>
      <c r="AB40" s="234">
        <v>888.28605007182159</v>
      </c>
      <c r="AC40" s="234">
        <v>8615.5176083153729</v>
      </c>
      <c r="AD40" s="234">
        <v>629.4804384446079</v>
      </c>
      <c r="AE40" s="234">
        <v>786.19413871353117</v>
      </c>
      <c r="AF40" s="234">
        <v>515.68187463261381</v>
      </c>
      <c r="AG40" s="234">
        <v>368.76967329850595</v>
      </c>
      <c r="AH40" s="234">
        <v>685.08659843597911</v>
      </c>
      <c r="AI40" s="234">
        <v>787.44344571345016</v>
      </c>
      <c r="AJ40" s="234">
        <v>886.09912630654912</v>
      </c>
      <c r="AK40" s="234">
        <v>693.50283745533079</v>
      </c>
      <c r="AL40" s="234">
        <v>773.94726949201333</v>
      </c>
      <c r="AM40" s="234">
        <v>1130.0251560782872</v>
      </c>
      <c r="AN40" s="234">
        <v>738.4038826075132</v>
      </c>
      <c r="AO40" s="234">
        <v>1079.8229007718944</v>
      </c>
      <c r="AP40" s="234">
        <v>9074.4573419502776</v>
      </c>
      <c r="AQ40" s="234">
        <v>556.52315254047778</v>
      </c>
      <c r="AR40" s="234">
        <v>485.81765767511655</v>
      </c>
      <c r="AS40" s="234">
        <v>599.87891765433756</v>
      </c>
      <c r="AT40" s="234">
        <v>1167.6225276034638</v>
      </c>
      <c r="AU40" s="234">
        <v>433.12453311382728</v>
      </c>
      <c r="AV40" s="234">
        <v>699.3445954651645</v>
      </c>
      <c r="AW40" s="234">
        <v>414.6813170496302</v>
      </c>
      <c r="AX40" s="234">
        <v>817.03377770069881</v>
      </c>
      <c r="AY40" s="234">
        <v>931.8310687948541</v>
      </c>
      <c r="AZ40" s="234">
        <v>712.84182709068841</v>
      </c>
      <c r="BA40" s="234">
        <v>639.25615505500252</v>
      </c>
      <c r="BB40" s="234">
        <v>826.47743497014471</v>
      </c>
      <c r="BC40" s="234">
        <v>8284.4329647134055</v>
      </c>
      <c r="BD40" s="234">
        <v>503.74817377754027</v>
      </c>
      <c r="BE40" s="234">
        <v>773.39317646793597</v>
      </c>
      <c r="BF40" s="234">
        <v>361.75177631375709</v>
      </c>
      <c r="BG40" s="234">
        <v>503.54295930811298</v>
      </c>
      <c r="BH40" s="234">
        <v>377.06491486272785</v>
      </c>
    </row>
    <row r="41" spans="1:60" s="31" customFormat="1" ht="15.75" customHeight="1" x14ac:dyDescent="0.2">
      <c r="A41" s="254" t="s">
        <v>71</v>
      </c>
      <c r="B41" s="360">
        <v>2843</v>
      </c>
      <c r="C41" s="254" t="s">
        <v>265</v>
      </c>
      <c r="D41" s="237">
        <v>45.096577816741998</v>
      </c>
      <c r="E41" s="237">
        <v>45.593874599150269</v>
      </c>
      <c r="F41" s="237">
        <v>52.087232667046884</v>
      </c>
      <c r="G41" s="237">
        <v>40.263834629323348</v>
      </c>
      <c r="H41" s="237">
        <v>57.59552861809307</v>
      </c>
      <c r="I41" s="237">
        <v>30.380841735708863</v>
      </c>
      <c r="J41" s="237">
        <v>28.371911548117673</v>
      </c>
      <c r="K41" s="237">
        <v>29.55602215131659</v>
      </c>
      <c r="L41" s="237">
        <v>52.732386919944759</v>
      </c>
      <c r="M41" s="237">
        <v>184.47120131523391</v>
      </c>
      <c r="N41" s="237">
        <v>60.65731338509076</v>
      </c>
      <c r="O41" s="237">
        <v>66.39524300235756</v>
      </c>
      <c r="P41" s="237">
        <v>693.20196838812569</v>
      </c>
      <c r="Q41" s="238">
        <v>40.398465307695069</v>
      </c>
      <c r="R41" s="238">
        <v>20.745297970847041</v>
      </c>
      <c r="S41" s="238">
        <v>25.20799228563304</v>
      </c>
      <c r="T41" s="238">
        <v>88.493686868594367</v>
      </c>
      <c r="U41" s="238">
        <v>88.569188212594398</v>
      </c>
      <c r="V41" s="238">
        <v>32.099880552098412</v>
      </c>
      <c r="W41" s="238">
        <v>131.60561901889164</v>
      </c>
      <c r="X41" s="238">
        <v>62.578776494360014</v>
      </c>
      <c r="Y41" s="238">
        <v>34.801168878971914</v>
      </c>
      <c r="Z41" s="238">
        <v>76.51299208841742</v>
      </c>
      <c r="AA41" s="238">
        <v>50.112351723868052</v>
      </c>
      <c r="AB41" s="238">
        <v>29.294058448602676</v>
      </c>
      <c r="AC41" s="238">
        <v>680.41947785057403</v>
      </c>
      <c r="AD41" s="238">
        <v>40.12133525560921</v>
      </c>
      <c r="AE41" s="238">
        <v>30.488330500893902</v>
      </c>
      <c r="AF41" s="238">
        <v>61.817620485324646</v>
      </c>
      <c r="AG41" s="238">
        <v>241.29445499738873</v>
      </c>
      <c r="AH41" s="238">
        <v>252.83136566203754</v>
      </c>
      <c r="AI41" s="238">
        <v>301.85265300236466</v>
      </c>
      <c r="AJ41" s="238">
        <v>113.99180052384216</v>
      </c>
      <c r="AK41" s="238">
        <v>452.25703896964569</v>
      </c>
      <c r="AL41" s="238">
        <v>242.92839303841052</v>
      </c>
      <c r="AM41" s="238">
        <v>120.52185331347233</v>
      </c>
      <c r="AN41" s="238">
        <v>128.42496009929579</v>
      </c>
      <c r="AO41" s="238">
        <v>76.206081509281887</v>
      </c>
      <c r="AP41" s="238">
        <v>2062.7358873575672</v>
      </c>
      <c r="AQ41" s="238">
        <v>180.95665699801123</v>
      </c>
      <c r="AR41" s="238">
        <v>28.685182717813927</v>
      </c>
      <c r="AS41" s="238">
        <v>179.30531118887865</v>
      </c>
      <c r="AT41" s="238">
        <v>366.23569596239508</v>
      </c>
      <c r="AU41" s="238">
        <v>363.97280283961982</v>
      </c>
      <c r="AV41" s="238">
        <v>168.09619082579476</v>
      </c>
      <c r="AW41" s="238">
        <v>202.76204263954403</v>
      </c>
      <c r="AX41" s="238">
        <v>201.52435136561954</v>
      </c>
      <c r="AY41" s="238">
        <v>139.23979631901631</v>
      </c>
      <c r="AZ41" s="238">
        <v>262.94889104931008</v>
      </c>
      <c r="BA41" s="238">
        <v>337.5900973275634</v>
      </c>
      <c r="BB41" s="238">
        <v>611.82755390854652</v>
      </c>
      <c r="BC41" s="238">
        <v>3043.1445731421136</v>
      </c>
      <c r="BD41" s="238">
        <v>259.79401874522438</v>
      </c>
      <c r="BE41" s="238">
        <v>426.59955560720414</v>
      </c>
      <c r="BF41" s="238">
        <v>433.86821454392384</v>
      </c>
      <c r="BG41" s="238">
        <v>543.5430141986825</v>
      </c>
      <c r="BH41" s="238">
        <v>342.361825914267</v>
      </c>
    </row>
    <row r="42" spans="1:60" s="31" customFormat="1" ht="15.75" customHeight="1" x14ac:dyDescent="0.2">
      <c r="A42" s="239" t="s">
        <v>71</v>
      </c>
      <c r="B42" s="305" t="s">
        <v>71</v>
      </c>
      <c r="C42" s="239" t="s">
        <v>88</v>
      </c>
      <c r="D42" s="234">
        <v>3183.8362955799771</v>
      </c>
      <c r="E42" s="234">
        <v>2106.838700076406</v>
      </c>
      <c r="F42" s="234">
        <v>2623.3174408565174</v>
      </c>
      <c r="G42" s="234">
        <v>2491.2064556402966</v>
      </c>
      <c r="H42" s="234">
        <v>3767.4120628068986</v>
      </c>
      <c r="I42" s="234">
        <v>3373.0379732161155</v>
      </c>
      <c r="J42" s="234">
        <v>4194.3543452918766</v>
      </c>
      <c r="K42" s="234">
        <v>2952.1405364541097</v>
      </c>
      <c r="L42" s="234">
        <v>5289.3667092876713</v>
      </c>
      <c r="M42" s="234">
        <v>3093.4923378176286</v>
      </c>
      <c r="N42" s="234">
        <v>2328.4851091158298</v>
      </c>
      <c r="O42" s="234">
        <v>5517.2790254266274</v>
      </c>
      <c r="P42" s="234">
        <v>40920.766991569952</v>
      </c>
      <c r="Q42" s="234">
        <v>2504.3046542919628</v>
      </c>
      <c r="R42" s="234">
        <v>3485.4792595426361</v>
      </c>
      <c r="S42" s="234">
        <v>2414.6062941286514</v>
      </c>
      <c r="T42" s="234">
        <v>2731.3472394345113</v>
      </c>
      <c r="U42" s="234">
        <v>4422.9531309461336</v>
      </c>
      <c r="V42" s="234">
        <v>3972.9848518689646</v>
      </c>
      <c r="W42" s="234">
        <v>2503.6208613119015</v>
      </c>
      <c r="X42" s="234">
        <v>2605.0260288845693</v>
      </c>
      <c r="Y42" s="234">
        <v>4009.4956017207805</v>
      </c>
      <c r="Z42" s="234">
        <v>2710.2240442001475</v>
      </c>
      <c r="AA42" s="234">
        <v>2572.7377743248771</v>
      </c>
      <c r="AB42" s="234">
        <v>4777.1905324524796</v>
      </c>
      <c r="AC42" s="234">
        <v>38709.97027310761</v>
      </c>
      <c r="AD42" s="234">
        <v>4864.7012361714706</v>
      </c>
      <c r="AE42" s="234">
        <v>2525.6451795287585</v>
      </c>
      <c r="AF42" s="234">
        <v>2498.4625032199669</v>
      </c>
      <c r="AG42" s="234">
        <v>3593.2302567252113</v>
      </c>
      <c r="AH42" s="234">
        <v>3433.6348982325817</v>
      </c>
      <c r="AI42" s="234">
        <v>4008.8317568257826</v>
      </c>
      <c r="AJ42" s="234">
        <v>5784.8121348923014</v>
      </c>
      <c r="AK42" s="234">
        <v>3680.7160311901889</v>
      </c>
      <c r="AL42" s="234">
        <v>4032.2269621520163</v>
      </c>
      <c r="AM42" s="234">
        <v>3004.9159071601894</v>
      </c>
      <c r="AN42" s="234">
        <v>2831.1098395375125</v>
      </c>
      <c r="AO42" s="234">
        <v>3029.7533515065988</v>
      </c>
      <c r="AP42" s="234">
        <v>43288.040057142571</v>
      </c>
      <c r="AQ42" s="234">
        <v>2845.4366018572409</v>
      </c>
      <c r="AR42" s="234">
        <v>2496.651364478736</v>
      </c>
      <c r="AS42" s="234">
        <v>2654.0592795962966</v>
      </c>
      <c r="AT42" s="234">
        <v>2911.5135529150111</v>
      </c>
      <c r="AU42" s="234">
        <v>3239.3321565026235</v>
      </c>
      <c r="AV42" s="234">
        <v>2608.2406909947504</v>
      </c>
      <c r="AW42" s="234">
        <v>3404.0412289493556</v>
      </c>
      <c r="AX42" s="234">
        <v>3243.1089929557534</v>
      </c>
      <c r="AY42" s="234">
        <v>2561.3018878122871</v>
      </c>
      <c r="AZ42" s="234">
        <v>3424.4557356809173</v>
      </c>
      <c r="BA42" s="234">
        <v>2860.1359328435401</v>
      </c>
      <c r="BB42" s="234">
        <v>11311.05220604169</v>
      </c>
      <c r="BC42" s="234">
        <v>43559.329630628206</v>
      </c>
      <c r="BD42" s="234">
        <v>2236.2985316948088</v>
      </c>
      <c r="BE42" s="234">
        <v>2634.8834311103378</v>
      </c>
      <c r="BF42" s="234">
        <v>2251.1485515810427</v>
      </c>
      <c r="BG42" s="234">
        <v>2546.7617342719186</v>
      </c>
      <c r="BH42" s="234">
        <v>1877.1751487946137</v>
      </c>
    </row>
    <row r="43" spans="1:60" s="246" customFormat="1" ht="15.75" customHeight="1" x14ac:dyDescent="0.2">
      <c r="A43" s="297" t="s">
        <v>155</v>
      </c>
      <c r="B43" s="307" t="s">
        <v>71</v>
      </c>
      <c r="C43" s="257" t="s">
        <v>71</v>
      </c>
      <c r="D43" s="269">
        <v>20438.467327888106</v>
      </c>
      <c r="E43" s="269">
        <v>17085.929348107555</v>
      </c>
      <c r="F43" s="269">
        <v>19973.593411114995</v>
      </c>
      <c r="G43" s="269">
        <v>22221.329054199345</v>
      </c>
      <c r="H43" s="269">
        <v>22621.29427579722</v>
      </c>
      <c r="I43" s="269">
        <v>23210.499637229525</v>
      </c>
      <c r="J43" s="269">
        <v>26583.161251650701</v>
      </c>
      <c r="K43" s="269">
        <v>23283.635709460028</v>
      </c>
      <c r="L43" s="269">
        <v>26134.844272490667</v>
      </c>
      <c r="M43" s="269">
        <v>24047.142709167536</v>
      </c>
      <c r="N43" s="269">
        <v>27224.064293018917</v>
      </c>
      <c r="O43" s="269">
        <v>33728.187797417384</v>
      </c>
      <c r="P43" s="269">
        <v>286552.14908754238</v>
      </c>
      <c r="Q43" s="258">
        <v>22276.939422863532</v>
      </c>
      <c r="R43" s="258">
        <v>21920.475941381748</v>
      </c>
      <c r="S43" s="258">
        <v>23779.573447969593</v>
      </c>
      <c r="T43" s="258">
        <v>23657.497129260813</v>
      </c>
      <c r="U43" s="258">
        <v>25508.765395818617</v>
      </c>
      <c r="V43" s="258">
        <v>26885.636649854117</v>
      </c>
      <c r="W43" s="258">
        <v>26959.130192317625</v>
      </c>
      <c r="X43" s="258">
        <v>27321.805732883826</v>
      </c>
      <c r="Y43" s="258">
        <v>26813.164380388655</v>
      </c>
      <c r="Z43" s="258">
        <v>30169.990468391265</v>
      </c>
      <c r="AA43" s="258">
        <v>28469.546444290409</v>
      </c>
      <c r="AB43" s="258">
        <v>39654.091988218534</v>
      </c>
      <c r="AC43" s="258">
        <v>323416.61719363858</v>
      </c>
      <c r="AD43" s="258">
        <v>32119.234953341685</v>
      </c>
      <c r="AE43" s="258">
        <v>29183.054138663127</v>
      </c>
      <c r="AF43" s="258">
        <v>32992.128902609977</v>
      </c>
      <c r="AG43" s="258">
        <v>32181.169285600059</v>
      </c>
      <c r="AH43" s="258">
        <v>32271.005271101949</v>
      </c>
      <c r="AI43" s="258">
        <v>36363.132072893131</v>
      </c>
      <c r="AJ43" s="258">
        <v>37356.28185717899</v>
      </c>
      <c r="AK43" s="258">
        <v>35751.434534522974</v>
      </c>
      <c r="AL43" s="258">
        <v>33584.980764217682</v>
      </c>
      <c r="AM43" s="258">
        <v>32738.194894773154</v>
      </c>
      <c r="AN43" s="258">
        <v>33097.854586576192</v>
      </c>
      <c r="AO43" s="258">
        <v>43975.846914878013</v>
      </c>
      <c r="AP43" s="258">
        <v>411614.31817635638</v>
      </c>
      <c r="AQ43" s="258">
        <v>30669.715888915045</v>
      </c>
      <c r="AR43" s="258">
        <v>31111.085109002255</v>
      </c>
      <c r="AS43" s="258">
        <v>32880.636021750994</v>
      </c>
      <c r="AT43" s="258">
        <v>36070.696030182517</v>
      </c>
      <c r="AU43" s="258">
        <v>34501.375001544176</v>
      </c>
      <c r="AV43" s="258">
        <v>35615.029955792801</v>
      </c>
      <c r="AW43" s="258">
        <v>37866.566652213929</v>
      </c>
      <c r="AX43" s="258">
        <v>40318.139324327785</v>
      </c>
      <c r="AY43" s="258">
        <v>40366.734431186902</v>
      </c>
      <c r="AZ43" s="258">
        <v>36654.809947251597</v>
      </c>
      <c r="BA43" s="258">
        <v>37925.099760986908</v>
      </c>
      <c r="BB43" s="258">
        <v>58214.335739376875</v>
      </c>
      <c r="BC43" s="258">
        <v>452194.22386253194</v>
      </c>
      <c r="BD43" s="258">
        <v>33061.934223731201</v>
      </c>
      <c r="BE43" s="258">
        <v>39821.289788941162</v>
      </c>
      <c r="BF43" s="258">
        <v>40634.797940774071</v>
      </c>
      <c r="BG43" s="258">
        <v>37317.049249485615</v>
      </c>
      <c r="BH43" s="258">
        <v>42381.493388370633</v>
      </c>
    </row>
    <row r="44" spans="1:60" s="31" customFormat="1" ht="15.75" customHeight="1" x14ac:dyDescent="0.2">
      <c r="A44" s="239" t="s">
        <v>71</v>
      </c>
      <c r="B44" s="305">
        <v>263</v>
      </c>
      <c r="C44" s="239" t="s">
        <v>102</v>
      </c>
      <c r="D44" s="234">
        <v>3703.071519742015</v>
      </c>
      <c r="E44" s="234">
        <v>4509.5746256481498</v>
      </c>
      <c r="F44" s="234">
        <v>5287.8663650503822</v>
      </c>
      <c r="G44" s="234">
        <v>6137.6707064164202</v>
      </c>
      <c r="H44" s="234">
        <v>4885.4302087800943</v>
      </c>
      <c r="I44" s="234">
        <v>5164.4288710719329</v>
      </c>
      <c r="J44" s="234">
        <v>5476.2024981672057</v>
      </c>
      <c r="K44" s="234">
        <v>5477.2496644461971</v>
      </c>
      <c r="L44" s="234">
        <v>6941.2170858371228</v>
      </c>
      <c r="M44" s="234">
        <v>7136.2190245559714</v>
      </c>
      <c r="N44" s="234">
        <v>5930.1560866354275</v>
      </c>
      <c r="O44" s="234">
        <v>8288.0270508836384</v>
      </c>
      <c r="P44" s="234">
        <v>68937.11370723453</v>
      </c>
      <c r="Q44" s="234">
        <v>6936.0356190256662</v>
      </c>
      <c r="R44" s="234">
        <v>7415.8519085280577</v>
      </c>
      <c r="S44" s="234">
        <v>8347.9631009286495</v>
      </c>
      <c r="T44" s="234">
        <v>8128.562448126203</v>
      </c>
      <c r="U44" s="234">
        <v>8057.1008057537019</v>
      </c>
      <c r="V44" s="234">
        <v>8515.3646674724332</v>
      </c>
      <c r="W44" s="234">
        <v>8500.1275038875629</v>
      </c>
      <c r="X44" s="234">
        <v>8694.1622524329941</v>
      </c>
      <c r="Y44" s="234">
        <v>8803.3339903677861</v>
      </c>
      <c r="Z44" s="234">
        <v>9323.9191884390311</v>
      </c>
      <c r="AA44" s="234">
        <v>10016.211184801239</v>
      </c>
      <c r="AB44" s="234">
        <v>9563.2747125068418</v>
      </c>
      <c r="AC44" s="234">
        <v>102301.9073822702</v>
      </c>
      <c r="AD44" s="234">
        <v>10664.679905769754</v>
      </c>
      <c r="AE44" s="234">
        <v>11740.1466632478</v>
      </c>
      <c r="AF44" s="234">
        <v>11453.574252659953</v>
      </c>
      <c r="AG44" s="234">
        <v>12390.897307600517</v>
      </c>
      <c r="AH44" s="234">
        <v>12846.102732320385</v>
      </c>
      <c r="AI44" s="234">
        <v>13031.391546033066</v>
      </c>
      <c r="AJ44" s="234">
        <v>13593.902273704316</v>
      </c>
      <c r="AK44" s="234">
        <v>14444.586191432909</v>
      </c>
      <c r="AL44" s="234">
        <v>13312.981921605564</v>
      </c>
      <c r="AM44" s="234">
        <v>13400.804434538724</v>
      </c>
      <c r="AN44" s="234">
        <v>11204.165150476178</v>
      </c>
      <c r="AO44" s="234">
        <v>16059.677573129622</v>
      </c>
      <c r="AP44" s="234">
        <v>154142.90995251891</v>
      </c>
      <c r="AQ44" s="234">
        <v>13125.565221094184</v>
      </c>
      <c r="AR44" s="234">
        <v>12860.400704344034</v>
      </c>
      <c r="AS44" s="234">
        <v>14109.164844045486</v>
      </c>
      <c r="AT44" s="234">
        <v>15181.877736399192</v>
      </c>
      <c r="AU44" s="234">
        <v>15175.178930667849</v>
      </c>
      <c r="AV44" s="234">
        <v>14171.431209860631</v>
      </c>
      <c r="AW44" s="234">
        <v>16620.462247057087</v>
      </c>
      <c r="AX44" s="234">
        <v>14780.126144065685</v>
      </c>
      <c r="AY44" s="234">
        <v>19040.570435158723</v>
      </c>
      <c r="AZ44" s="234">
        <v>15863.068107545299</v>
      </c>
      <c r="BA44" s="234">
        <v>16533.227434204466</v>
      </c>
      <c r="BB44" s="234">
        <v>26155.438631037527</v>
      </c>
      <c r="BC44" s="234">
        <v>193616.51164548029</v>
      </c>
      <c r="BD44" s="234">
        <v>13890.097946934708</v>
      </c>
      <c r="BE44" s="234">
        <v>16311.451493453664</v>
      </c>
      <c r="BF44" s="234">
        <v>18888.530290023915</v>
      </c>
      <c r="BG44" s="234">
        <v>14804.21492036627</v>
      </c>
      <c r="BH44" s="234">
        <v>16143.08548327322</v>
      </c>
    </row>
    <row r="45" spans="1:60" s="31" customFormat="1" ht="15.75" customHeight="1" x14ac:dyDescent="0.2">
      <c r="A45" s="235" t="s">
        <v>71</v>
      </c>
      <c r="B45" s="360">
        <v>211</v>
      </c>
      <c r="C45" s="254" t="s">
        <v>90</v>
      </c>
      <c r="D45" s="237">
        <v>5961.9551553737801</v>
      </c>
      <c r="E45" s="237">
        <v>3329.635165521212</v>
      </c>
      <c r="F45" s="237">
        <v>3998.75659091544</v>
      </c>
      <c r="G45" s="237">
        <v>5442.7806406674299</v>
      </c>
      <c r="H45" s="237">
        <v>5323.3412707419975</v>
      </c>
      <c r="I45" s="237">
        <v>5984.7358021759992</v>
      </c>
      <c r="J45" s="237">
        <v>7679.5424261890294</v>
      </c>
      <c r="K45" s="237">
        <v>6186.4036051674411</v>
      </c>
      <c r="L45" s="237">
        <v>5917.16691277685</v>
      </c>
      <c r="M45" s="237">
        <v>6660.0526444281613</v>
      </c>
      <c r="N45" s="237">
        <v>6896.1288992097598</v>
      </c>
      <c r="O45" s="237">
        <v>8739.3333517915707</v>
      </c>
      <c r="P45" s="237">
        <v>72119.832464958658</v>
      </c>
      <c r="Q45" s="238">
        <v>6364.165966346889</v>
      </c>
      <c r="R45" s="238">
        <v>4465.4969043510828</v>
      </c>
      <c r="S45" s="238">
        <v>4078.5899582201619</v>
      </c>
      <c r="T45" s="238">
        <v>5631.843078045883</v>
      </c>
      <c r="U45" s="238">
        <v>5129.1022785115256</v>
      </c>
      <c r="V45" s="238">
        <v>4238.9130370302591</v>
      </c>
      <c r="W45" s="238">
        <v>5961.6044924952566</v>
      </c>
      <c r="X45" s="238">
        <v>6016.5697838279657</v>
      </c>
      <c r="Y45" s="238">
        <v>4655.5002587908475</v>
      </c>
      <c r="Z45" s="238">
        <v>5365.5626479854946</v>
      </c>
      <c r="AA45" s="238">
        <v>5273.7665616245831</v>
      </c>
      <c r="AB45" s="238">
        <v>6001.8606819218348</v>
      </c>
      <c r="AC45" s="238">
        <v>63182.975649151784</v>
      </c>
      <c r="AD45" s="238">
        <v>5828.4985502726831</v>
      </c>
      <c r="AE45" s="238">
        <v>4358.2501610180225</v>
      </c>
      <c r="AF45" s="238">
        <v>5852.1248343345442</v>
      </c>
      <c r="AG45" s="238">
        <v>5428.6755189580217</v>
      </c>
      <c r="AH45" s="238">
        <v>5088.0720884373204</v>
      </c>
      <c r="AI45" s="238">
        <v>5615.9844286022826</v>
      </c>
      <c r="AJ45" s="238">
        <v>7731.4405625876852</v>
      </c>
      <c r="AK45" s="238">
        <v>7805.6360633661616</v>
      </c>
      <c r="AL45" s="238">
        <v>6196.3824454153873</v>
      </c>
      <c r="AM45" s="238">
        <v>6315.1625967473556</v>
      </c>
      <c r="AN45" s="238">
        <v>6435.2788233017873</v>
      </c>
      <c r="AO45" s="238">
        <v>7065.3161503111569</v>
      </c>
      <c r="AP45" s="238">
        <v>73720.822223352428</v>
      </c>
      <c r="AQ45" s="238">
        <v>5893.7176202810015</v>
      </c>
      <c r="AR45" s="238">
        <v>4677.0641601763618</v>
      </c>
      <c r="AS45" s="238">
        <v>5106.0048142920632</v>
      </c>
      <c r="AT45" s="238">
        <v>6052.1211328283789</v>
      </c>
      <c r="AU45" s="238">
        <v>5135.5256959875178</v>
      </c>
      <c r="AV45" s="238">
        <v>5364.5296329880466</v>
      </c>
      <c r="AW45" s="238">
        <v>7638.7539750300011</v>
      </c>
      <c r="AX45" s="238">
        <v>8245.2483690093977</v>
      </c>
      <c r="AY45" s="238">
        <v>6646.4441493728609</v>
      </c>
      <c r="AZ45" s="238">
        <v>6893.2698732976014</v>
      </c>
      <c r="BA45" s="238">
        <v>7255.2099519745052</v>
      </c>
      <c r="BB45" s="238">
        <v>7439.320791491059</v>
      </c>
      <c r="BC45" s="238">
        <v>76347.210166728793</v>
      </c>
      <c r="BD45" s="238">
        <v>7502.8429005713479</v>
      </c>
      <c r="BE45" s="238">
        <v>8359.3436947253904</v>
      </c>
      <c r="BF45" s="238">
        <v>7222.8592516695835</v>
      </c>
      <c r="BG45" s="238">
        <v>7965.4369901431501</v>
      </c>
      <c r="BH45" s="238">
        <v>7999.5509605492343</v>
      </c>
    </row>
    <row r="46" spans="1:60" s="31" customFormat="1" ht="15.75" customHeight="1" x14ac:dyDescent="0.2">
      <c r="A46" s="239" t="s">
        <v>71</v>
      </c>
      <c r="B46" s="305">
        <v>2841</v>
      </c>
      <c r="C46" s="239" t="s">
        <v>73</v>
      </c>
      <c r="D46" s="234">
        <v>3336.8672316133525</v>
      </c>
      <c r="E46" s="234">
        <v>1707.0387302025174</v>
      </c>
      <c r="F46" s="234">
        <v>2616.1538539750545</v>
      </c>
      <c r="G46" s="234">
        <v>3077.020402416887</v>
      </c>
      <c r="H46" s="234">
        <v>2702.5801286861902</v>
      </c>
      <c r="I46" s="234">
        <v>2592.9992452702186</v>
      </c>
      <c r="J46" s="234">
        <v>2767.9689839099819</v>
      </c>
      <c r="K46" s="234">
        <v>2373.8349905277405</v>
      </c>
      <c r="L46" s="234">
        <v>3960.3597576805191</v>
      </c>
      <c r="M46" s="234">
        <v>2213.5285623544401</v>
      </c>
      <c r="N46" s="234">
        <v>3135.359434131919</v>
      </c>
      <c r="O46" s="234">
        <v>2649.0372311404471</v>
      </c>
      <c r="P46" s="234">
        <v>33132.748551909259</v>
      </c>
      <c r="Q46" s="234">
        <v>1837.9111989958069</v>
      </c>
      <c r="R46" s="234">
        <v>1741.4591059443212</v>
      </c>
      <c r="S46" s="234">
        <v>2081.2634360498846</v>
      </c>
      <c r="T46" s="234">
        <v>2083.2052455444227</v>
      </c>
      <c r="U46" s="234">
        <v>2214.8019407889997</v>
      </c>
      <c r="V46" s="234">
        <v>2104.1903249618567</v>
      </c>
      <c r="W46" s="234">
        <v>2560.2691213068588</v>
      </c>
      <c r="X46" s="234">
        <v>2609.7531964629379</v>
      </c>
      <c r="Y46" s="234">
        <v>2806.8113353891185</v>
      </c>
      <c r="Z46" s="234">
        <v>2922.5691301827719</v>
      </c>
      <c r="AA46" s="234">
        <v>3135.3648034806301</v>
      </c>
      <c r="AB46" s="234">
        <v>5180.4756365669446</v>
      </c>
      <c r="AC46" s="234">
        <v>31278.074475674552</v>
      </c>
      <c r="AD46" s="234">
        <v>2510.4626176860179</v>
      </c>
      <c r="AE46" s="234">
        <v>3548.4069185083176</v>
      </c>
      <c r="AF46" s="234">
        <v>3232.4885315224833</v>
      </c>
      <c r="AG46" s="234">
        <v>3188.6529610754442</v>
      </c>
      <c r="AH46" s="234">
        <v>3407.5781968836318</v>
      </c>
      <c r="AI46" s="234">
        <v>3061.695900140423</v>
      </c>
      <c r="AJ46" s="234">
        <v>3438.5688457302736</v>
      </c>
      <c r="AK46" s="234">
        <v>3085.1896908037761</v>
      </c>
      <c r="AL46" s="234">
        <v>3322.0707777151829</v>
      </c>
      <c r="AM46" s="234">
        <v>3311.5654422786843</v>
      </c>
      <c r="AN46" s="234">
        <v>3319.5060289399116</v>
      </c>
      <c r="AO46" s="234">
        <v>2543.4576426988419</v>
      </c>
      <c r="AP46" s="234">
        <v>37969.643553982984</v>
      </c>
      <c r="AQ46" s="234">
        <v>2706.9421937791535</v>
      </c>
      <c r="AR46" s="234">
        <v>3357.3340277861889</v>
      </c>
      <c r="AS46" s="234">
        <v>3150.0360105179711</v>
      </c>
      <c r="AT46" s="234">
        <v>2448.6479793283588</v>
      </c>
      <c r="AU46" s="234">
        <v>3188.2349442591417</v>
      </c>
      <c r="AV46" s="234">
        <v>3459.211521117104</v>
      </c>
      <c r="AW46" s="234">
        <v>3122.3648489797956</v>
      </c>
      <c r="AX46" s="234">
        <v>3529.7539183943618</v>
      </c>
      <c r="AY46" s="234">
        <v>3825.2345870136555</v>
      </c>
      <c r="AZ46" s="234">
        <v>3295.5795116991749</v>
      </c>
      <c r="BA46" s="234">
        <v>3553.8997495278882</v>
      </c>
      <c r="BB46" s="234">
        <v>2868.5904010554086</v>
      </c>
      <c r="BC46" s="234">
        <v>38505.829693458196</v>
      </c>
      <c r="BD46" s="234">
        <v>4299.786973017598</v>
      </c>
      <c r="BE46" s="234">
        <v>3983.8801701860389</v>
      </c>
      <c r="BF46" s="234">
        <v>3973.2276690869185</v>
      </c>
      <c r="BG46" s="234">
        <v>4332.0453725371281</v>
      </c>
      <c r="BH46" s="234">
        <v>5147.0549482714396</v>
      </c>
    </row>
    <row r="47" spans="1:60" s="31" customFormat="1" ht="15.75" customHeight="1" x14ac:dyDescent="0.2">
      <c r="A47" s="235" t="s">
        <v>71</v>
      </c>
      <c r="B47" s="361">
        <v>277</v>
      </c>
      <c r="C47" s="235" t="s">
        <v>208</v>
      </c>
      <c r="D47" s="237">
        <v>353.57218152387202</v>
      </c>
      <c r="E47" s="237">
        <v>394.58913245870815</v>
      </c>
      <c r="F47" s="237">
        <v>843.81500784173863</v>
      </c>
      <c r="G47" s="237">
        <v>875.41069269508876</v>
      </c>
      <c r="H47" s="237">
        <v>671.43013654386971</v>
      </c>
      <c r="I47" s="237">
        <v>992.31990366595119</v>
      </c>
      <c r="J47" s="237">
        <v>1190.1332683613632</v>
      </c>
      <c r="K47" s="237">
        <v>1164.1752866025281</v>
      </c>
      <c r="L47" s="237">
        <v>1051.0071721928502</v>
      </c>
      <c r="M47" s="237">
        <v>1814.9885319546395</v>
      </c>
      <c r="N47" s="237">
        <v>1545.5665642894553</v>
      </c>
      <c r="O47" s="237">
        <v>1783.2512649113419</v>
      </c>
      <c r="P47" s="237">
        <v>12680.259143041407</v>
      </c>
      <c r="Q47" s="238">
        <v>703.41518431933116</v>
      </c>
      <c r="R47" s="238">
        <v>541.49220947874915</v>
      </c>
      <c r="S47" s="238">
        <v>825.28401653867707</v>
      </c>
      <c r="T47" s="238">
        <v>872.72798116058414</v>
      </c>
      <c r="U47" s="238">
        <v>809.56055572592152</v>
      </c>
      <c r="V47" s="238">
        <v>1287.8939997339758</v>
      </c>
      <c r="W47" s="238">
        <v>747.45697542756136</v>
      </c>
      <c r="X47" s="238">
        <v>955.46047607713058</v>
      </c>
      <c r="Y47" s="238">
        <v>2909.0000950592294</v>
      </c>
      <c r="Z47" s="238">
        <v>1524.1266482718297</v>
      </c>
      <c r="AA47" s="238">
        <v>862.11473130581351</v>
      </c>
      <c r="AB47" s="238">
        <v>3356.8593944521258</v>
      </c>
      <c r="AC47" s="238">
        <v>15395.392267550931</v>
      </c>
      <c r="AD47" s="238">
        <v>772.23845445574011</v>
      </c>
      <c r="AE47" s="238">
        <v>1306.8152643813739</v>
      </c>
      <c r="AF47" s="238">
        <v>1172.5890759747524</v>
      </c>
      <c r="AG47" s="238">
        <v>1305.5049644404949</v>
      </c>
      <c r="AH47" s="238">
        <v>1057.6338987504978</v>
      </c>
      <c r="AI47" s="238">
        <v>1051.2382887392071</v>
      </c>
      <c r="AJ47" s="238">
        <v>1458.113655421593</v>
      </c>
      <c r="AK47" s="238">
        <v>1482.5982366057367</v>
      </c>
      <c r="AL47" s="238">
        <v>2363.4610521570908</v>
      </c>
      <c r="AM47" s="238">
        <v>1273.762610396119</v>
      </c>
      <c r="AN47" s="238">
        <v>1293.0613641039365</v>
      </c>
      <c r="AO47" s="238">
        <v>3107.0658949220165</v>
      </c>
      <c r="AP47" s="238">
        <v>17644.08276034857</v>
      </c>
      <c r="AQ47" s="238">
        <v>1354.0229164593225</v>
      </c>
      <c r="AR47" s="238">
        <v>1377.920759699125</v>
      </c>
      <c r="AS47" s="238">
        <v>1295.3009899267227</v>
      </c>
      <c r="AT47" s="238">
        <v>3976.3771359683738</v>
      </c>
      <c r="AU47" s="238">
        <v>2204.7128739252753</v>
      </c>
      <c r="AV47" s="238">
        <v>1941.1220156120482</v>
      </c>
      <c r="AW47" s="238">
        <v>1718.9462613064086</v>
      </c>
      <c r="AX47" s="238">
        <v>1019.6677271081101</v>
      </c>
      <c r="AY47" s="238">
        <v>1609.2286699444094</v>
      </c>
      <c r="AZ47" s="238">
        <v>1344.7402402348698</v>
      </c>
      <c r="BA47" s="238">
        <v>1310.1219785976195</v>
      </c>
      <c r="BB47" s="238">
        <v>2936.588266894048</v>
      </c>
      <c r="BC47" s="238">
        <v>22088.749835676343</v>
      </c>
      <c r="BD47" s="238">
        <v>1289.2568856786265</v>
      </c>
      <c r="BE47" s="238">
        <v>1132.6618988561381</v>
      </c>
      <c r="BF47" s="238">
        <v>2953.6896842081837</v>
      </c>
      <c r="BG47" s="238">
        <v>1873.2927174943384</v>
      </c>
      <c r="BH47" s="238">
        <v>2427.1093807655466</v>
      </c>
    </row>
    <row r="48" spans="1:60" s="31" customFormat="1" ht="15.75" customHeight="1" x14ac:dyDescent="0.2">
      <c r="A48" s="239" t="s">
        <v>71</v>
      </c>
      <c r="B48" s="305">
        <v>271</v>
      </c>
      <c r="C48" s="239" t="s">
        <v>264</v>
      </c>
      <c r="D48" s="234">
        <v>591.78279205826993</v>
      </c>
      <c r="E48" s="234">
        <v>696.14313170011167</v>
      </c>
      <c r="F48" s="234">
        <v>766.60597192225532</v>
      </c>
      <c r="G48" s="234">
        <v>494.8964499397722</v>
      </c>
      <c r="H48" s="234">
        <v>1346.4108208990685</v>
      </c>
      <c r="I48" s="234">
        <v>806.98175928360047</v>
      </c>
      <c r="J48" s="234">
        <v>1226.3594668261119</v>
      </c>
      <c r="K48" s="234">
        <v>493.68817331490987</v>
      </c>
      <c r="L48" s="234">
        <v>1057.0353868628811</v>
      </c>
      <c r="M48" s="234">
        <v>429.91042998563546</v>
      </c>
      <c r="N48" s="234">
        <v>330.75689808011947</v>
      </c>
      <c r="O48" s="234">
        <v>441.52493064519462</v>
      </c>
      <c r="P48" s="234">
        <v>8682.09621151793</v>
      </c>
      <c r="Q48" s="234">
        <v>381.32030962024561</v>
      </c>
      <c r="R48" s="234">
        <v>404.11524818542188</v>
      </c>
      <c r="S48" s="234">
        <v>386.76914047451919</v>
      </c>
      <c r="T48" s="234">
        <v>502.78158468033126</v>
      </c>
      <c r="U48" s="234">
        <v>493.78965568104474</v>
      </c>
      <c r="V48" s="234">
        <v>1408.1697816618791</v>
      </c>
      <c r="W48" s="234">
        <v>629.01894666114697</v>
      </c>
      <c r="X48" s="234">
        <v>728.56306504034728</v>
      </c>
      <c r="Y48" s="234">
        <v>532.80359313915437</v>
      </c>
      <c r="Z48" s="234">
        <v>2132.5945298472193</v>
      </c>
      <c r="AA48" s="234">
        <v>509.00579990086186</v>
      </c>
      <c r="AB48" s="234">
        <v>1057.4309399557692</v>
      </c>
      <c r="AC48" s="234">
        <v>9166.3625948479385</v>
      </c>
      <c r="AD48" s="234">
        <v>492.07438578371807</v>
      </c>
      <c r="AE48" s="234">
        <v>582.88332117445339</v>
      </c>
      <c r="AF48" s="234">
        <v>576.54712241779475</v>
      </c>
      <c r="AG48" s="234">
        <v>506.85897169630738</v>
      </c>
      <c r="AH48" s="234">
        <v>758.73291217463964</v>
      </c>
      <c r="AI48" s="234">
        <v>1685.1410051011694</v>
      </c>
      <c r="AJ48" s="234">
        <v>697.69295641888743</v>
      </c>
      <c r="AK48" s="234">
        <v>709.6856558742162</v>
      </c>
      <c r="AL48" s="234">
        <v>619.36147309228943</v>
      </c>
      <c r="AM48" s="234">
        <v>717.48900451115117</v>
      </c>
      <c r="AN48" s="234">
        <v>642.38292926553538</v>
      </c>
      <c r="AO48" s="234">
        <v>1561.5436222010637</v>
      </c>
      <c r="AP48" s="234">
        <v>9550.3933597112264</v>
      </c>
      <c r="AQ48" s="234">
        <v>415.24968174912539</v>
      </c>
      <c r="AR48" s="234">
        <v>360.83552368609111</v>
      </c>
      <c r="AS48" s="234">
        <v>404.37467373020672</v>
      </c>
      <c r="AT48" s="234">
        <v>257.89321209459234</v>
      </c>
      <c r="AU48" s="234">
        <v>307.96026055222222</v>
      </c>
      <c r="AV48" s="234">
        <v>1519.9781693890102</v>
      </c>
      <c r="AW48" s="234">
        <v>362.3559399631265</v>
      </c>
      <c r="AX48" s="234">
        <v>380.68675671333034</v>
      </c>
      <c r="AY48" s="234">
        <v>316.77481992304331</v>
      </c>
      <c r="AZ48" s="234">
        <v>1940.7385578903638</v>
      </c>
      <c r="BA48" s="234">
        <v>326.71951965699884</v>
      </c>
      <c r="BB48" s="234">
        <v>573.82199763595179</v>
      </c>
      <c r="BC48" s="234">
        <v>7167.3891129840622</v>
      </c>
      <c r="BD48" s="234">
        <v>428.04710079371523</v>
      </c>
      <c r="BE48" s="234">
        <v>428.89792996285576</v>
      </c>
      <c r="BF48" s="234">
        <v>408.65246413965207</v>
      </c>
      <c r="BG48" s="234">
        <v>431.74594077192597</v>
      </c>
      <c r="BH48" s="234">
        <v>2412.700703046386</v>
      </c>
    </row>
    <row r="49" spans="1:60" s="31" customFormat="1" ht="15.75" customHeight="1" x14ac:dyDescent="0.2">
      <c r="A49" s="254" t="s">
        <v>71</v>
      </c>
      <c r="B49" s="360">
        <v>278</v>
      </c>
      <c r="C49" s="254" t="s">
        <v>75</v>
      </c>
      <c r="D49" s="237">
        <v>930.71681879148059</v>
      </c>
      <c r="E49" s="237">
        <v>884.92057413836631</v>
      </c>
      <c r="F49" s="237">
        <v>736.29186179222097</v>
      </c>
      <c r="G49" s="237">
        <v>1056.2470372915036</v>
      </c>
      <c r="H49" s="237">
        <v>1050.4813732819237</v>
      </c>
      <c r="I49" s="237">
        <v>748.73332598390482</v>
      </c>
      <c r="J49" s="237">
        <v>1012.3252259678923</v>
      </c>
      <c r="K49" s="237">
        <v>1211.4410930729177</v>
      </c>
      <c r="L49" s="237">
        <v>1566.3461106884606</v>
      </c>
      <c r="M49" s="237">
        <v>1106.9356583161923</v>
      </c>
      <c r="N49" s="237">
        <v>1892.7453362257145</v>
      </c>
      <c r="O49" s="237">
        <v>1862.3386074715036</v>
      </c>
      <c r="P49" s="237">
        <v>14059.523023022077</v>
      </c>
      <c r="Q49" s="237">
        <v>661.76163012005304</v>
      </c>
      <c r="R49" s="237">
        <v>1699.3249689654365</v>
      </c>
      <c r="S49" s="237">
        <v>1092.2083499035039</v>
      </c>
      <c r="T49" s="237">
        <v>1164.1541109814693</v>
      </c>
      <c r="U49" s="237">
        <v>963.99805574368509</v>
      </c>
      <c r="V49" s="237">
        <v>2189.2333775855391</v>
      </c>
      <c r="W49" s="237">
        <v>1789.7456398909371</v>
      </c>
      <c r="X49" s="237">
        <v>1096.728180798395</v>
      </c>
      <c r="Y49" s="237">
        <v>1495.3752267645505</v>
      </c>
      <c r="Z49" s="237">
        <v>1306.214380440937</v>
      </c>
      <c r="AA49" s="237">
        <v>1407.8224794893924</v>
      </c>
      <c r="AB49" s="237">
        <v>3009.9087207749844</v>
      </c>
      <c r="AC49" s="237">
        <v>17876.475121458887</v>
      </c>
      <c r="AD49" s="237">
        <v>948.9347223597515</v>
      </c>
      <c r="AE49" s="237">
        <v>1722.0594428269553</v>
      </c>
      <c r="AF49" s="237">
        <v>1418.883239169629</v>
      </c>
      <c r="AG49" s="237">
        <v>1964.9349711468506</v>
      </c>
      <c r="AH49" s="237">
        <v>1545.7561197017358</v>
      </c>
      <c r="AI49" s="237">
        <v>2330.0380899659303</v>
      </c>
      <c r="AJ49" s="237">
        <v>1909.0123919070259</v>
      </c>
      <c r="AK49" s="237">
        <v>1446.7747620166754</v>
      </c>
      <c r="AL49" s="237">
        <v>1600.3967153075557</v>
      </c>
      <c r="AM49" s="237">
        <v>2087.9592043243033</v>
      </c>
      <c r="AN49" s="237">
        <v>2704.2152790909563</v>
      </c>
      <c r="AO49" s="237">
        <v>2291.8431427013807</v>
      </c>
      <c r="AP49" s="237">
        <v>21970.808080518749</v>
      </c>
      <c r="AQ49" s="237">
        <v>1292.5733849184683</v>
      </c>
      <c r="AR49" s="237">
        <v>1449.7506025993528</v>
      </c>
      <c r="AS49" s="237">
        <v>2065.4289360221173</v>
      </c>
      <c r="AT49" s="237">
        <v>1706.2998509436329</v>
      </c>
      <c r="AU49" s="237">
        <v>1520.0476759179514</v>
      </c>
      <c r="AV49" s="237">
        <v>1762.473228329229</v>
      </c>
      <c r="AW49" s="237">
        <v>1832.478067733274</v>
      </c>
      <c r="AX49" s="237">
        <v>2798.4042848252893</v>
      </c>
      <c r="AY49" s="237">
        <v>1659.7766770383662</v>
      </c>
      <c r="AZ49" s="237">
        <v>1583.7394881543373</v>
      </c>
      <c r="BA49" s="237">
        <v>2773.8724489807246</v>
      </c>
      <c r="BB49" s="237">
        <v>2893.0798345999424</v>
      </c>
      <c r="BC49" s="237">
        <v>23337.92448006268</v>
      </c>
      <c r="BD49" s="237">
        <v>985.40412457774937</v>
      </c>
      <c r="BE49" s="237">
        <v>1312.6480674650782</v>
      </c>
      <c r="BF49" s="237">
        <v>946.67714212909277</v>
      </c>
      <c r="BG49" s="237">
        <v>1591.9315904777181</v>
      </c>
      <c r="BH49" s="237">
        <v>1438.5636372458109</v>
      </c>
    </row>
    <row r="50" spans="1:60" s="31" customFormat="1" ht="15.75" customHeight="1" x14ac:dyDescent="0.2">
      <c r="A50" s="239" t="s">
        <v>71</v>
      </c>
      <c r="B50" s="305">
        <v>276</v>
      </c>
      <c r="C50" s="239" t="s">
        <v>266</v>
      </c>
      <c r="D50" s="234">
        <v>659.42203324351328</v>
      </c>
      <c r="E50" s="234">
        <v>674.61276149374726</v>
      </c>
      <c r="F50" s="234">
        <v>862.44196223933932</v>
      </c>
      <c r="G50" s="234">
        <v>958.49518927324357</v>
      </c>
      <c r="H50" s="234">
        <v>951.46839919846877</v>
      </c>
      <c r="I50" s="234">
        <v>496.47693834112022</v>
      </c>
      <c r="J50" s="234">
        <v>1133.8844306412657</v>
      </c>
      <c r="K50" s="234">
        <v>1211.5526034065792</v>
      </c>
      <c r="L50" s="234">
        <v>484.45310648041504</v>
      </c>
      <c r="M50" s="234">
        <v>620.21375981965571</v>
      </c>
      <c r="N50" s="234">
        <v>920.57223073749287</v>
      </c>
      <c r="O50" s="234">
        <v>890.91246409990731</v>
      </c>
      <c r="P50" s="234">
        <v>9864.5058789747472</v>
      </c>
      <c r="Q50" s="234">
        <v>470.30670585720947</v>
      </c>
      <c r="R50" s="234">
        <v>1181.0691504727406</v>
      </c>
      <c r="S50" s="234">
        <v>1434.4908358052105</v>
      </c>
      <c r="T50" s="234">
        <v>670.60101087296493</v>
      </c>
      <c r="U50" s="234">
        <v>1807.3859216630406</v>
      </c>
      <c r="V50" s="234">
        <v>1289.6413344251005</v>
      </c>
      <c r="W50" s="234">
        <v>1439.0513424976004</v>
      </c>
      <c r="X50" s="234">
        <v>1559.5997640242306</v>
      </c>
      <c r="Y50" s="234">
        <v>742.2493844872979</v>
      </c>
      <c r="Z50" s="234">
        <v>1153.6011914243304</v>
      </c>
      <c r="AA50" s="234">
        <v>1189.7163632738186</v>
      </c>
      <c r="AB50" s="234">
        <v>2814.6856627762791</v>
      </c>
      <c r="AC50" s="234">
        <v>15752.398667579824</v>
      </c>
      <c r="AD50" s="234">
        <v>3739.4962779239454</v>
      </c>
      <c r="AE50" s="234">
        <v>1217.1933640979139</v>
      </c>
      <c r="AF50" s="234">
        <v>1109.9207989930055</v>
      </c>
      <c r="AG50" s="234">
        <v>1132.7507603892086</v>
      </c>
      <c r="AH50" s="234">
        <v>1185.5473456697282</v>
      </c>
      <c r="AI50" s="234">
        <v>1503.8798783930495</v>
      </c>
      <c r="AJ50" s="234">
        <v>2318.4916997603873</v>
      </c>
      <c r="AK50" s="234">
        <v>946.17834177590203</v>
      </c>
      <c r="AL50" s="234">
        <v>949.57568166565375</v>
      </c>
      <c r="AM50" s="234">
        <v>534.07271965680354</v>
      </c>
      <c r="AN50" s="234">
        <v>534.11242755439218</v>
      </c>
      <c r="AO50" s="234">
        <v>1056.3634911119716</v>
      </c>
      <c r="AP50" s="234">
        <v>16227.582786991958</v>
      </c>
      <c r="AQ50" s="234">
        <v>475.2552428550535</v>
      </c>
      <c r="AR50" s="234">
        <v>1103.530323768457</v>
      </c>
      <c r="AS50" s="234">
        <v>1509.8891166064066</v>
      </c>
      <c r="AT50" s="234">
        <v>1499.0009952666428</v>
      </c>
      <c r="AU50" s="234">
        <v>1765.2208460810111</v>
      </c>
      <c r="AV50" s="234">
        <v>2233.4657432010245</v>
      </c>
      <c r="AW50" s="234">
        <v>1402.5140750089718</v>
      </c>
      <c r="AX50" s="234">
        <v>993.50186849803538</v>
      </c>
      <c r="AY50" s="234">
        <v>1506.1207808246979</v>
      </c>
      <c r="AZ50" s="234">
        <v>885.78505403608369</v>
      </c>
      <c r="BA50" s="234">
        <v>1160.9736277958009</v>
      </c>
      <c r="BB50" s="234">
        <v>3686.0758137766366</v>
      </c>
      <c r="BC50" s="234">
        <v>18221.333487718824</v>
      </c>
      <c r="BD50" s="234">
        <v>1069.5652268601459</v>
      </c>
      <c r="BE50" s="234">
        <v>1006.6915045731566</v>
      </c>
      <c r="BF50" s="234">
        <v>1510.1539442998817</v>
      </c>
      <c r="BG50" s="234">
        <v>846.27897796611171</v>
      </c>
      <c r="BH50" s="234">
        <v>1254.3906026552395</v>
      </c>
    </row>
    <row r="51" spans="1:60" s="31" customFormat="1" ht="15.75" customHeight="1" x14ac:dyDescent="0.2">
      <c r="A51" s="263" t="s">
        <v>71</v>
      </c>
      <c r="B51" s="306">
        <v>280</v>
      </c>
      <c r="C51" s="254" t="s">
        <v>77</v>
      </c>
      <c r="D51" s="237">
        <v>527.35585915099887</v>
      </c>
      <c r="E51" s="237">
        <v>183.766072744425</v>
      </c>
      <c r="F51" s="237">
        <v>139.9867918923369</v>
      </c>
      <c r="G51" s="237">
        <v>501.56974116934907</v>
      </c>
      <c r="H51" s="237">
        <v>605.14007942438468</v>
      </c>
      <c r="I51" s="237">
        <v>400.38626900604635</v>
      </c>
      <c r="J51" s="237">
        <v>502.55576764830147</v>
      </c>
      <c r="K51" s="237">
        <v>527.39876511745967</v>
      </c>
      <c r="L51" s="237">
        <v>612.21643291273904</v>
      </c>
      <c r="M51" s="237">
        <v>774.42559476579061</v>
      </c>
      <c r="N51" s="237">
        <v>1123.1577277969616</v>
      </c>
      <c r="O51" s="237">
        <v>1088.6192302093157</v>
      </c>
      <c r="P51" s="237">
        <v>6986.5783318381082</v>
      </c>
      <c r="Q51" s="238">
        <v>572.76802316624048</v>
      </c>
      <c r="R51" s="238">
        <v>395.47189452672632</v>
      </c>
      <c r="S51" s="238">
        <v>516.21026847870621</v>
      </c>
      <c r="T51" s="238">
        <v>423.26564902333985</v>
      </c>
      <c r="U51" s="238">
        <v>265.97760339501639</v>
      </c>
      <c r="V51" s="238">
        <v>337.99724800700142</v>
      </c>
      <c r="W51" s="238">
        <v>442.34570929008737</v>
      </c>
      <c r="X51" s="238">
        <v>482.85500062423881</v>
      </c>
      <c r="Y51" s="238">
        <v>414.06303975457007</v>
      </c>
      <c r="Z51" s="238">
        <v>383.36923603826341</v>
      </c>
      <c r="AA51" s="238">
        <v>395.78531112985797</v>
      </c>
      <c r="AB51" s="238">
        <v>590.60565234351839</v>
      </c>
      <c r="AC51" s="238">
        <v>5220.7146357775664</v>
      </c>
      <c r="AD51" s="238">
        <v>406.5341552912376</v>
      </c>
      <c r="AE51" s="238">
        <v>566.7055282231845</v>
      </c>
      <c r="AF51" s="238">
        <v>488.95258410763262</v>
      </c>
      <c r="AG51" s="238">
        <v>714.31970524459337</v>
      </c>
      <c r="AH51" s="238">
        <v>624.17218405010681</v>
      </c>
      <c r="AI51" s="238">
        <v>534.44929339761563</v>
      </c>
      <c r="AJ51" s="238">
        <v>725.03656171126238</v>
      </c>
      <c r="AK51" s="238">
        <v>678.71761713736964</v>
      </c>
      <c r="AL51" s="238">
        <v>708.93132253764338</v>
      </c>
      <c r="AM51" s="238">
        <v>891.63566280030204</v>
      </c>
      <c r="AN51" s="238">
        <v>671.971336365301</v>
      </c>
      <c r="AO51" s="238">
        <v>1344.0698115876589</v>
      </c>
      <c r="AP51" s="238">
        <v>8355.4957624539093</v>
      </c>
      <c r="AQ51" s="238">
        <v>620.17787301402564</v>
      </c>
      <c r="AR51" s="238">
        <v>812.16511827904901</v>
      </c>
      <c r="AS51" s="238">
        <v>834.38641944277845</v>
      </c>
      <c r="AT51" s="238">
        <v>793.84476643942185</v>
      </c>
      <c r="AU51" s="238">
        <v>719.71913079474166</v>
      </c>
      <c r="AV51" s="238">
        <v>870.68669183588725</v>
      </c>
      <c r="AW51" s="238">
        <v>878.8081715480655</v>
      </c>
      <c r="AX51" s="238">
        <v>932.77836826977284</v>
      </c>
      <c r="AY51" s="238">
        <v>1057.6440029248804</v>
      </c>
      <c r="AZ51" s="238">
        <v>787.7496720617761</v>
      </c>
      <c r="BA51" s="238">
        <v>763.39937756139648</v>
      </c>
      <c r="BB51" s="238">
        <v>1225.0859505326171</v>
      </c>
      <c r="BC51" s="238">
        <v>10296.445542704409</v>
      </c>
      <c r="BD51" s="238">
        <v>469.23398706384182</v>
      </c>
      <c r="BE51" s="238">
        <v>901.52373793650838</v>
      </c>
      <c r="BF51" s="238">
        <v>766.00323243808691</v>
      </c>
      <c r="BG51" s="238">
        <v>905.17736098297928</v>
      </c>
      <c r="BH51" s="238">
        <v>840.17538595027656</v>
      </c>
    </row>
    <row r="52" spans="1:60" s="31" customFormat="1" ht="15.75" customHeight="1" x14ac:dyDescent="0.2">
      <c r="A52" s="239" t="s">
        <v>71</v>
      </c>
      <c r="B52" s="305">
        <v>208</v>
      </c>
      <c r="C52" s="239" t="s">
        <v>267</v>
      </c>
      <c r="D52" s="234">
        <v>260.50700026857402</v>
      </c>
      <c r="E52" s="234">
        <v>938.14535667683595</v>
      </c>
      <c r="F52" s="234">
        <v>237.255696592932</v>
      </c>
      <c r="G52" s="234">
        <v>230.22176219133101</v>
      </c>
      <c r="H52" s="234">
        <v>877.45692200733504</v>
      </c>
      <c r="I52" s="234">
        <v>823.378560586145</v>
      </c>
      <c r="J52" s="234">
        <v>13.453436943831999</v>
      </c>
      <c r="K52" s="234">
        <v>6.0421481000816799</v>
      </c>
      <c r="L52" s="234">
        <v>0</v>
      </c>
      <c r="M52" s="234">
        <v>0</v>
      </c>
      <c r="N52" s="234">
        <v>734.83628058545696</v>
      </c>
      <c r="O52" s="234">
        <v>0</v>
      </c>
      <c r="P52" s="234">
        <v>4121.297163952524</v>
      </c>
      <c r="Q52" s="234">
        <v>0</v>
      </c>
      <c r="R52" s="234">
        <v>0</v>
      </c>
      <c r="S52" s="234">
        <v>0</v>
      </c>
      <c r="T52" s="234">
        <v>19.800450879779099</v>
      </c>
      <c r="U52" s="234">
        <v>0</v>
      </c>
      <c r="V52" s="234">
        <v>0</v>
      </c>
      <c r="W52" s="234">
        <v>0</v>
      </c>
      <c r="X52" s="234">
        <v>0</v>
      </c>
      <c r="Y52" s="234">
        <v>0</v>
      </c>
      <c r="Z52" s="234">
        <v>0</v>
      </c>
      <c r="AA52" s="234">
        <v>0</v>
      </c>
      <c r="AB52" s="234">
        <v>0</v>
      </c>
      <c r="AC52" s="234">
        <v>19.800450879779099</v>
      </c>
      <c r="AD52" s="234">
        <v>8.6355770197420991</v>
      </c>
      <c r="AE52" s="234">
        <v>0</v>
      </c>
      <c r="AF52" s="234">
        <v>0</v>
      </c>
      <c r="AG52" s="234">
        <v>260.08025214914602</v>
      </c>
      <c r="AH52" s="234">
        <v>0</v>
      </c>
      <c r="AI52" s="234">
        <v>56.452253229632902</v>
      </c>
      <c r="AJ52" s="234">
        <v>0</v>
      </c>
      <c r="AK52" s="234">
        <v>190.05538596009899</v>
      </c>
      <c r="AL52" s="234">
        <v>7.8885601214007197</v>
      </c>
      <c r="AM52" s="234">
        <v>0</v>
      </c>
      <c r="AN52" s="234">
        <v>0</v>
      </c>
      <c r="AO52" s="234">
        <v>0</v>
      </c>
      <c r="AP52" s="234">
        <v>523.11202848002074</v>
      </c>
      <c r="AQ52" s="234">
        <v>0</v>
      </c>
      <c r="AR52" s="234">
        <v>0</v>
      </c>
      <c r="AS52" s="234">
        <v>0</v>
      </c>
      <c r="AT52" s="234">
        <v>0</v>
      </c>
      <c r="AU52" s="234">
        <v>0</v>
      </c>
      <c r="AV52" s="234">
        <v>0</v>
      </c>
      <c r="AW52" s="234">
        <v>0</v>
      </c>
      <c r="AX52" s="234">
        <v>0</v>
      </c>
      <c r="AY52" s="234">
        <v>0</v>
      </c>
      <c r="AZ52" s="234">
        <v>0</v>
      </c>
      <c r="BA52" s="234">
        <v>0</v>
      </c>
      <c r="BB52" s="234">
        <v>0</v>
      </c>
      <c r="BC52" s="234">
        <v>0</v>
      </c>
      <c r="BD52" s="234">
        <v>0</v>
      </c>
      <c r="BE52" s="234">
        <v>378.97603100566698</v>
      </c>
      <c r="BF52" s="234">
        <v>0</v>
      </c>
      <c r="BG52" s="234">
        <v>0</v>
      </c>
      <c r="BH52" s="234">
        <v>790.439263940091</v>
      </c>
    </row>
    <row r="53" spans="1:60" s="31" customFormat="1" ht="15.75" customHeight="1" x14ac:dyDescent="0.2">
      <c r="A53" s="254" t="s">
        <v>71</v>
      </c>
      <c r="B53" s="360">
        <v>247</v>
      </c>
      <c r="C53" s="254" t="s">
        <v>104</v>
      </c>
      <c r="D53" s="237">
        <v>411.03344595166743</v>
      </c>
      <c r="E53" s="237">
        <v>434.91347816855045</v>
      </c>
      <c r="F53" s="237">
        <v>90.854338544495391</v>
      </c>
      <c r="G53" s="237">
        <v>435.09117628293507</v>
      </c>
      <c r="H53" s="237">
        <v>847.89666964332923</v>
      </c>
      <c r="I53" s="237">
        <v>785.57041459257391</v>
      </c>
      <c r="J53" s="237">
        <v>584.51247906419064</v>
      </c>
      <c r="K53" s="237">
        <v>610.34487081943496</v>
      </c>
      <c r="L53" s="237">
        <v>906.58624235421314</v>
      </c>
      <c r="M53" s="237">
        <v>472.79525099279942</v>
      </c>
      <c r="N53" s="237">
        <v>626.00495724555026</v>
      </c>
      <c r="O53" s="237">
        <v>852.87563506609649</v>
      </c>
      <c r="P53" s="237">
        <v>7058.4789587258365</v>
      </c>
      <c r="Q53" s="238">
        <v>623.16923730318706</v>
      </c>
      <c r="R53" s="238">
        <v>652.1889712139789</v>
      </c>
      <c r="S53" s="238">
        <v>755.68588048308004</v>
      </c>
      <c r="T53" s="238">
        <v>849.53217352216086</v>
      </c>
      <c r="U53" s="238">
        <v>767.52745931655761</v>
      </c>
      <c r="V53" s="238">
        <v>869.43620608590254</v>
      </c>
      <c r="W53" s="238">
        <v>739.97546824891197</v>
      </c>
      <c r="X53" s="238">
        <v>742.63697023871885</v>
      </c>
      <c r="Y53" s="238">
        <v>760.15614686135575</v>
      </c>
      <c r="Z53" s="238">
        <v>744.1562321923692</v>
      </c>
      <c r="AA53" s="238">
        <v>801.82981532324584</v>
      </c>
      <c r="AB53" s="238">
        <v>888.99953853921193</v>
      </c>
      <c r="AC53" s="238">
        <v>9195.2940993286811</v>
      </c>
      <c r="AD53" s="238">
        <v>950.79209935139829</v>
      </c>
      <c r="AE53" s="238">
        <v>432.05736221462735</v>
      </c>
      <c r="AF53" s="238">
        <v>564.96926948215332</v>
      </c>
      <c r="AG53" s="238">
        <v>471.1286507687181</v>
      </c>
      <c r="AH53" s="238">
        <v>735.02145868357229</v>
      </c>
      <c r="AI53" s="238">
        <v>456.34866158256278</v>
      </c>
      <c r="AJ53" s="238">
        <v>762.73979264623415</v>
      </c>
      <c r="AK53" s="238">
        <v>517.11424897529923</v>
      </c>
      <c r="AL53" s="238">
        <v>682.94359283419635</v>
      </c>
      <c r="AM53" s="238">
        <v>492.89370203813627</v>
      </c>
      <c r="AN53" s="238">
        <v>520.75415034239154</v>
      </c>
      <c r="AO53" s="238">
        <v>793.53546034154442</v>
      </c>
      <c r="AP53" s="238">
        <v>7380.2984492608339</v>
      </c>
      <c r="AQ53" s="238">
        <v>570.70702804419432</v>
      </c>
      <c r="AR53" s="238">
        <v>489.96305672307079</v>
      </c>
      <c r="AS53" s="238">
        <v>811.72420293497805</v>
      </c>
      <c r="AT53" s="238">
        <v>718.43813226299255</v>
      </c>
      <c r="AU53" s="238">
        <v>488.79663508890474</v>
      </c>
      <c r="AV53" s="238">
        <v>546.33340545376359</v>
      </c>
      <c r="AW53" s="238">
        <v>598.37459940359065</v>
      </c>
      <c r="AX53" s="238">
        <v>4154.2036264355702</v>
      </c>
      <c r="AY53" s="238">
        <v>1149.8735917385402</v>
      </c>
      <c r="AZ53" s="238">
        <v>595.76416697701791</v>
      </c>
      <c r="BA53" s="238">
        <v>528.21293210841179</v>
      </c>
      <c r="BB53" s="238">
        <v>1311.3181594381206</v>
      </c>
      <c r="BC53" s="238">
        <v>11963.709536609154</v>
      </c>
      <c r="BD53" s="238">
        <v>634.14707364048445</v>
      </c>
      <c r="BE53" s="238">
        <v>848.68778976963824</v>
      </c>
      <c r="BF53" s="238">
        <v>659.22075264820182</v>
      </c>
      <c r="BG53" s="238">
        <v>775.67809832080161</v>
      </c>
      <c r="BH53" s="238">
        <v>762.59262524357359</v>
      </c>
    </row>
    <row r="54" spans="1:60" s="31" customFormat="1" ht="15.75" customHeight="1" x14ac:dyDescent="0.2">
      <c r="A54" s="239" t="s">
        <v>71</v>
      </c>
      <c r="B54" s="305" t="s">
        <v>71</v>
      </c>
      <c r="C54" s="239" t="s">
        <v>88</v>
      </c>
      <c r="D54" s="234">
        <v>3702.1832901705839</v>
      </c>
      <c r="E54" s="234">
        <v>3332.5903193549384</v>
      </c>
      <c r="F54" s="234">
        <v>4393.5649703488243</v>
      </c>
      <c r="G54" s="234">
        <v>3011.9252558553744</v>
      </c>
      <c r="H54" s="234">
        <v>3359.6582665905776</v>
      </c>
      <c r="I54" s="234">
        <v>4414.4885472520264</v>
      </c>
      <c r="J54" s="234">
        <v>4996.2232679315284</v>
      </c>
      <c r="K54" s="234">
        <v>4021.5045088847364</v>
      </c>
      <c r="L54" s="234">
        <v>3638.4560647046237</v>
      </c>
      <c r="M54" s="234">
        <v>2818.0732519942599</v>
      </c>
      <c r="N54" s="234">
        <v>4088.7798780810467</v>
      </c>
      <c r="O54" s="234">
        <v>7132.2680311983795</v>
      </c>
      <c r="P54" s="234">
        <v>48909.715652366904</v>
      </c>
      <c r="Q54" s="234">
        <v>3726.0855481088888</v>
      </c>
      <c r="R54" s="234">
        <v>3424.0055797152409</v>
      </c>
      <c r="S54" s="234">
        <v>4261.108461087204</v>
      </c>
      <c r="T54" s="234">
        <v>3311.0233964236809</v>
      </c>
      <c r="U54" s="234">
        <v>4999.5211192390998</v>
      </c>
      <c r="V54" s="234">
        <v>4644.7966728901829</v>
      </c>
      <c r="W54" s="234">
        <v>4149.5349926116869</v>
      </c>
      <c r="X54" s="234">
        <v>4435.4770433568947</v>
      </c>
      <c r="Y54" s="234">
        <v>3693.8713097747336</v>
      </c>
      <c r="Z54" s="234">
        <v>5313.8772835690306</v>
      </c>
      <c r="AA54" s="234">
        <v>4877.929393960947</v>
      </c>
      <c r="AB54" s="234">
        <v>7189.9910483810427</v>
      </c>
      <c r="AC54" s="234">
        <v>54027.221849118621</v>
      </c>
      <c r="AD54" s="234">
        <v>5796.888207427708</v>
      </c>
      <c r="AE54" s="234">
        <v>3708.5361129704561</v>
      </c>
      <c r="AF54" s="234">
        <v>7122.0791939480323</v>
      </c>
      <c r="AG54" s="234">
        <v>4817.3652221307511</v>
      </c>
      <c r="AH54" s="234">
        <v>5022.3883344303404</v>
      </c>
      <c r="AI54" s="234">
        <v>7036.5127277082192</v>
      </c>
      <c r="AJ54" s="234">
        <v>4721.2831172912602</v>
      </c>
      <c r="AK54" s="234">
        <v>4444.898340574865</v>
      </c>
      <c r="AL54" s="234">
        <v>3820.9872217657189</v>
      </c>
      <c r="AM54" s="234">
        <v>3712.8495174815607</v>
      </c>
      <c r="AN54" s="234">
        <v>5772.4070971358269</v>
      </c>
      <c r="AO54" s="234">
        <v>8152.9741258727636</v>
      </c>
      <c r="AP54" s="234">
        <v>64129.169218737508</v>
      </c>
      <c r="AQ54" s="234">
        <v>4215.5047267205246</v>
      </c>
      <c r="AR54" s="234">
        <v>4622.1208319405587</v>
      </c>
      <c r="AS54" s="234">
        <v>3594.3260142322379</v>
      </c>
      <c r="AT54" s="234">
        <v>3436.1950886509603</v>
      </c>
      <c r="AU54" s="234">
        <v>3995.9780082695615</v>
      </c>
      <c r="AV54" s="234">
        <v>3745.7983380060709</v>
      </c>
      <c r="AW54" s="234">
        <v>3691.5084661835672</v>
      </c>
      <c r="AX54" s="234">
        <v>3483.7682610082225</v>
      </c>
      <c r="AY54" s="234">
        <v>3555.066717247732</v>
      </c>
      <c r="AZ54" s="234">
        <v>3464.3752753550998</v>
      </c>
      <c r="BA54" s="234">
        <v>3719.462740579138</v>
      </c>
      <c r="BB54" s="234">
        <v>9125.0158929155805</v>
      </c>
      <c r="BC54" s="234">
        <v>50649.120361109242</v>
      </c>
      <c r="BD54" s="234">
        <v>2493.5520045930057</v>
      </c>
      <c r="BE54" s="234">
        <v>5156.5274710070062</v>
      </c>
      <c r="BF54" s="234">
        <v>3305.7835101305423</v>
      </c>
      <c r="BG54" s="234">
        <v>3791.2472804251861</v>
      </c>
      <c r="BH54" s="234">
        <v>3165.8303974298119</v>
      </c>
    </row>
    <row r="55" spans="1:60" s="246" customFormat="1" ht="15.75" customHeight="1" x14ac:dyDescent="0.2">
      <c r="A55" s="297" t="s">
        <v>179</v>
      </c>
      <c r="B55" s="307" t="s">
        <v>71</v>
      </c>
      <c r="C55" s="257" t="s">
        <v>71</v>
      </c>
      <c r="D55" s="269">
        <v>15195.909567127848</v>
      </c>
      <c r="E55" s="269">
        <v>10237.990080160871</v>
      </c>
      <c r="F55" s="269">
        <v>12230.554603065219</v>
      </c>
      <c r="G55" s="269">
        <v>17248.046260172072</v>
      </c>
      <c r="H55" s="269">
        <v>15599.563100071244</v>
      </c>
      <c r="I55" s="269">
        <v>16596.486520865295</v>
      </c>
      <c r="J55" s="269">
        <v>22248.882918846564</v>
      </c>
      <c r="K55" s="269">
        <v>20721.55766696978</v>
      </c>
      <c r="L55" s="269">
        <v>17619.341486283021</v>
      </c>
      <c r="M55" s="269">
        <v>17421.506162183174</v>
      </c>
      <c r="N55" s="269">
        <v>21963.806789480543</v>
      </c>
      <c r="O55" s="269">
        <v>33004.057794223074</v>
      </c>
      <c r="P55" s="269">
        <v>220087.70294944872</v>
      </c>
      <c r="Q55" s="258">
        <v>30968.770385325864</v>
      </c>
      <c r="R55" s="258">
        <v>22816.145364073793</v>
      </c>
      <c r="S55" s="258">
        <v>25136.399313243739</v>
      </c>
      <c r="T55" s="258">
        <v>28919.813607593718</v>
      </c>
      <c r="U55" s="258">
        <v>26046.196045892488</v>
      </c>
      <c r="V55" s="258">
        <v>32111.812555478584</v>
      </c>
      <c r="W55" s="258">
        <v>42599.547792162324</v>
      </c>
      <c r="X55" s="258">
        <v>35446.186686556219</v>
      </c>
      <c r="Y55" s="258">
        <v>24554.96560156636</v>
      </c>
      <c r="Z55" s="258">
        <v>22769.843618775965</v>
      </c>
      <c r="AA55" s="258">
        <v>24053.677706682214</v>
      </c>
      <c r="AB55" s="258">
        <v>38663.182702052763</v>
      </c>
      <c r="AC55" s="258">
        <v>354086.5413794042</v>
      </c>
      <c r="AD55" s="258">
        <v>36340.884708138219</v>
      </c>
      <c r="AE55" s="258">
        <v>24908.894205625751</v>
      </c>
      <c r="AF55" s="258">
        <v>25171.732341362858</v>
      </c>
      <c r="AG55" s="258">
        <v>22570.118965730635</v>
      </c>
      <c r="AH55" s="258">
        <v>23538.244810634682</v>
      </c>
      <c r="AI55" s="258">
        <v>27976.838327354515</v>
      </c>
      <c r="AJ55" s="258">
        <v>35814.04426664098</v>
      </c>
      <c r="AK55" s="258">
        <v>34352.367039556128</v>
      </c>
      <c r="AL55" s="258">
        <v>27066.292782300101</v>
      </c>
      <c r="AM55" s="258">
        <v>25444.63923312752</v>
      </c>
      <c r="AN55" s="258">
        <v>27955.052560341224</v>
      </c>
      <c r="AO55" s="258">
        <v>47244.570079888421</v>
      </c>
      <c r="AP55" s="258">
        <v>358383.67932070111</v>
      </c>
      <c r="AQ55" s="258">
        <v>42295.49079243766</v>
      </c>
      <c r="AR55" s="258">
        <v>29025.733716306466</v>
      </c>
      <c r="AS55" s="258">
        <v>29754.861167259874</v>
      </c>
      <c r="AT55" s="258">
        <v>30418.464743893721</v>
      </c>
      <c r="AU55" s="258">
        <v>29928.828372574611</v>
      </c>
      <c r="AV55" s="258">
        <v>33390.264479664991</v>
      </c>
      <c r="AW55" s="258">
        <v>39291.364452629328</v>
      </c>
      <c r="AX55" s="258">
        <v>36959.729071096728</v>
      </c>
      <c r="AY55" s="258">
        <v>29172.49535046173</v>
      </c>
      <c r="AZ55" s="258">
        <v>27469.930883423971</v>
      </c>
      <c r="BA55" s="258">
        <v>28491.434454415237</v>
      </c>
      <c r="BB55" s="258">
        <v>40908.174342305058</v>
      </c>
      <c r="BC55" s="258">
        <v>397106.77182646946</v>
      </c>
      <c r="BD55" s="258">
        <v>40276.344200393112</v>
      </c>
      <c r="BE55" s="258">
        <v>29564.736145178216</v>
      </c>
      <c r="BF55" s="258">
        <v>32280.815455656444</v>
      </c>
      <c r="BG55" s="258">
        <v>33561.797239286338</v>
      </c>
      <c r="BH55" s="258">
        <v>36885.897428100187</v>
      </c>
    </row>
    <row r="56" spans="1:60" s="31" customFormat="1" ht="15.75" customHeight="1" x14ac:dyDescent="0.2">
      <c r="A56" s="239" t="s">
        <v>71</v>
      </c>
      <c r="B56" s="305">
        <v>211</v>
      </c>
      <c r="C56" s="239" t="s">
        <v>90</v>
      </c>
      <c r="D56" s="234">
        <v>13431.246466394799</v>
      </c>
      <c r="E56" s="234">
        <v>7996.1632762691597</v>
      </c>
      <c r="F56" s="234">
        <v>10408.6589059864</v>
      </c>
      <c r="G56" s="234">
        <v>13951.272112548901</v>
      </c>
      <c r="H56" s="234">
        <v>12934.648313776899</v>
      </c>
      <c r="I56" s="234">
        <v>14731.195441092899</v>
      </c>
      <c r="J56" s="234">
        <v>20413.942824174399</v>
      </c>
      <c r="K56" s="234">
        <v>18580.267297926701</v>
      </c>
      <c r="L56" s="234">
        <v>15180.6001419598</v>
      </c>
      <c r="M56" s="234">
        <v>15075.485986748299</v>
      </c>
      <c r="N56" s="234">
        <v>18993.843361920201</v>
      </c>
      <c r="O56" s="234">
        <v>29577.907632151</v>
      </c>
      <c r="P56" s="234">
        <v>191275.23176094945</v>
      </c>
      <c r="Q56" s="234">
        <v>28915.0150727242</v>
      </c>
      <c r="R56" s="234">
        <v>20917.771340979401</v>
      </c>
      <c r="S56" s="234">
        <v>23328.970593848699</v>
      </c>
      <c r="T56" s="234">
        <v>27005.014667204501</v>
      </c>
      <c r="U56" s="234">
        <v>23630.791210858701</v>
      </c>
      <c r="V56" s="234">
        <v>30034.3610839254</v>
      </c>
      <c r="W56" s="234">
        <v>40529.178790017497</v>
      </c>
      <c r="X56" s="234">
        <v>33118.242494554703</v>
      </c>
      <c r="Y56" s="234">
        <v>22276.7225906854</v>
      </c>
      <c r="Z56" s="234">
        <v>20123.1324347993</v>
      </c>
      <c r="AA56" s="234">
        <v>21580.908014533001</v>
      </c>
      <c r="AB56" s="234">
        <v>35047.497237704898</v>
      </c>
      <c r="AC56" s="234">
        <v>326507.6055318357</v>
      </c>
      <c r="AD56" s="234">
        <v>33968.475390788401</v>
      </c>
      <c r="AE56" s="234">
        <v>23013.009927866598</v>
      </c>
      <c r="AF56" s="234">
        <v>22648.623045489399</v>
      </c>
      <c r="AG56" s="234">
        <v>20105.202670199898</v>
      </c>
      <c r="AH56" s="234">
        <v>21841.5835487984</v>
      </c>
      <c r="AI56" s="234">
        <v>25331.137081579898</v>
      </c>
      <c r="AJ56" s="234">
        <v>33661.8064881436</v>
      </c>
      <c r="AK56" s="234">
        <v>31281.851656016701</v>
      </c>
      <c r="AL56" s="234">
        <v>24321.4888308359</v>
      </c>
      <c r="AM56" s="234">
        <v>23169.013782895301</v>
      </c>
      <c r="AN56" s="234">
        <v>25387.0048118257</v>
      </c>
      <c r="AO56" s="234">
        <v>42495.540593356098</v>
      </c>
      <c r="AP56" s="234">
        <v>327224.73782779591</v>
      </c>
      <c r="AQ56" s="234">
        <v>40043.747945757001</v>
      </c>
      <c r="AR56" s="234">
        <v>26781.504863188798</v>
      </c>
      <c r="AS56" s="234">
        <v>27505.202432280901</v>
      </c>
      <c r="AT56" s="234">
        <v>27354.4149187199</v>
      </c>
      <c r="AU56" s="234">
        <v>27709.549457817298</v>
      </c>
      <c r="AV56" s="234">
        <v>31092.255238252699</v>
      </c>
      <c r="AW56" s="234">
        <v>37035.716247819102</v>
      </c>
      <c r="AX56" s="234">
        <v>34982.904024045303</v>
      </c>
      <c r="AY56" s="234">
        <v>25878.2521189574</v>
      </c>
      <c r="AZ56" s="234">
        <v>25294.355003806199</v>
      </c>
      <c r="BA56" s="234">
        <v>25491.307077047699</v>
      </c>
      <c r="BB56" s="234">
        <v>37662.945006548201</v>
      </c>
      <c r="BC56" s="234">
        <v>366832.15433424053</v>
      </c>
      <c r="BD56" s="234">
        <v>38046.302948691002</v>
      </c>
      <c r="BE56" s="234">
        <v>27327.0820758593</v>
      </c>
      <c r="BF56" s="234">
        <v>30101.906810472501</v>
      </c>
      <c r="BG56" s="234">
        <v>31093.7049299723</v>
      </c>
      <c r="BH56" s="234">
        <v>34623.743946761497</v>
      </c>
    </row>
    <row r="57" spans="1:60" s="31" customFormat="1" ht="15.75" customHeight="1" x14ac:dyDescent="0.2">
      <c r="A57" s="235" t="s">
        <v>71</v>
      </c>
      <c r="B57" s="360">
        <v>263</v>
      </c>
      <c r="C57" s="254" t="s">
        <v>102</v>
      </c>
      <c r="D57" s="237">
        <v>571.31507781795267</v>
      </c>
      <c r="E57" s="237">
        <v>689.15859220314428</v>
      </c>
      <c r="F57" s="237">
        <v>512.93766965518671</v>
      </c>
      <c r="G57" s="237">
        <v>708.11356341791202</v>
      </c>
      <c r="H57" s="237">
        <v>423.59327838360656</v>
      </c>
      <c r="I57" s="237">
        <v>551.88852047522573</v>
      </c>
      <c r="J57" s="237">
        <v>548.86780828463452</v>
      </c>
      <c r="K57" s="237">
        <v>482.75576498051606</v>
      </c>
      <c r="L57" s="237">
        <v>631.62233563264215</v>
      </c>
      <c r="M57" s="237">
        <v>578.93935333943955</v>
      </c>
      <c r="N57" s="237">
        <v>848.4793824512094</v>
      </c>
      <c r="O57" s="237">
        <v>820.31882091474597</v>
      </c>
      <c r="P57" s="237">
        <v>7367.990167556216</v>
      </c>
      <c r="Q57" s="238">
        <v>732.73756438677538</v>
      </c>
      <c r="R57" s="238">
        <v>665.40290280521162</v>
      </c>
      <c r="S57" s="238">
        <v>707.67490315756913</v>
      </c>
      <c r="T57" s="238">
        <v>662.28410386451549</v>
      </c>
      <c r="U57" s="238">
        <v>602.88729594332221</v>
      </c>
      <c r="V57" s="238">
        <v>572.56416084933085</v>
      </c>
      <c r="W57" s="238">
        <v>650.38095475858813</v>
      </c>
      <c r="X57" s="238">
        <v>613.89401899774487</v>
      </c>
      <c r="Y57" s="238">
        <v>663.16121147889066</v>
      </c>
      <c r="Z57" s="238">
        <v>785.68678830116482</v>
      </c>
      <c r="AA57" s="238">
        <v>589.16986494518949</v>
      </c>
      <c r="AB57" s="238">
        <v>821.46954050770842</v>
      </c>
      <c r="AC57" s="238">
        <v>8067.3133099960114</v>
      </c>
      <c r="AD57" s="238">
        <v>617.53774958660495</v>
      </c>
      <c r="AE57" s="238">
        <v>602.90550836906993</v>
      </c>
      <c r="AF57" s="238">
        <v>595.10769319624933</v>
      </c>
      <c r="AG57" s="238">
        <v>591.2411023648433</v>
      </c>
      <c r="AH57" s="238">
        <v>489.97200483033032</v>
      </c>
      <c r="AI57" s="238">
        <v>1181.2888453216917</v>
      </c>
      <c r="AJ57" s="238">
        <v>649.98135756258853</v>
      </c>
      <c r="AK57" s="238">
        <v>1175.5187296172699</v>
      </c>
      <c r="AL57" s="238">
        <v>704.6128654571811</v>
      </c>
      <c r="AM57" s="238">
        <v>603.11285878003605</v>
      </c>
      <c r="AN57" s="238">
        <v>599.58799200693056</v>
      </c>
      <c r="AO57" s="238">
        <v>1665.0185622865913</v>
      </c>
      <c r="AP57" s="238">
        <v>9475.8852693793851</v>
      </c>
      <c r="AQ57" s="238">
        <v>591.98864503946106</v>
      </c>
      <c r="AR57" s="238">
        <v>582.95061713441271</v>
      </c>
      <c r="AS57" s="238">
        <v>733.30385658979901</v>
      </c>
      <c r="AT57" s="238">
        <v>1577.5132706550164</v>
      </c>
      <c r="AU57" s="238">
        <v>612.70862294357278</v>
      </c>
      <c r="AV57" s="238">
        <v>612.34839515836939</v>
      </c>
      <c r="AW57" s="238">
        <v>901.57126740062051</v>
      </c>
      <c r="AX57" s="238">
        <v>692.29726502371102</v>
      </c>
      <c r="AY57" s="238">
        <v>1609.8691248713747</v>
      </c>
      <c r="AZ57" s="238">
        <v>625.89559431872658</v>
      </c>
      <c r="BA57" s="238">
        <v>684.33955038275133</v>
      </c>
      <c r="BB57" s="238">
        <v>1434.8190076489998</v>
      </c>
      <c r="BC57" s="238">
        <v>10659.605217166814</v>
      </c>
      <c r="BD57" s="238">
        <v>784.491968454166</v>
      </c>
      <c r="BE57" s="238">
        <v>775.09464820328685</v>
      </c>
      <c r="BF57" s="238">
        <v>803.38664964543159</v>
      </c>
      <c r="BG57" s="238">
        <v>831.90448406808503</v>
      </c>
      <c r="BH57" s="238">
        <v>557.61867795845535</v>
      </c>
    </row>
    <row r="58" spans="1:60" s="31" customFormat="1" ht="15.75" customHeight="1" x14ac:dyDescent="0.2">
      <c r="A58" s="239" t="s">
        <v>71</v>
      </c>
      <c r="B58" s="305">
        <v>891</v>
      </c>
      <c r="C58" s="239" t="s">
        <v>114</v>
      </c>
      <c r="D58" s="234">
        <v>331.85259714440372</v>
      </c>
      <c r="E58" s="234">
        <v>328.51701490153624</v>
      </c>
      <c r="F58" s="234">
        <v>309.23066234093056</v>
      </c>
      <c r="G58" s="234">
        <v>344.01455108408118</v>
      </c>
      <c r="H58" s="234">
        <v>313.04855886591298</v>
      </c>
      <c r="I58" s="234">
        <v>324.25989840828339</v>
      </c>
      <c r="J58" s="234">
        <v>291.94956380992369</v>
      </c>
      <c r="K58" s="234">
        <v>298.64387553261639</v>
      </c>
      <c r="L58" s="234">
        <v>377.71849881733999</v>
      </c>
      <c r="M58" s="234">
        <v>317.77396414816911</v>
      </c>
      <c r="N58" s="234">
        <v>295.7061788031952</v>
      </c>
      <c r="O58" s="234">
        <v>275.16624707859677</v>
      </c>
      <c r="P58" s="234">
        <v>3807.8816109349896</v>
      </c>
      <c r="Q58" s="234">
        <v>333.29672332438389</v>
      </c>
      <c r="R58" s="234">
        <v>321.21213067568175</v>
      </c>
      <c r="S58" s="234">
        <v>303.8392958420223</v>
      </c>
      <c r="T58" s="234">
        <v>299.82756853286816</v>
      </c>
      <c r="U58" s="234">
        <v>285.20321755804684</v>
      </c>
      <c r="V58" s="234">
        <v>291.87497686225265</v>
      </c>
      <c r="W58" s="234">
        <v>282.24332334055998</v>
      </c>
      <c r="X58" s="234">
        <v>282.56022074666157</v>
      </c>
      <c r="Y58" s="234">
        <v>296.93566321129384</v>
      </c>
      <c r="Z58" s="234">
        <v>287.55457696269423</v>
      </c>
      <c r="AA58" s="234">
        <v>301.19258057705804</v>
      </c>
      <c r="AB58" s="234">
        <v>299.07678792920234</v>
      </c>
      <c r="AC58" s="234">
        <v>3584.8170655627259</v>
      </c>
      <c r="AD58" s="234">
        <v>367.98796358726281</v>
      </c>
      <c r="AE58" s="234">
        <v>353.48459793333836</v>
      </c>
      <c r="AF58" s="234">
        <v>329.2961309479241</v>
      </c>
      <c r="AG58" s="234">
        <v>309.22430908297986</v>
      </c>
      <c r="AH58" s="234">
        <v>237.46810544952839</v>
      </c>
      <c r="AI58" s="234">
        <v>228.25682318454241</v>
      </c>
      <c r="AJ58" s="234">
        <v>10.5667141157851</v>
      </c>
      <c r="AK58" s="234">
        <v>283.51145749244233</v>
      </c>
      <c r="AL58" s="234">
        <v>281.84447672877957</v>
      </c>
      <c r="AM58" s="234">
        <v>269.76117021652112</v>
      </c>
      <c r="AN58" s="234">
        <v>225.60114175480851</v>
      </c>
      <c r="AO58" s="234">
        <v>224.55521242116231</v>
      </c>
      <c r="AP58" s="234">
        <v>3121.5581029150744</v>
      </c>
      <c r="AQ58" s="234">
        <v>281.6248434207198</v>
      </c>
      <c r="AR58" s="234">
        <v>344.18173669739252</v>
      </c>
      <c r="AS58" s="234">
        <v>348.8846406682004</v>
      </c>
      <c r="AT58" s="234">
        <v>318.53321994458253</v>
      </c>
      <c r="AU58" s="234">
        <v>282.44246297027598</v>
      </c>
      <c r="AV58" s="234">
        <v>302.64058013997868</v>
      </c>
      <c r="AW58" s="234">
        <v>331.81583082767219</v>
      </c>
      <c r="AX58" s="234">
        <v>229.026372569773</v>
      </c>
      <c r="AY58" s="234">
        <v>217.02472992280931</v>
      </c>
      <c r="AZ58" s="234">
        <v>274.75983292681946</v>
      </c>
      <c r="BA58" s="234">
        <v>280.23999542195065</v>
      </c>
      <c r="BB58" s="234">
        <v>254.14958000395305</v>
      </c>
      <c r="BC58" s="234">
        <v>3465.3238255141273</v>
      </c>
      <c r="BD58" s="234">
        <v>340.26365900281155</v>
      </c>
      <c r="BE58" s="234">
        <v>315.69673553576126</v>
      </c>
      <c r="BF58" s="234">
        <v>342.59080797762829</v>
      </c>
      <c r="BG58" s="234">
        <v>329.18116248375077</v>
      </c>
      <c r="BH58" s="234">
        <v>288.86805145106223</v>
      </c>
    </row>
    <row r="59" spans="1:60" s="31" customFormat="1" ht="15.75" customHeight="1" x14ac:dyDescent="0.2">
      <c r="A59" s="235" t="s">
        <v>71</v>
      </c>
      <c r="B59" s="361">
        <v>2844</v>
      </c>
      <c r="C59" s="235" t="s">
        <v>79</v>
      </c>
      <c r="D59" s="238">
        <v>4.9619761896504615</v>
      </c>
      <c r="E59" s="238">
        <v>5.7039982432483916</v>
      </c>
      <c r="F59" s="238">
        <v>5.4205603517301402</v>
      </c>
      <c r="G59" s="238">
        <v>7.0100517218378524</v>
      </c>
      <c r="H59" s="238">
        <v>6.8149935798167913</v>
      </c>
      <c r="I59" s="238">
        <v>5.9756790448004224</v>
      </c>
      <c r="J59" s="238">
        <v>6.6784104634215842</v>
      </c>
      <c r="K59" s="238">
        <v>6.0740742951964046</v>
      </c>
      <c r="L59" s="238">
        <v>9.167839327001607</v>
      </c>
      <c r="M59" s="238">
        <v>83.423207774747283</v>
      </c>
      <c r="N59" s="238">
        <v>5.2881661154932367</v>
      </c>
      <c r="O59" s="238">
        <v>16.693778044815925</v>
      </c>
      <c r="P59" s="238">
        <v>163.21273515176011</v>
      </c>
      <c r="Q59" s="238">
        <v>78.325351375358693</v>
      </c>
      <c r="R59" s="238">
        <v>64.941431207368097</v>
      </c>
      <c r="S59" s="238">
        <v>79.975565034880674</v>
      </c>
      <c r="T59" s="238">
        <v>98.11643258893838</v>
      </c>
      <c r="U59" s="238">
        <v>80.412740236158527</v>
      </c>
      <c r="V59" s="238">
        <v>103.0611498336028</v>
      </c>
      <c r="W59" s="238">
        <v>126.94405320389295</v>
      </c>
      <c r="X59" s="238">
        <v>102.49304080518399</v>
      </c>
      <c r="Y59" s="238">
        <v>120.04682707759804</v>
      </c>
      <c r="Z59" s="238">
        <v>109.84708939036302</v>
      </c>
      <c r="AA59" s="238">
        <v>129.78741069758749</v>
      </c>
      <c r="AB59" s="238">
        <v>192.73382666839203</v>
      </c>
      <c r="AC59" s="238">
        <v>1286.6849181193247</v>
      </c>
      <c r="AD59" s="238">
        <v>163.15286763172756</v>
      </c>
      <c r="AE59" s="238">
        <v>158.36077562172551</v>
      </c>
      <c r="AF59" s="238">
        <v>251.489978269917</v>
      </c>
      <c r="AG59" s="238">
        <v>199.65986421600093</v>
      </c>
      <c r="AH59" s="238">
        <v>198.10474140792417</v>
      </c>
      <c r="AI59" s="238">
        <v>236.19935883844619</v>
      </c>
      <c r="AJ59" s="238">
        <v>112.16612697238504</v>
      </c>
      <c r="AK59" s="238">
        <v>190.17343212614222</v>
      </c>
      <c r="AL59" s="238">
        <v>185.97706774987785</v>
      </c>
      <c r="AM59" s="238">
        <v>202.05533442954169</v>
      </c>
      <c r="AN59" s="238">
        <v>35.216816130070995</v>
      </c>
      <c r="AO59" s="238">
        <v>46.209042954473297</v>
      </c>
      <c r="AP59" s="238">
        <v>1978.7654063482323</v>
      </c>
      <c r="AQ59" s="238">
        <v>148.01581984816642</v>
      </c>
      <c r="AR59" s="238">
        <v>148.74756095084857</v>
      </c>
      <c r="AS59" s="238">
        <v>164.02168684221411</v>
      </c>
      <c r="AT59" s="238">
        <v>159.09756716758699</v>
      </c>
      <c r="AU59" s="238">
        <v>242.19019769899893</v>
      </c>
      <c r="AV59" s="238">
        <v>188.42151906461288</v>
      </c>
      <c r="AW59" s="238">
        <v>233.06601149054907</v>
      </c>
      <c r="AX59" s="238">
        <v>197.02633147900943</v>
      </c>
      <c r="AY59" s="238">
        <v>179.92202704112492</v>
      </c>
      <c r="AZ59" s="238">
        <v>186.68789652705769</v>
      </c>
      <c r="BA59" s="238">
        <v>160.62039804360526</v>
      </c>
      <c r="BB59" s="238">
        <v>44.367716178210443</v>
      </c>
      <c r="BC59" s="238">
        <v>2052.1847323319848</v>
      </c>
      <c r="BD59" s="238">
        <v>207.57985441094542</v>
      </c>
      <c r="BE59" s="238">
        <v>213.4430181087925</v>
      </c>
      <c r="BF59" s="238">
        <v>189.68045962888613</v>
      </c>
      <c r="BG59" s="238">
        <v>211.51514905797342</v>
      </c>
      <c r="BH59" s="238">
        <v>246.63834909820835</v>
      </c>
    </row>
    <row r="60" spans="1:60" s="31" customFormat="1" ht="15.75" customHeight="1" x14ac:dyDescent="0.2">
      <c r="A60" s="239" t="s">
        <v>71</v>
      </c>
      <c r="B60" s="305">
        <v>2841</v>
      </c>
      <c r="C60" s="239" t="s">
        <v>73</v>
      </c>
      <c r="D60" s="234">
        <v>17.320412200848292</v>
      </c>
      <c r="E60" s="234">
        <v>27.57965725195416</v>
      </c>
      <c r="F60" s="234">
        <v>4.2769290210409396</v>
      </c>
      <c r="G60" s="234">
        <v>10.581384251230297</v>
      </c>
      <c r="H60" s="234">
        <v>10.612380655945442</v>
      </c>
      <c r="I60" s="234">
        <v>11.108519966418768</v>
      </c>
      <c r="J60" s="234">
        <v>6.886524111390389</v>
      </c>
      <c r="K60" s="234">
        <v>6.6290811218647017</v>
      </c>
      <c r="L60" s="234">
        <v>161.35054382945327</v>
      </c>
      <c r="M60" s="234">
        <v>195.07536075632231</v>
      </c>
      <c r="N60" s="234">
        <v>8.1032575005842435</v>
      </c>
      <c r="O60" s="234">
        <v>50.772783746727114</v>
      </c>
      <c r="P60" s="234">
        <v>510.29683441377995</v>
      </c>
      <c r="Q60" s="234">
        <v>4.5050013915178386</v>
      </c>
      <c r="R60" s="234">
        <v>7.8607361372443432</v>
      </c>
      <c r="S60" s="234">
        <v>19.607428435141635</v>
      </c>
      <c r="T60" s="234">
        <v>9.1021272858139497</v>
      </c>
      <c r="U60" s="234">
        <v>8.6722968911509231</v>
      </c>
      <c r="V60" s="234">
        <v>11.16797505031634</v>
      </c>
      <c r="W60" s="234">
        <v>37.445872351004077</v>
      </c>
      <c r="X60" s="234">
        <v>43.68803910367771</v>
      </c>
      <c r="Y60" s="234">
        <v>8.6172610587933853</v>
      </c>
      <c r="Z60" s="234">
        <v>200.84086397276235</v>
      </c>
      <c r="AA60" s="234">
        <v>58.216482203397717</v>
      </c>
      <c r="AB60" s="234">
        <v>67.228951802197017</v>
      </c>
      <c r="AC60" s="234">
        <v>476.95303568301722</v>
      </c>
      <c r="AD60" s="234">
        <v>34.501952528269825</v>
      </c>
      <c r="AE60" s="234">
        <v>29.001597382435968</v>
      </c>
      <c r="AF60" s="234">
        <v>27.33282164268488</v>
      </c>
      <c r="AG60" s="234">
        <v>25.320482050644081</v>
      </c>
      <c r="AH60" s="234">
        <v>24.948433461072707</v>
      </c>
      <c r="AI60" s="234">
        <v>27.283586091510411</v>
      </c>
      <c r="AJ60" s="234">
        <v>21.228302496200769</v>
      </c>
      <c r="AK60" s="234">
        <v>21.421720557503079</v>
      </c>
      <c r="AL60" s="234">
        <v>16.37962892637815</v>
      </c>
      <c r="AM60" s="234">
        <v>18.476892412465531</v>
      </c>
      <c r="AN60" s="234">
        <v>18.862226756067628</v>
      </c>
      <c r="AO60" s="234">
        <v>15.242584556480628</v>
      </c>
      <c r="AP60" s="234">
        <v>280.00022886171359</v>
      </c>
      <c r="AQ60" s="234">
        <v>15.239459678574665</v>
      </c>
      <c r="AR60" s="234">
        <v>14.667813321382289</v>
      </c>
      <c r="AS60" s="234">
        <v>15.253475377506229</v>
      </c>
      <c r="AT60" s="234">
        <v>14.536967380486232</v>
      </c>
      <c r="AU60" s="234">
        <v>14.676760131132569</v>
      </c>
      <c r="AV60" s="234">
        <v>22.277433517524059</v>
      </c>
      <c r="AW60" s="234">
        <v>15.607359837657921</v>
      </c>
      <c r="AX60" s="234">
        <v>13.924454784961732</v>
      </c>
      <c r="AY60" s="234">
        <v>18.91126741746751</v>
      </c>
      <c r="AZ60" s="234">
        <v>17.511015222206449</v>
      </c>
      <c r="BA60" s="234">
        <v>18.858833213746472</v>
      </c>
      <c r="BB60" s="234">
        <v>64.724203205445036</v>
      </c>
      <c r="BC60" s="234">
        <v>246.18904308809118</v>
      </c>
      <c r="BD60" s="234">
        <v>23.292201604331602</v>
      </c>
      <c r="BE60" s="234">
        <v>24.00478983454396</v>
      </c>
      <c r="BF60" s="234">
        <v>24.551066655976342</v>
      </c>
      <c r="BG60" s="234">
        <v>21.122213052851322</v>
      </c>
      <c r="BH60" s="234">
        <v>242.57913668908509</v>
      </c>
    </row>
    <row r="61" spans="1:60" s="31" customFormat="1" ht="15.75" customHeight="1" x14ac:dyDescent="0.2">
      <c r="A61" s="254" t="s">
        <v>71</v>
      </c>
      <c r="B61" s="360">
        <v>280</v>
      </c>
      <c r="C61" s="254" t="s">
        <v>77</v>
      </c>
      <c r="D61" s="237">
        <v>58.575621370115307</v>
      </c>
      <c r="E61" s="237">
        <v>40.494830468025498</v>
      </c>
      <c r="F61" s="237">
        <v>78.684409641228896</v>
      </c>
      <c r="G61" s="237">
        <v>18.232092849372869</v>
      </c>
      <c r="H61" s="237">
        <v>22.752474367023233</v>
      </c>
      <c r="I61" s="237">
        <v>76.576918836868117</v>
      </c>
      <c r="J61" s="237">
        <v>25.429244092294649</v>
      </c>
      <c r="K61" s="237">
        <v>34.300995062932628</v>
      </c>
      <c r="L61" s="237">
        <v>42.16479826671069</v>
      </c>
      <c r="M61" s="237">
        <v>156.68645716334862</v>
      </c>
      <c r="N61" s="237">
        <v>70.833780447093943</v>
      </c>
      <c r="O61" s="237">
        <v>18.508963798344162</v>
      </c>
      <c r="P61" s="237">
        <v>643.2405863633586</v>
      </c>
      <c r="Q61" s="237">
        <v>34.606350958587441</v>
      </c>
      <c r="R61" s="237">
        <v>4.3138693919828057</v>
      </c>
      <c r="S61" s="237">
        <v>5.5948990859763779</v>
      </c>
      <c r="T61" s="237">
        <v>10.022950504266106</v>
      </c>
      <c r="U61" s="237">
        <v>27.278760200524665</v>
      </c>
      <c r="V61" s="237">
        <v>0.58822579132896402</v>
      </c>
      <c r="W61" s="237">
        <v>1.89863764493003</v>
      </c>
      <c r="X61" s="237">
        <v>34.668874025952206</v>
      </c>
      <c r="Y61" s="237">
        <v>154.12742134168496</v>
      </c>
      <c r="Z61" s="237">
        <v>238.79669642513934</v>
      </c>
      <c r="AA61" s="237">
        <v>135.80646193937039</v>
      </c>
      <c r="AB61" s="237">
        <v>191.7390847046502</v>
      </c>
      <c r="AC61" s="237">
        <v>839.44223201439343</v>
      </c>
      <c r="AD61" s="237">
        <v>17.055328467710112</v>
      </c>
      <c r="AE61" s="237">
        <v>27.825437598047699</v>
      </c>
      <c r="AF61" s="237">
        <v>208.77551860225543</v>
      </c>
      <c r="AG61" s="237">
        <v>120.54135815757638</v>
      </c>
      <c r="AH61" s="237">
        <v>63.638820124239956</v>
      </c>
      <c r="AI61" s="237">
        <v>87.182463032400591</v>
      </c>
      <c r="AJ61" s="237">
        <v>80.801661566166089</v>
      </c>
      <c r="AK61" s="237">
        <v>6.2350781873229932</v>
      </c>
      <c r="AL61" s="237">
        <v>1.6427925257363301</v>
      </c>
      <c r="AM61" s="237">
        <v>6.2730175763095097</v>
      </c>
      <c r="AN61" s="237">
        <v>21.061538306831075</v>
      </c>
      <c r="AO61" s="237">
        <v>622.00513154333771</v>
      </c>
      <c r="AP61" s="237">
        <v>1263.0381456879336</v>
      </c>
      <c r="AQ61" s="237">
        <v>34.880011239035518</v>
      </c>
      <c r="AR61" s="237">
        <v>155.13317748519245</v>
      </c>
      <c r="AS61" s="237">
        <v>126.58035420815528</v>
      </c>
      <c r="AT61" s="237">
        <v>127.92283646320544</v>
      </c>
      <c r="AU61" s="237">
        <v>79.288096722161725</v>
      </c>
      <c r="AV61" s="237">
        <v>122.91314674400566</v>
      </c>
      <c r="AW61" s="237">
        <v>91.13775567021797</v>
      </c>
      <c r="AX61" s="237">
        <v>93.73694506150332</v>
      </c>
      <c r="AY61" s="237">
        <v>165.75264162161534</v>
      </c>
      <c r="AZ61" s="237">
        <v>178.74593461832268</v>
      </c>
      <c r="BA61" s="237">
        <v>171.47664094448683</v>
      </c>
      <c r="BB61" s="237">
        <v>255.3045404189354</v>
      </c>
      <c r="BC61" s="237">
        <v>1602.8720811968378</v>
      </c>
      <c r="BD61" s="237">
        <v>28.480968825878477</v>
      </c>
      <c r="BE61" s="237">
        <v>110.01345149087682</v>
      </c>
      <c r="BF61" s="237">
        <v>184.35760976596845</v>
      </c>
      <c r="BG61" s="237">
        <v>122.30399916849083</v>
      </c>
      <c r="BH61" s="237">
        <v>222.06148192572769</v>
      </c>
    </row>
    <row r="62" spans="1:60" s="31" customFormat="1" ht="15.75" customHeight="1" x14ac:dyDescent="0.2">
      <c r="A62" s="239" t="s">
        <v>71</v>
      </c>
      <c r="B62" s="305">
        <v>895</v>
      </c>
      <c r="C62" s="239" t="s">
        <v>122</v>
      </c>
      <c r="D62" s="234">
        <v>0.56530425097247217</v>
      </c>
      <c r="E62" s="234">
        <v>12.00177127021489</v>
      </c>
      <c r="F62" s="234">
        <v>112.07245579860708</v>
      </c>
      <c r="G62" s="234">
        <v>147.07689095281739</v>
      </c>
      <c r="H62" s="234">
        <v>94.327572692381949</v>
      </c>
      <c r="I62" s="234">
        <v>62.291919303274199</v>
      </c>
      <c r="J62" s="234">
        <v>54.990082124352952</v>
      </c>
      <c r="K62" s="234">
        <v>49.689189758990061</v>
      </c>
      <c r="L62" s="234">
        <v>163.80112011522766</v>
      </c>
      <c r="M62" s="234">
        <v>77.830052207641472</v>
      </c>
      <c r="N62" s="234">
        <v>106.24559623956274</v>
      </c>
      <c r="O62" s="234">
        <v>59.97401295754787</v>
      </c>
      <c r="P62" s="234">
        <v>940.86596767159074</v>
      </c>
      <c r="Q62" s="234">
        <v>52.180140399635157</v>
      </c>
      <c r="R62" s="234">
        <v>68.219722107279409</v>
      </c>
      <c r="S62" s="234">
        <v>53.523422616880325</v>
      </c>
      <c r="T62" s="234">
        <v>2.39946762637545E-2</v>
      </c>
      <c r="U62" s="234">
        <v>95.268836563955446</v>
      </c>
      <c r="V62" s="234">
        <v>28.558647254218947</v>
      </c>
      <c r="W62" s="234">
        <v>8.2086711433597888</v>
      </c>
      <c r="X62" s="234">
        <v>3.8988139394207764</v>
      </c>
      <c r="Y62" s="234">
        <v>3.7520096038127528</v>
      </c>
      <c r="Z62" s="234">
        <v>13.70844650573363</v>
      </c>
      <c r="AA62" s="234">
        <v>13.078869705178445</v>
      </c>
      <c r="AB62" s="234">
        <v>71.567426982876427</v>
      </c>
      <c r="AC62" s="234">
        <v>411.98900149861481</v>
      </c>
      <c r="AD62" s="234">
        <v>7.2665532745241901</v>
      </c>
      <c r="AE62" s="234">
        <v>140.66428435205859</v>
      </c>
      <c r="AF62" s="234">
        <v>101.4330294779321</v>
      </c>
      <c r="AG62" s="234">
        <v>159.0273843525043</v>
      </c>
      <c r="AH62" s="234">
        <v>43.527428062802272</v>
      </c>
      <c r="AI62" s="234">
        <v>18.502042026844279</v>
      </c>
      <c r="AJ62" s="234">
        <v>18.097204049907752</v>
      </c>
      <c r="AK62" s="234">
        <v>83.305652519512108</v>
      </c>
      <c r="AL62" s="234">
        <v>42.753251096211187</v>
      </c>
      <c r="AM62" s="234">
        <v>111.79558862634626</v>
      </c>
      <c r="AN62" s="234">
        <v>121.10753119793169</v>
      </c>
      <c r="AO62" s="234">
        <v>76.493414980372549</v>
      </c>
      <c r="AP62" s="234">
        <v>923.97336401694702</v>
      </c>
      <c r="AQ62" s="234">
        <v>47.493626932167942</v>
      </c>
      <c r="AR62" s="234">
        <v>42.053319444276177</v>
      </c>
      <c r="AS62" s="234">
        <v>60.580566887724501</v>
      </c>
      <c r="AT62" s="234">
        <v>110.7876624317215</v>
      </c>
      <c r="AU62" s="234">
        <v>146.48949178994027</v>
      </c>
      <c r="AV62" s="234">
        <v>127.25009663327208</v>
      </c>
      <c r="AW62" s="234">
        <v>29.94122523726443</v>
      </c>
      <c r="AX62" s="234">
        <v>18.289713792391094</v>
      </c>
      <c r="AY62" s="234">
        <v>26.142900995662632</v>
      </c>
      <c r="AZ62" s="234">
        <v>36.149202928563767</v>
      </c>
      <c r="BA62" s="234">
        <v>21.441381162208238</v>
      </c>
      <c r="BB62" s="234">
        <v>70.179340511468652</v>
      </c>
      <c r="BC62" s="234">
        <v>736.7985287466613</v>
      </c>
      <c r="BD62" s="234">
        <v>187.94657895862417</v>
      </c>
      <c r="BE62" s="234">
        <v>209.45786333114259</v>
      </c>
      <c r="BF62" s="234">
        <v>85.521207646921795</v>
      </c>
      <c r="BG62" s="234">
        <v>179.40501758295449</v>
      </c>
      <c r="BH62" s="234">
        <v>161.76160695324984</v>
      </c>
    </row>
    <row r="63" spans="1:60" s="31" customFormat="1" ht="15.75" customHeight="1" x14ac:dyDescent="0.2">
      <c r="A63" s="263" t="s">
        <v>71</v>
      </c>
      <c r="B63" s="306">
        <v>893</v>
      </c>
      <c r="C63" s="254" t="s">
        <v>112</v>
      </c>
      <c r="D63" s="237">
        <v>20.424460089315001</v>
      </c>
      <c r="E63" s="237">
        <v>17.225820618964548</v>
      </c>
      <c r="F63" s="237">
        <v>6.6356358078092041</v>
      </c>
      <c r="G63" s="237">
        <v>7.0271886341669951</v>
      </c>
      <c r="H63" s="237">
        <v>14.420217886522874</v>
      </c>
      <c r="I63" s="237">
        <v>113.37864538724425</v>
      </c>
      <c r="J63" s="237">
        <v>12.206586639279575</v>
      </c>
      <c r="K63" s="237">
        <v>7.4605502902873262</v>
      </c>
      <c r="L63" s="237">
        <v>31.769528093212532</v>
      </c>
      <c r="M63" s="237">
        <v>3.8481861099932808</v>
      </c>
      <c r="N63" s="237">
        <v>3.7619802243331555</v>
      </c>
      <c r="O63" s="237">
        <v>16.339177790617669</v>
      </c>
      <c r="P63" s="237">
        <v>254.49797757174639</v>
      </c>
      <c r="Q63" s="238">
        <v>198.37275876006311</v>
      </c>
      <c r="R63" s="238">
        <v>71.466991456061024</v>
      </c>
      <c r="S63" s="238">
        <v>6.5004221840029244</v>
      </c>
      <c r="T63" s="238">
        <v>58.556255738635052</v>
      </c>
      <c r="U63" s="238">
        <v>137.35655745275992</v>
      </c>
      <c r="V63" s="238">
        <v>130.36946092475085</v>
      </c>
      <c r="W63" s="238">
        <v>170.48517659129422</v>
      </c>
      <c r="X63" s="238">
        <v>146.9428606426622</v>
      </c>
      <c r="Y63" s="238">
        <v>104.05390174870689</v>
      </c>
      <c r="Z63" s="238">
        <v>104.82912963424316</v>
      </c>
      <c r="AA63" s="238">
        <v>188.43025667495374</v>
      </c>
      <c r="AB63" s="238">
        <v>279.24575969663778</v>
      </c>
      <c r="AC63" s="238">
        <v>1596.6095315047708</v>
      </c>
      <c r="AD63" s="238">
        <v>575.9761298348601</v>
      </c>
      <c r="AE63" s="238">
        <v>85.692041142284566</v>
      </c>
      <c r="AF63" s="238">
        <v>6.5790599213871035</v>
      </c>
      <c r="AG63" s="238">
        <v>83.718217437788638</v>
      </c>
      <c r="AH63" s="238">
        <v>187.94031654601397</v>
      </c>
      <c r="AI63" s="238">
        <v>346.07797522358942</v>
      </c>
      <c r="AJ63" s="238">
        <v>489.85589307982826</v>
      </c>
      <c r="AK63" s="238">
        <v>249.82102949458707</v>
      </c>
      <c r="AL63" s="238">
        <v>181.07633394506024</v>
      </c>
      <c r="AM63" s="238">
        <v>181.680303661398</v>
      </c>
      <c r="AN63" s="238">
        <v>229.80174515915931</v>
      </c>
      <c r="AO63" s="238">
        <v>782.81472927574225</v>
      </c>
      <c r="AP63" s="238">
        <v>3401.0337747216995</v>
      </c>
      <c r="AQ63" s="238">
        <v>307.24162181499173</v>
      </c>
      <c r="AR63" s="238">
        <v>128.90732688138183</v>
      </c>
      <c r="AS63" s="238">
        <v>209.5157189536161</v>
      </c>
      <c r="AT63" s="238">
        <v>192.86048043810442</v>
      </c>
      <c r="AU63" s="238">
        <v>148.85948926816002</v>
      </c>
      <c r="AV63" s="238">
        <v>433.20270621783465</v>
      </c>
      <c r="AW63" s="238">
        <v>59.82231461202467</v>
      </c>
      <c r="AX63" s="238">
        <v>113.67413151981799</v>
      </c>
      <c r="AY63" s="238">
        <v>217.97776356810925</v>
      </c>
      <c r="AZ63" s="238">
        <v>129.91623464945954</v>
      </c>
      <c r="BA63" s="238">
        <v>363.33871841036068</v>
      </c>
      <c r="BB63" s="238">
        <v>418.10912146384936</v>
      </c>
      <c r="BC63" s="238">
        <v>2723.4256277977106</v>
      </c>
      <c r="BD63" s="238">
        <v>136.41564461656469</v>
      </c>
      <c r="BE63" s="238">
        <v>151.99959268528096</v>
      </c>
      <c r="BF63" s="238">
        <v>111.02074653943782</v>
      </c>
      <c r="BG63" s="238">
        <v>240.07450410760396</v>
      </c>
      <c r="BH63" s="238">
        <v>158.77347088821634</v>
      </c>
    </row>
    <row r="64" spans="1:60" s="31" customFormat="1" ht="15.75" customHeight="1" x14ac:dyDescent="0.2">
      <c r="A64" s="239" t="s">
        <v>71</v>
      </c>
      <c r="B64" s="305">
        <v>277</v>
      </c>
      <c r="C64" s="239" t="s">
        <v>208</v>
      </c>
      <c r="D64" s="234">
        <v>120.6045741486481</v>
      </c>
      <c r="E64" s="234">
        <v>220.98178459103815</v>
      </c>
      <c r="F64" s="234">
        <v>160.64500522358907</v>
      </c>
      <c r="G64" s="234">
        <v>165.26759156779553</v>
      </c>
      <c r="H64" s="234">
        <v>147.92019453018679</v>
      </c>
      <c r="I64" s="234">
        <v>144.81119035302689</v>
      </c>
      <c r="J64" s="234">
        <v>245.78771300094689</v>
      </c>
      <c r="K64" s="234">
        <v>156.47560328978619</v>
      </c>
      <c r="L64" s="234">
        <v>139.70247094324748</v>
      </c>
      <c r="M64" s="234">
        <v>130.28843527280742</v>
      </c>
      <c r="N64" s="234">
        <v>362.04523117822464</v>
      </c>
      <c r="O64" s="234">
        <v>300.49531399920579</v>
      </c>
      <c r="P64" s="234">
        <v>2295.0251080985031</v>
      </c>
      <c r="Q64" s="234">
        <v>185.43524817317086</v>
      </c>
      <c r="R64" s="234">
        <v>138.88452539889494</v>
      </c>
      <c r="S64" s="234">
        <v>224.85674304601096</v>
      </c>
      <c r="T64" s="234">
        <v>255.1175618062872</v>
      </c>
      <c r="U64" s="234">
        <v>165.71415112223187</v>
      </c>
      <c r="V64" s="234">
        <v>207.5707700427034</v>
      </c>
      <c r="W64" s="234">
        <v>190.8880360053077</v>
      </c>
      <c r="X64" s="234">
        <v>171.06362441922212</v>
      </c>
      <c r="Y64" s="234">
        <v>114.95757877638619</v>
      </c>
      <c r="Z64" s="234">
        <v>211.86480689203586</v>
      </c>
      <c r="AA64" s="234">
        <v>91.207431505724372</v>
      </c>
      <c r="AB64" s="234">
        <v>375.53149693789828</v>
      </c>
      <c r="AC64" s="234">
        <v>2333.0919741258735</v>
      </c>
      <c r="AD64" s="234">
        <v>130.27870049478838</v>
      </c>
      <c r="AE64" s="234">
        <v>169.06508385155257</v>
      </c>
      <c r="AF64" s="234">
        <v>111.31546785286986</v>
      </c>
      <c r="AG64" s="234">
        <v>182.03399435673904</v>
      </c>
      <c r="AH64" s="234">
        <v>100.12792003342946</v>
      </c>
      <c r="AI64" s="234">
        <v>96.313517596851923</v>
      </c>
      <c r="AJ64" s="234">
        <v>162.55057949772976</v>
      </c>
      <c r="AK64" s="234">
        <v>168.29078406632476</v>
      </c>
      <c r="AL64" s="234">
        <v>185.20304024606594</v>
      </c>
      <c r="AM64" s="234">
        <v>184.27615679131748</v>
      </c>
      <c r="AN64" s="234">
        <v>501.98945906145053</v>
      </c>
      <c r="AO64" s="234">
        <v>399.35612585617997</v>
      </c>
      <c r="AP64" s="234">
        <v>2390.8008297052997</v>
      </c>
      <c r="AQ64" s="234">
        <v>201.09099073131532</v>
      </c>
      <c r="AR64" s="234">
        <v>128.41676861396098</v>
      </c>
      <c r="AS64" s="234">
        <v>75.007250439860016</v>
      </c>
      <c r="AT64" s="234">
        <v>154.24086387275543</v>
      </c>
      <c r="AU64" s="234">
        <v>212.60628351469487</v>
      </c>
      <c r="AV64" s="234">
        <v>48.116805923923501</v>
      </c>
      <c r="AW64" s="234">
        <v>92.758206812923049</v>
      </c>
      <c r="AX64" s="234">
        <v>59.870115317029345</v>
      </c>
      <c r="AY64" s="234">
        <v>177.24360641393153</v>
      </c>
      <c r="AZ64" s="234">
        <v>142.32854148533957</v>
      </c>
      <c r="BA64" s="234">
        <v>96.341874623081281</v>
      </c>
      <c r="BB64" s="234">
        <v>99.410995627453588</v>
      </c>
      <c r="BC64" s="234">
        <v>1487.4323033762687</v>
      </c>
      <c r="BD64" s="234">
        <v>247.93039155620767</v>
      </c>
      <c r="BE64" s="234">
        <v>118.21854999846481</v>
      </c>
      <c r="BF64" s="234">
        <v>72.514011107536149</v>
      </c>
      <c r="BG64" s="234">
        <v>119.18805118351823</v>
      </c>
      <c r="BH64" s="234">
        <v>91.598567416498824</v>
      </c>
    </row>
    <row r="65" spans="1:60" s="31" customFormat="1" ht="15.75" customHeight="1" x14ac:dyDescent="0.2">
      <c r="A65" s="254" t="s">
        <v>71</v>
      </c>
      <c r="B65" s="360">
        <v>101</v>
      </c>
      <c r="C65" s="254" t="s">
        <v>58</v>
      </c>
      <c r="D65" s="237">
        <v>2.2252135487195901E-2</v>
      </c>
      <c r="E65" s="237">
        <v>3.1759455697374102E-2</v>
      </c>
      <c r="F65" s="237">
        <v>7.0918800938466697E-2</v>
      </c>
      <c r="G65" s="237">
        <v>0.33456525762579398</v>
      </c>
      <c r="H65" s="237">
        <v>7.7878531963587197E-2</v>
      </c>
      <c r="I65" s="237">
        <v>8.4693401626485088</v>
      </c>
      <c r="J65" s="237">
        <v>6.3418570393136003E-2</v>
      </c>
      <c r="K65" s="237">
        <v>4.0486116993310603E-2</v>
      </c>
      <c r="L65" s="237">
        <v>0.15179363463655601</v>
      </c>
      <c r="M65" s="237">
        <v>0.104205789764323</v>
      </c>
      <c r="N65" s="237">
        <v>0.13274711701272701</v>
      </c>
      <c r="O65" s="237">
        <v>0.10754954706247601</v>
      </c>
      <c r="P65" s="237">
        <v>9.6069151202234551</v>
      </c>
      <c r="Q65" s="238">
        <v>6.5320611457842695E-2</v>
      </c>
      <c r="R65" s="238">
        <v>9.7645016642853993E-2</v>
      </c>
      <c r="S65" s="238">
        <v>9.3783323637133501E-2</v>
      </c>
      <c r="T65" s="238">
        <v>9.8400186145855606E-2</v>
      </c>
      <c r="U65" s="238">
        <v>9.2509199052228402E-2</v>
      </c>
      <c r="V65" s="238">
        <v>7.6022719396312E-2</v>
      </c>
      <c r="W65" s="238">
        <v>0.18553862566945001</v>
      </c>
      <c r="X65" s="238">
        <v>227.92744864298299</v>
      </c>
      <c r="Y65" s="238">
        <v>39.890916615738064</v>
      </c>
      <c r="Z65" s="238">
        <v>16.537147247997847</v>
      </c>
      <c r="AA65" s="238">
        <v>0.13741689579111399</v>
      </c>
      <c r="AB65" s="238">
        <v>427.79243761790889</v>
      </c>
      <c r="AC65" s="238">
        <v>712.99458670242052</v>
      </c>
      <c r="AD65" s="238">
        <v>51.888554092537298</v>
      </c>
      <c r="AE65" s="238">
        <v>50.617094457980201</v>
      </c>
      <c r="AF65" s="238">
        <v>45.205840396143699</v>
      </c>
      <c r="AG65" s="238">
        <v>40.988886002892798</v>
      </c>
      <c r="AH65" s="238">
        <v>46.083577645617702</v>
      </c>
      <c r="AI65" s="238">
        <v>40.744563726548698</v>
      </c>
      <c r="AJ65" s="238">
        <v>46.058111346092701</v>
      </c>
      <c r="AK65" s="238">
        <v>50.4429115349649</v>
      </c>
      <c r="AL65" s="238">
        <v>41.279495728922797</v>
      </c>
      <c r="AM65" s="238">
        <v>49.6054802128265</v>
      </c>
      <c r="AN65" s="238">
        <v>43.2619734057808</v>
      </c>
      <c r="AO65" s="238">
        <v>34.783084930139204</v>
      </c>
      <c r="AP65" s="238">
        <v>540.95957348044726</v>
      </c>
      <c r="AQ65" s="238">
        <v>34.439391321754201</v>
      </c>
      <c r="AR65" s="238">
        <v>6.1454232730532103</v>
      </c>
      <c r="AS65" s="238">
        <v>5.4284043231956103</v>
      </c>
      <c r="AT65" s="238">
        <v>6.9100942466111901</v>
      </c>
      <c r="AU65" s="238">
        <v>121.124904243728</v>
      </c>
      <c r="AV65" s="238">
        <v>59.547975077124299</v>
      </c>
      <c r="AW65" s="238">
        <v>34.852815620475901</v>
      </c>
      <c r="AX65" s="238">
        <v>12.079572002050501</v>
      </c>
      <c r="AY65" s="238">
        <v>28.037495168542701</v>
      </c>
      <c r="AZ65" s="238">
        <v>60.423510930872098</v>
      </c>
      <c r="BA65" s="238">
        <v>52.000123255169001</v>
      </c>
      <c r="BB65" s="238">
        <v>31.767873282339998</v>
      </c>
      <c r="BC65" s="238">
        <v>452.75758274491676</v>
      </c>
      <c r="BD65" s="238">
        <v>30.334331449042601</v>
      </c>
      <c r="BE65" s="238">
        <v>32.992880931569204</v>
      </c>
      <c r="BF65" s="238">
        <v>8.2804369986953006</v>
      </c>
      <c r="BG65" s="238">
        <v>8.5094239550572297</v>
      </c>
      <c r="BH65" s="238">
        <v>55.849173120342101</v>
      </c>
    </row>
    <row r="66" spans="1:60" s="31" customFormat="1" ht="15.75" customHeight="1" x14ac:dyDescent="0.2">
      <c r="A66" s="239" t="s">
        <v>71</v>
      </c>
      <c r="B66" s="305" t="s">
        <v>71</v>
      </c>
      <c r="C66" s="239" t="s">
        <v>88</v>
      </c>
      <c r="D66" s="234">
        <v>639.02082538566174</v>
      </c>
      <c r="E66" s="234">
        <v>900.1315748878892</v>
      </c>
      <c r="F66" s="234">
        <v>631.92145043775702</v>
      </c>
      <c r="G66" s="234">
        <v>1889.1162678863266</v>
      </c>
      <c r="H66" s="234">
        <v>1631.3472368009818</v>
      </c>
      <c r="I66" s="234">
        <v>566.53044783460416</v>
      </c>
      <c r="J66" s="234">
        <v>642.08074357553687</v>
      </c>
      <c r="K66" s="234">
        <v>1099.2207485939007</v>
      </c>
      <c r="L66" s="234">
        <v>881.2924156637489</v>
      </c>
      <c r="M66" s="234">
        <v>802.0509528726393</v>
      </c>
      <c r="N66" s="234">
        <v>1269.367107483622</v>
      </c>
      <c r="O66" s="234">
        <v>1867.7735141944186</v>
      </c>
      <c r="P66" s="234">
        <v>12819.853285617086</v>
      </c>
      <c r="Q66" s="234">
        <v>434.23085322072711</v>
      </c>
      <c r="R66" s="234">
        <v>555.9740688980321</v>
      </c>
      <c r="S66" s="234">
        <v>405.76225666892401</v>
      </c>
      <c r="T66" s="234">
        <v>521.64954520549361</v>
      </c>
      <c r="U66" s="234">
        <v>1012.5184698665851</v>
      </c>
      <c r="V66" s="234">
        <v>731.62008222528561</v>
      </c>
      <c r="W66" s="234">
        <v>601.688738480251</v>
      </c>
      <c r="X66" s="234">
        <v>700.80725067799528</v>
      </c>
      <c r="Y66" s="234">
        <v>772.70021996806508</v>
      </c>
      <c r="Z66" s="234">
        <v>677.04563864452712</v>
      </c>
      <c r="AA66" s="234">
        <v>965.74291700498065</v>
      </c>
      <c r="AB66" s="234">
        <v>889.30015150038662</v>
      </c>
      <c r="AC66" s="234">
        <v>8269.0401923612553</v>
      </c>
      <c r="AD66" s="234">
        <v>406.76351785153736</v>
      </c>
      <c r="AE66" s="234">
        <v>278.26785705066965</v>
      </c>
      <c r="AF66" s="234">
        <v>846.57375556609236</v>
      </c>
      <c r="AG66" s="234">
        <v>753.16069750876363</v>
      </c>
      <c r="AH66" s="234">
        <v>304.84991427531878</v>
      </c>
      <c r="AI66" s="234">
        <v>383.85207073221829</v>
      </c>
      <c r="AJ66" s="234">
        <v>560.93182781068117</v>
      </c>
      <c r="AK66" s="234">
        <v>841.79458794334289</v>
      </c>
      <c r="AL66" s="234">
        <v>1104.0349990599759</v>
      </c>
      <c r="AM66" s="234">
        <v>648.58864752545628</v>
      </c>
      <c r="AN66" s="234">
        <v>771.55732473650244</v>
      </c>
      <c r="AO66" s="234">
        <v>882.55159772784441</v>
      </c>
      <c r="AP66" s="234">
        <v>7782.9267977884028</v>
      </c>
      <c r="AQ66" s="234">
        <v>589.72843665450284</v>
      </c>
      <c r="AR66" s="234">
        <v>693.02510931576285</v>
      </c>
      <c r="AS66" s="234">
        <v>511.08278068869538</v>
      </c>
      <c r="AT66" s="234">
        <v>401.64686257376854</v>
      </c>
      <c r="AU66" s="234">
        <v>358.8926054746417</v>
      </c>
      <c r="AV66" s="234">
        <v>381.2905829356576</v>
      </c>
      <c r="AW66" s="234">
        <v>465.07541730081505</v>
      </c>
      <c r="AX66" s="234">
        <v>546.90014550119531</v>
      </c>
      <c r="AY66" s="234">
        <v>653.3616744836844</v>
      </c>
      <c r="AZ66" s="234">
        <v>523.15811601039786</v>
      </c>
      <c r="BA66" s="234">
        <v>1151.4698619101905</v>
      </c>
      <c r="BB66" s="234">
        <v>572.39695741623188</v>
      </c>
      <c r="BC66" s="234">
        <v>6848.0285502655424</v>
      </c>
      <c r="BD66" s="234">
        <v>243.3056528234855</v>
      </c>
      <c r="BE66" s="234">
        <v>286.73253919918352</v>
      </c>
      <c r="BF66" s="234">
        <v>357.00564921747088</v>
      </c>
      <c r="BG66" s="234">
        <v>404.88830465376094</v>
      </c>
      <c r="BH66" s="234">
        <v>236.40496583782553</v>
      </c>
    </row>
    <row r="67" spans="1:60" s="246" customFormat="1" ht="15.75" customHeight="1" x14ac:dyDescent="0.2">
      <c r="A67" s="297" t="s">
        <v>156</v>
      </c>
      <c r="B67" s="307" t="s">
        <v>71</v>
      </c>
      <c r="C67" s="257" t="s">
        <v>71</v>
      </c>
      <c r="D67" s="269">
        <v>19560.142142673372</v>
      </c>
      <c r="E67" s="269">
        <v>22392.527127112262</v>
      </c>
      <c r="F67" s="269">
        <v>25324.27879307558</v>
      </c>
      <c r="G67" s="269">
        <v>24481.358203123586</v>
      </c>
      <c r="H67" s="269">
        <v>20413.498478703685</v>
      </c>
      <c r="I67" s="269">
        <v>24417.256514844405</v>
      </c>
      <c r="J67" s="269">
        <v>24589.526585947995</v>
      </c>
      <c r="K67" s="269">
        <v>19437.206860922859</v>
      </c>
      <c r="L67" s="269">
        <v>27589.006216321508</v>
      </c>
      <c r="M67" s="269">
        <v>24485.290874568709</v>
      </c>
      <c r="N67" s="269">
        <v>22348.671128286933</v>
      </c>
      <c r="O67" s="269">
        <v>23864.640753861335</v>
      </c>
      <c r="P67" s="269">
        <v>278903.4036794423</v>
      </c>
      <c r="Q67" s="258">
        <v>19613.806005172504</v>
      </c>
      <c r="R67" s="258">
        <v>22078.285486754703</v>
      </c>
      <c r="S67" s="258">
        <v>21753.709520621534</v>
      </c>
      <c r="T67" s="258">
        <v>19536.347421779377</v>
      </c>
      <c r="U67" s="258">
        <v>20787.291907590821</v>
      </c>
      <c r="V67" s="258">
        <v>19648.982200041617</v>
      </c>
      <c r="W67" s="258">
        <v>23088.951738628271</v>
      </c>
      <c r="X67" s="258">
        <v>25670.744124275465</v>
      </c>
      <c r="Y67" s="258">
        <v>23389.366367776638</v>
      </c>
      <c r="Z67" s="258">
        <v>26479.389968007301</v>
      </c>
      <c r="AA67" s="258">
        <v>23992.198186691177</v>
      </c>
      <c r="AB67" s="258">
        <v>24226.013853626886</v>
      </c>
      <c r="AC67" s="258">
        <v>270265.08678096626</v>
      </c>
      <c r="AD67" s="258">
        <v>24855.019944172873</v>
      </c>
      <c r="AE67" s="258">
        <v>27262.319815014558</v>
      </c>
      <c r="AF67" s="258">
        <v>24624.875039644805</v>
      </c>
      <c r="AG67" s="258">
        <v>30142.137152546693</v>
      </c>
      <c r="AH67" s="258">
        <v>30328.143091017548</v>
      </c>
      <c r="AI67" s="258">
        <v>28839.442099120937</v>
      </c>
      <c r="AJ67" s="258">
        <v>24085.607191298266</v>
      </c>
      <c r="AK67" s="258">
        <v>34135.226998806822</v>
      </c>
      <c r="AL67" s="258">
        <v>27717.572062150517</v>
      </c>
      <c r="AM67" s="258">
        <v>27817.420525383204</v>
      </c>
      <c r="AN67" s="258">
        <v>27383.351389997777</v>
      </c>
      <c r="AO67" s="258">
        <v>33050.053166990845</v>
      </c>
      <c r="AP67" s="258">
        <v>340241.16847614472</v>
      </c>
      <c r="AQ67" s="258">
        <v>27447.027867461191</v>
      </c>
      <c r="AR67" s="258">
        <v>29538.754829879279</v>
      </c>
      <c r="AS67" s="258">
        <v>30874.588900059953</v>
      </c>
      <c r="AT67" s="258">
        <v>28136.66926775478</v>
      </c>
      <c r="AU67" s="258">
        <v>30044.752318372379</v>
      </c>
      <c r="AV67" s="258">
        <v>28592.514142492179</v>
      </c>
      <c r="AW67" s="258">
        <v>33252.535976341576</v>
      </c>
      <c r="AX67" s="258">
        <v>32338.506561262246</v>
      </c>
      <c r="AY67" s="258">
        <v>33072.994779476481</v>
      </c>
      <c r="AZ67" s="258">
        <v>33061.752425004241</v>
      </c>
      <c r="BA67" s="258">
        <v>29918.944759674469</v>
      </c>
      <c r="BB67" s="258">
        <v>36560.99582242615</v>
      </c>
      <c r="BC67" s="258">
        <v>372840.03765020496</v>
      </c>
      <c r="BD67" s="258">
        <v>29576.337192077139</v>
      </c>
      <c r="BE67" s="258">
        <v>33566.216757534545</v>
      </c>
      <c r="BF67" s="258">
        <v>27518.798482212242</v>
      </c>
      <c r="BG67" s="258">
        <v>30721.786036266265</v>
      </c>
      <c r="BH67" s="258">
        <v>33123.700783731452</v>
      </c>
    </row>
    <row r="68" spans="1:60" s="31" customFormat="1" ht="15.75" customHeight="1" x14ac:dyDescent="0.2">
      <c r="A68" s="239" t="s">
        <v>71</v>
      </c>
      <c r="B68" s="305">
        <v>263</v>
      </c>
      <c r="C68" s="239" t="s">
        <v>102</v>
      </c>
      <c r="D68" s="234">
        <v>17765.59892441292</v>
      </c>
      <c r="E68" s="234">
        <v>19617.279938731503</v>
      </c>
      <c r="F68" s="234">
        <v>21461.795042123427</v>
      </c>
      <c r="G68" s="234">
        <v>21437.388577114281</v>
      </c>
      <c r="H68" s="234">
        <v>17988.924979288262</v>
      </c>
      <c r="I68" s="234">
        <v>20438.832119264225</v>
      </c>
      <c r="J68" s="234">
        <v>22066.269488821348</v>
      </c>
      <c r="K68" s="234">
        <v>17216.875329999119</v>
      </c>
      <c r="L68" s="234">
        <v>24675.144029153413</v>
      </c>
      <c r="M68" s="234">
        <v>22825.866730509624</v>
      </c>
      <c r="N68" s="234">
        <v>20714.078745156829</v>
      </c>
      <c r="O68" s="234">
        <v>21951.935753747162</v>
      </c>
      <c r="P68" s="234">
        <v>248159.98965832216</v>
      </c>
      <c r="Q68" s="234">
        <v>18105.791676506666</v>
      </c>
      <c r="R68" s="234">
        <v>19670.197606239737</v>
      </c>
      <c r="S68" s="234">
        <v>19275.398333787718</v>
      </c>
      <c r="T68" s="234">
        <v>16440.76495908467</v>
      </c>
      <c r="U68" s="234">
        <v>18218.342947090103</v>
      </c>
      <c r="V68" s="234">
        <v>17768.368040836365</v>
      </c>
      <c r="W68" s="234">
        <v>21402.285461242704</v>
      </c>
      <c r="X68" s="234">
        <v>23467.940779402186</v>
      </c>
      <c r="Y68" s="234">
        <v>21497.772184469472</v>
      </c>
      <c r="Z68" s="234">
        <v>24821.819172754927</v>
      </c>
      <c r="AA68" s="234">
        <v>21653.321023860655</v>
      </c>
      <c r="AB68" s="234">
        <v>21871.289409709043</v>
      </c>
      <c r="AC68" s="234">
        <v>244193.29159498433</v>
      </c>
      <c r="AD68" s="234">
        <v>22525.420177293061</v>
      </c>
      <c r="AE68" s="234">
        <v>24902.437874579315</v>
      </c>
      <c r="AF68" s="234">
        <v>21740.588139902269</v>
      </c>
      <c r="AG68" s="234">
        <v>27683.314078356085</v>
      </c>
      <c r="AH68" s="234">
        <v>27206.495941542446</v>
      </c>
      <c r="AI68" s="234">
        <v>26843.269399873359</v>
      </c>
      <c r="AJ68" s="234">
        <v>21830.150894269667</v>
      </c>
      <c r="AK68" s="234">
        <v>31536.210328905519</v>
      </c>
      <c r="AL68" s="234">
        <v>25623.382899767501</v>
      </c>
      <c r="AM68" s="234">
        <v>25116.327212570075</v>
      </c>
      <c r="AN68" s="234">
        <v>25016.787821100643</v>
      </c>
      <c r="AO68" s="234">
        <v>30183.146516309705</v>
      </c>
      <c r="AP68" s="234">
        <v>310207.53128446953</v>
      </c>
      <c r="AQ68" s="234">
        <v>25003.552240659177</v>
      </c>
      <c r="AR68" s="234">
        <v>27077.471868603101</v>
      </c>
      <c r="AS68" s="234">
        <v>27596.282457802452</v>
      </c>
      <c r="AT68" s="234">
        <v>25298.173942704434</v>
      </c>
      <c r="AU68" s="234">
        <v>26859.029162245639</v>
      </c>
      <c r="AV68" s="234">
        <v>25391.838560443848</v>
      </c>
      <c r="AW68" s="234">
        <v>27711.973718400812</v>
      </c>
      <c r="AX68" s="234">
        <v>29182.834684628382</v>
      </c>
      <c r="AY68" s="234">
        <v>29260.818130177562</v>
      </c>
      <c r="AZ68" s="234">
        <v>30041.098044232876</v>
      </c>
      <c r="BA68" s="234">
        <v>26510.37368326067</v>
      </c>
      <c r="BB68" s="234">
        <v>28961.282285210007</v>
      </c>
      <c r="BC68" s="234">
        <v>328894.72877836903</v>
      </c>
      <c r="BD68" s="234">
        <v>25868.413727774401</v>
      </c>
      <c r="BE68" s="234">
        <v>29747.246213840463</v>
      </c>
      <c r="BF68" s="234">
        <v>23478.393101572099</v>
      </c>
      <c r="BG68" s="234">
        <v>24686.458229618682</v>
      </c>
      <c r="BH68" s="234">
        <v>28577.448794085252</v>
      </c>
    </row>
    <row r="69" spans="1:60" s="31" customFormat="1" ht="15.75" customHeight="1" x14ac:dyDescent="0.2">
      <c r="A69" s="235" t="s">
        <v>71</v>
      </c>
      <c r="B69" s="360">
        <v>2841</v>
      </c>
      <c r="C69" s="254" t="s">
        <v>73</v>
      </c>
      <c r="D69" s="237">
        <v>799.5437304063862</v>
      </c>
      <c r="E69" s="237">
        <v>1190.990513904291</v>
      </c>
      <c r="F69" s="237">
        <v>2373.2102068846307</v>
      </c>
      <c r="G69" s="237">
        <v>1332.097805895203</v>
      </c>
      <c r="H69" s="237">
        <v>1140.2837802847796</v>
      </c>
      <c r="I69" s="237">
        <v>1526.1030502955314</v>
      </c>
      <c r="J69" s="237">
        <v>1155.5280210821154</v>
      </c>
      <c r="K69" s="237">
        <v>830.4914865345421</v>
      </c>
      <c r="L69" s="237">
        <v>1260.7465044046098</v>
      </c>
      <c r="M69" s="237">
        <v>616.5022509573372</v>
      </c>
      <c r="N69" s="237">
        <v>621.0584018302593</v>
      </c>
      <c r="O69" s="237">
        <v>456.00820003825032</v>
      </c>
      <c r="P69" s="237">
        <v>13302.563952517936</v>
      </c>
      <c r="Q69" s="238">
        <v>287.15449788645225</v>
      </c>
      <c r="R69" s="238">
        <v>1163.6968736418314</v>
      </c>
      <c r="S69" s="238">
        <v>856.884800482527</v>
      </c>
      <c r="T69" s="238">
        <v>1676.8148982431335</v>
      </c>
      <c r="U69" s="238">
        <v>316.90589981324791</v>
      </c>
      <c r="V69" s="238">
        <v>294.27206823321825</v>
      </c>
      <c r="W69" s="238">
        <v>313.981732670143</v>
      </c>
      <c r="X69" s="238">
        <v>335.72642368530046</v>
      </c>
      <c r="Y69" s="238">
        <v>301.00256693227175</v>
      </c>
      <c r="Z69" s="238">
        <v>451.58630060652206</v>
      </c>
      <c r="AA69" s="238">
        <v>733.31944583603547</v>
      </c>
      <c r="AB69" s="238">
        <v>742.26988804607129</v>
      </c>
      <c r="AC69" s="238">
        <v>7473.6153960767542</v>
      </c>
      <c r="AD69" s="238">
        <v>506.18963359262131</v>
      </c>
      <c r="AE69" s="238">
        <v>776.95833383222907</v>
      </c>
      <c r="AF69" s="238">
        <v>727.73342702041236</v>
      </c>
      <c r="AG69" s="238">
        <v>742.47733051728073</v>
      </c>
      <c r="AH69" s="238">
        <v>695.99249204533089</v>
      </c>
      <c r="AI69" s="238">
        <v>708.44417862188027</v>
      </c>
      <c r="AJ69" s="238">
        <v>681.70404183705023</v>
      </c>
      <c r="AK69" s="238">
        <v>674.66527135899128</v>
      </c>
      <c r="AL69" s="238">
        <v>643.43504227164249</v>
      </c>
      <c r="AM69" s="238">
        <v>1020.084622317607</v>
      </c>
      <c r="AN69" s="238">
        <v>1026.8643698146013</v>
      </c>
      <c r="AO69" s="238">
        <v>1023.2250482401702</v>
      </c>
      <c r="AP69" s="238">
        <v>9227.7737914698173</v>
      </c>
      <c r="AQ69" s="238">
        <v>1046.851171670201</v>
      </c>
      <c r="AR69" s="238">
        <v>1078.1118957351712</v>
      </c>
      <c r="AS69" s="238">
        <v>1259.7615088648713</v>
      </c>
      <c r="AT69" s="238">
        <v>986.33540953119598</v>
      </c>
      <c r="AU69" s="238">
        <v>1044.6386003644689</v>
      </c>
      <c r="AV69" s="238">
        <v>1138.8813392034508</v>
      </c>
      <c r="AW69" s="238">
        <v>1042.1792444658918</v>
      </c>
      <c r="AX69" s="238">
        <v>1211.9634643439185</v>
      </c>
      <c r="AY69" s="238">
        <v>1231.5466374586595</v>
      </c>
      <c r="AZ69" s="238">
        <v>674.89755491889059</v>
      </c>
      <c r="BA69" s="238">
        <v>1323.2737453284083</v>
      </c>
      <c r="BB69" s="238">
        <v>1388.5702148361311</v>
      </c>
      <c r="BC69" s="238">
        <v>13427.010786721259</v>
      </c>
      <c r="BD69" s="238">
        <v>1380.4283920870764</v>
      </c>
      <c r="BE69" s="238">
        <v>1593.4709937896175</v>
      </c>
      <c r="BF69" s="238">
        <v>1666.2303500008854</v>
      </c>
      <c r="BG69" s="238">
        <v>1667.8634047131386</v>
      </c>
      <c r="BH69" s="238">
        <v>1844.9580816895693</v>
      </c>
    </row>
    <row r="70" spans="1:60" s="31" customFormat="1" ht="15.75" customHeight="1" x14ac:dyDescent="0.2">
      <c r="A70" s="239" t="s">
        <v>71</v>
      </c>
      <c r="B70" s="305">
        <v>271</v>
      </c>
      <c r="C70" s="239" t="s">
        <v>264</v>
      </c>
      <c r="D70" s="234">
        <v>472.90538366181937</v>
      </c>
      <c r="E70" s="234">
        <v>512.49014095753887</v>
      </c>
      <c r="F70" s="234">
        <v>672.71814733317308</v>
      </c>
      <c r="G70" s="234">
        <v>701.64292896723452</v>
      </c>
      <c r="H70" s="234">
        <v>621.34702490844904</v>
      </c>
      <c r="I70" s="234">
        <v>885.52597881668521</v>
      </c>
      <c r="J70" s="234">
        <v>591.72410920431105</v>
      </c>
      <c r="K70" s="234">
        <v>614.00620389107064</v>
      </c>
      <c r="L70" s="234">
        <v>615.05044037070104</v>
      </c>
      <c r="M70" s="234">
        <v>638.08239986734804</v>
      </c>
      <c r="N70" s="234">
        <v>493.54160241873132</v>
      </c>
      <c r="O70" s="234">
        <v>609.00651501675259</v>
      </c>
      <c r="P70" s="234">
        <v>7428.0408754138152</v>
      </c>
      <c r="Q70" s="234">
        <v>549.07445591925978</v>
      </c>
      <c r="R70" s="234">
        <v>498.32207761113199</v>
      </c>
      <c r="S70" s="234">
        <v>588.55854280328595</v>
      </c>
      <c r="T70" s="234">
        <v>625.45821943505757</v>
      </c>
      <c r="U70" s="234">
        <v>745.23714754492573</v>
      </c>
      <c r="V70" s="234">
        <v>871.14172828135952</v>
      </c>
      <c r="W70" s="234">
        <v>688.908849055053</v>
      </c>
      <c r="X70" s="234">
        <v>793.88459609545509</v>
      </c>
      <c r="Y70" s="234">
        <v>753.63301908293249</v>
      </c>
      <c r="Z70" s="234">
        <v>643.12372861298491</v>
      </c>
      <c r="AA70" s="234">
        <v>740.7298066903287</v>
      </c>
      <c r="AB70" s="234">
        <v>788.15704907331724</v>
      </c>
      <c r="AC70" s="234">
        <v>8286.2292202050921</v>
      </c>
      <c r="AD70" s="234">
        <v>682.48362306403544</v>
      </c>
      <c r="AE70" s="234">
        <v>671.78411138249396</v>
      </c>
      <c r="AF70" s="234">
        <v>737.11013895249698</v>
      </c>
      <c r="AG70" s="234">
        <v>857.73995801077012</v>
      </c>
      <c r="AH70" s="234">
        <v>954.23467585865592</v>
      </c>
      <c r="AI70" s="234">
        <v>876.26338893592754</v>
      </c>
      <c r="AJ70" s="234">
        <v>827.48070272000609</v>
      </c>
      <c r="AK70" s="234">
        <v>900.60906782836184</v>
      </c>
      <c r="AL70" s="234">
        <v>811.19210885769917</v>
      </c>
      <c r="AM70" s="234">
        <v>810.4111806884149</v>
      </c>
      <c r="AN70" s="234">
        <v>738.93306926674586</v>
      </c>
      <c r="AO70" s="234">
        <v>702.86464702966225</v>
      </c>
      <c r="AP70" s="234">
        <v>9571.1066725952696</v>
      </c>
      <c r="AQ70" s="234">
        <v>603.76791511472743</v>
      </c>
      <c r="AR70" s="234">
        <v>644.97898472607494</v>
      </c>
      <c r="AS70" s="234">
        <v>755.1125268266278</v>
      </c>
      <c r="AT70" s="234">
        <v>820.87933910556831</v>
      </c>
      <c r="AU70" s="234">
        <v>881.88338908211938</v>
      </c>
      <c r="AV70" s="234">
        <v>909.90375569163859</v>
      </c>
      <c r="AW70" s="234">
        <v>943.31192694606364</v>
      </c>
      <c r="AX70" s="234">
        <v>793.44907490059791</v>
      </c>
      <c r="AY70" s="234">
        <v>882.3934045380521</v>
      </c>
      <c r="AZ70" s="234">
        <v>795.93617805167673</v>
      </c>
      <c r="BA70" s="234">
        <v>830.57573369840338</v>
      </c>
      <c r="BB70" s="234">
        <v>892.35316984305166</v>
      </c>
      <c r="BC70" s="234">
        <v>9754.545398524604</v>
      </c>
      <c r="BD70" s="234">
        <v>738.39230747318425</v>
      </c>
      <c r="BE70" s="234">
        <v>708.0886562461983</v>
      </c>
      <c r="BF70" s="234">
        <v>821.65402048587589</v>
      </c>
      <c r="BG70" s="234">
        <v>882.16877203858724</v>
      </c>
      <c r="BH70" s="234">
        <v>845.37729519306299</v>
      </c>
    </row>
    <row r="71" spans="1:60" s="31" customFormat="1" ht="15.75" customHeight="1" x14ac:dyDescent="0.2">
      <c r="A71" s="235" t="s">
        <v>71</v>
      </c>
      <c r="B71" s="361">
        <v>209</v>
      </c>
      <c r="C71" s="235" t="s">
        <v>94</v>
      </c>
      <c r="D71" s="238">
        <v>1.3556300967592851</v>
      </c>
      <c r="E71" s="238">
        <v>21.812394172956559</v>
      </c>
      <c r="F71" s="238">
        <v>10.626263002839298</v>
      </c>
      <c r="G71" s="238">
        <v>6.0282384677807599</v>
      </c>
      <c r="H71" s="238">
        <v>8.9032827771662699</v>
      </c>
      <c r="I71" s="238">
        <v>60.940783392552859</v>
      </c>
      <c r="J71" s="238">
        <v>82.237859446368532</v>
      </c>
      <c r="K71" s="238">
        <v>64.352798635487275</v>
      </c>
      <c r="L71" s="238">
        <v>85.45507979766569</v>
      </c>
      <c r="M71" s="238">
        <v>64.922541572434596</v>
      </c>
      <c r="N71" s="238">
        <v>134.0587559578895</v>
      </c>
      <c r="O71" s="238">
        <v>89.344645672914297</v>
      </c>
      <c r="P71" s="238">
        <v>630.03827299281488</v>
      </c>
      <c r="Q71" s="238">
        <v>155.76399665816786</v>
      </c>
      <c r="R71" s="238">
        <v>196.60584672959462</v>
      </c>
      <c r="S71" s="238">
        <v>313.04097147530513</v>
      </c>
      <c r="T71" s="238">
        <v>231.69083292565659</v>
      </c>
      <c r="U71" s="238">
        <v>804.05647864231196</v>
      </c>
      <c r="V71" s="238">
        <v>66.422237791548312</v>
      </c>
      <c r="W71" s="238">
        <v>203.51842435617783</v>
      </c>
      <c r="X71" s="238">
        <v>225.37753441633103</v>
      </c>
      <c r="Y71" s="238">
        <v>216.27257594375411</v>
      </c>
      <c r="Z71" s="238">
        <v>51.79785879461177</v>
      </c>
      <c r="AA71" s="238">
        <v>250.92993686085634</v>
      </c>
      <c r="AB71" s="238">
        <v>46.854942153938268</v>
      </c>
      <c r="AC71" s="238">
        <v>2762.3316367482539</v>
      </c>
      <c r="AD71" s="238">
        <v>299.62106323605389</v>
      </c>
      <c r="AE71" s="238">
        <v>236.37454116647066</v>
      </c>
      <c r="AF71" s="238">
        <v>647.81992962805998</v>
      </c>
      <c r="AG71" s="238">
        <v>398.03304502286903</v>
      </c>
      <c r="AH71" s="238">
        <v>804.47480834922715</v>
      </c>
      <c r="AI71" s="238">
        <v>140.64495447087748</v>
      </c>
      <c r="AJ71" s="238">
        <v>114.04431578259322</v>
      </c>
      <c r="AK71" s="238">
        <v>426.5488097699681</v>
      </c>
      <c r="AL71" s="238">
        <v>41.254152109693003</v>
      </c>
      <c r="AM71" s="238">
        <v>236.20380894558639</v>
      </c>
      <c r="AN71" s="238">
        <v>186.2022536441028</v>
      </c>
      <c r="AO71" s="238">
        <v>340.90155179936136</v>
      </c>
      <c r="AP71" s="238">
        <v>3872.1232339248631</v>
      </c>
      <c r="AQ71" s="238">
        <v>157.12348388533627</v>
      </c>
      <c r="AR71" s="238">
        <v>215.85484320304309</v>
      </c>
      <c r="AS71" s="238">
        <v>229.62118868544695</v>
      </c>
      <c r="AT71" s="238">
        <v>221.87413848691423</v>
      </c>
      <c r="AU71" s="238">
        <v>196.54991935061733</v>
      </c>
      <c r="AV71" s="238">
        <v>113.31764511400291</v>
      </c>
      <c r="AW71" s="238">
        <v>104.72648081468009</v>
      </c>
      <c r="AX71" s="238">
        <v>300.15850034303128</v>
      </c>
      <c r="AY71" s="238">
        <v>378.99583194381103</v>
      </c>
      <c r="AZ71" s="238">
        <v>192.40326290318069</v>
      </c>
      <c r="BA71" s="238">
        <v>457.76652829806653</v>
      </c>
      <c r="BB71" s="238">
        <v>172.0273843769757</v>
      </c>
      <c r="BC71" s="238">
        <v>2740.4192074051057</v>
      </c>
      <c r="BD71" s="238">
        <v>411.86562208469718</v>
      </c>
      <c r="BE71" s="238">
        <v>489.82579911222467</v>
      </c>
      <c r="BF71" s="238">
        <v>348.85675020053111</v>
      </c>
      <c r="BG71" s="238">
        <v>148.06032790800617</v>
      </c>
      <c r="BH71" s="238">
        <v>537.43611501837222</v>
      </c>
    </row>
    <row r="72" spans="1:60" s="31" customFormat="1" ht="15.75" customHeight="1" x14ac:dyDescent="0.2">
      <c r="A72" s="239" t="s">
        <v>71</v>
      </c>
      <c r="B72" s="305">
        <v>894</v>
      </c>
      <c r="C72" s="239" t="s">
        <v>110</v>
      </c>
      <c r="D72" s="234">
        <v>3.1012976245300901</v>
      </c>
      <c r="E72" s="234">
        <v>11.6148140619981</v>
      </c>
      <c r="F72" s="234">
        <v>1.87173102032413</v>
      </c>
      <c r="G72" s="234">
        <v>3.0830623504145298</v>
      </c>
      <c r="H72" s="234">
        <v>6.7637380603774897</v>
      </c>
      <c r="I72" s="234">
        <v>1176.75924119977</v>
      </c>
      <c r="J72" s="234">
        <v>3.2377813086632901</v>
      </c>
      <c r="K72" s="234">
        <v>10.5402713726585</v>
      </c>
      <c r="L72" s="234">
        <v>0</v>
      </c>
      <c r="M72" s="234">
        <v>3.2628509406042698</v>
      </c>
      <c r="N72" s="234">
        <v>5.99615073956112</v>
      </c>
      <c r="O72" s="234">
        <v>0</v>
      </c>
      <c r="P72" s="234">
        <v>1226.2309386789016</v>
      </c>
      <c r="Q72" s="234">
        <v>8.5832980094864002</v>
      </c>
      <c r="R72" s="234">
        <v>9.2011169840390004</v>
      </c>
      <c r="S72" s="234">
        <v>0</v>
      </c>
      <c r="T72" s="234">
        <v>0</v>
      </c>
      <c r="U72" s="234">
        <v>18.436642851113632</v>
      </c>
      <c r="V72" s="234">
        <v>21.582612465614901</v>
      </c>
      <c r="W72" s="234">
        <v>10.2520534909644</v>
      </c>
      <c r="X72" s="234">
        <v>23.684477874196702</v>
      </c>
      <c r="Y72" s="234">
        <v>5.0045939747095796</v>
      </c>
      <c r="Z72" s="234">
        <v>0</v>
      </c>
      <c r="AA72" s="234">
        <v>9.0576304177126907</v>
      </c>
      <c r="AB72" s="234">
        <v>21.782800376582667</v>
      </c>
      <c r="AC72" s="234">
        <v>127.58522644441997</v>
      </c>
      <c r="AD72" s="234">
        <v>0</v>
      </c>
      <c r="AE72" s="234">
        <v>4.5039492435474502</v>
      </c>
      <c r="AF72" s="234">
        <v>15.200516085618499</v>
      </c>
      <c r="AG72" s="234">
        <v>0</v>
      </c>
      <c r="AH72" s="234">
        <v>8.9426466699104488</v>
      </c>
      <c r="AI72" s="234">
        <v>0</v>
      </c>
      <c r="AJ72" s="234">
        <v>0</v>
      </c>
      <c r="AK72" s="234">
        <v>4.06046276840617</v>
      </c>
      <c r="AL72" s="234">
        <v>0</v>
      </c>
      <c r="AM72" s="234">
        <v>0</v>
      </c>
      <c r="AN72" s="234">
        <v>4.5848478110128497</v>
      </c>
      <c r="AO72" s="234">
        <v>23.687908182169998</v>
      </c>
      <c r="AP72" s="234">
        <v>60.98033076066541</v>
      </c>
      <c r="AQ72" s="234">
        <v>105.16678113139068</v>
      </c>
      <c r="AR72" s="234">
        <v>20.17563197228651</v>
      </c>
      <c r="AS72" s="234">
        <v>6.3320508110825404</v>
      </c>
      <c r="AT72" s="234">
        <v>22.105900108871921</v>
      </c>
      <c r="AU72" s="234">
        <v>5.5129443447891902</v>
      </c>
      <c r="AV72" s="234">
        <v>0</v>
      </c>
      <c r="AW72" s="234">
        <v>2534.37395597461</v>
      </c>
      <c r="AX72" s="234">
        <v>4.0574079363824396</v>
      </c>
      <c r="AY72" s="234">
        <v>0</v>
      </c>
      <c r="AZ72" s="234">
        <v>15.1867860756378</v>
      </c>
      <c r="BA72" s="234">
        <v>7.6549383504056427</v>
      </c>
      <c r="BB72" s="234">
        <v>4025.2332760712611</v>
      </c>
      <c r="BC72" s="234">
        <v>6745.7996727767168</v>
      </c>
      <c r="BD72" s="234">
        <v>360.60041830087687</v>
      </c>
      <c r="BE72" s="234">
        <v>290.84692312206749</v>
      </c>
      <c r="BF72" s="234">
        <v>290.71965220312882</v>
      </c>
      <c r="BG72" s="234">
        <v>2488.332149587623</v>
      </c>
      <c r="BH72" s="234">
        <v>286.871293741719</v>
      </c>
    </row>
    <row r="73" spans="1:60" s="31" customFormat="1" ht="15.75" customHeight="1" x14ac:dyDescent="0.2">
      <c r="A73" s="254" t="s">
        <v>71</v>
      </c>
      <c r="B73" s="360">
        <v>212</v>
      </c>
      <c r="C73" s="254" t="s">
        <v>92</v>
      </c>
      <c r="D73" s="237">
        <v>335.266174737737</v>
      </c>
      <c r="E73" s="237">
        <v>370.54976525225197</v>
      </c>
      <c r="F73" s="237">
        <v>349.41982150830802</v>
      </c>
      <c r="G73" s="237">
        <v>0</v>
      </c>
      <c r="H73" s="237">
        <v>0.55286293298112099</v>
      </c>
      <c r="I73" s="237">
        <v>0</v>
      </c>
      <c r="J73" s="237">
        <v>386.18108834154401</v>
      </c>
      <c r="K73" s="237">
        <v>478.47349054882397</v>
      </c>
      <c r="L73" s="237">
        <v>469.772429088352</v>
      </c>
      <c r="M73" s="237">
        <v>0</v>
      </c>
      <c r="N73" s="237">
        <v>3.50541698900581</v>
      </c>
      <c r="O73" s="237">
        <v>411.109083399638</v>
      </c>
      <c r="P73" s="237">
        <v>2804.8301327986419</v>
      </c>
      <c r="Q73" s="237">
        <v>218.76657472888701</v>
      </c>
      <c r="R73" s="237">
        <v>229.384799960442</v>
      </c>
      <c r="S73" s="237">
        <v>347.38476028097301</v>
      </c>
      <c r="T73" s="237">
        <v>304.88274051195901</v>
      </c>
      <c r="U73" s="237">
        <v>342.30452067303497</v>
      </c>
      <c r="V73" s="237">
        <v>353.38757240678802</v>
      </c>
      <c r="W73" s="237">
        <v>244.758868785277</v>
      </c>
      <c r="X73" s="237">
        <v>336.07058840895502</v>
      </c>
      <c r="Y73" s="237">
        <v>292.08114962073699</v>
      </c>
      <c r="Z73" s="237">
        <v>235.87892258728999</v>
      </c>
      <c r="AA73" s="237">
        <v>354.35385420141603</v>
      </c>
      <c r="AB73" s="237">
        <v>204.52981473786099</v>
      </c>
      <c r="AC73" s="237">
        <v>3463.7841669036202</v>
      </c>
      <c r="AD73" s="237">
        <v>247.79559661834301</v>
      </c>
      <c r="AE73" s="237">
        <v>217.13934323934899</v>
      </c>
      <c r="AF73" s="237">
        <v>271.26248290900497</v>
      </c>
      <c r="AG73" s="237">
        <v>249.26037963358499</v>
      </c>
      <c r="AH73" s="237">
        <v>197.53220970248</v>
      </c>
      <c r="AI73" s="237">
        <v>0</v>
      </c>
      <c r="AJ73" s="237">
        <v>328.829990080274</v>
      </c>
      <c r="AK73" s="237">
        <v>181.06397473529299</v>
      </c>
      <c r="AL73" s="237">
        <v>217.63880831752101</v>
      </c>
      <c r="AM73" s="237">
        <v>213.867611725698</v>
      </c>
      <c r="AN73" s="237">
        <v>25.912453820922</v>
      </c>
      <c r="AO73" s="237">
        <v>194.08646236369199</v>
      </c>
      <c r="AP73" s="237">
        <v>2344.3893131461618</v>
      </c>
      <c r="AQ73" s="237">
        <v>131.90135978999899</v>
      </c>
      <c r="AR73" s="237">
        <v>154.87009290325699</v>
      </c>
      <c r="AS73" s="237">
        <v>210.55978229345899</v>
      </c>
      <c r="AT73" s="237">
        <v>166.57469406064101</v>
      </c>
      <c r="AU73" s="237">
        <v>239.12755924993701</v>
      </c>
      <c r="AV73" s="237">
        <v>325.60648014216599</v>
      </c>
      <c r="AW73" s="237">
        <v>243.392603041439</v>
      </c>
      <c r="AX73" s="237">
        <v>267.24857846225302</v>
      </c>
      <c r="AY73" s="237">
        <v>0.350057569555139</v>
      </c>
      <c r="AZ73" s="237">
        <v>325.87998039150301</v>
      </c>
      <c r="BA73" s="237">
        <v>247.11111893683599</v>
      </c>
      <c r="BB73" s="237">
        <v>229.49952282554699</v>
      </c>
      <c r="BC73" s="237">
        <v>2542.1218296665925</v>
      </c>
      <c r="BD73" s="237">
        <v>107.788848045311</v>
      </c>
      <c r="BE73" s="237">
        <v>177.311093224156</v>
      </c>
      <c r="BF73" s="237">
        <v>177.786090554776</v>
      </c>
      <c r="BG73" s="237">
        <v>256.35195985167002</v>
      </c>
      <c r="BH73" s="237">
        <v>279.21570960610001</v>
      </c>
    </row>
    <row r="74" spans="1:60" s="31" customFormat="1" ht="15.75" customHeight="1" x14ac:dyDescent="0.2">
      <c r="A74" s="239" t="s">
        <v>71</v>
      </c>
      <c r="B74" s="305">
        <v>2842</v>
      </c>
      <c r="C74" s="239" t="s">
        <v>83</v>
      </c>
      <c r="D74" s="234">
        <v>0.56955465887452084</v>
      </c>
      <c r="E74" s="234">
        <v>0.42201964730670721</v>
      </c>
      <c r="F74" s="234">
        <v>50.569307664737927</v>
      </c>
      <c r="G74" s="234">
        <v>207.43177795201757</v>
      </c>
      <c r="H74" s="234">
        <v>141.92752858020893</v>
      </c>
      <c r="I74" s="234">
        <v>0.51771070953079501</v>
      </c>
      <c r="J74" s="234">
        <v>56.407727567942402</v>
      </c>
      <c r="K74" s="234">
        <v>37.024438315762644</v>
      </c>
      <c r="L74" s="234">
        <v>8.6129918660715514</v>
      </c>
      <c r="M74" s="234">
        <v>0.24173196444310327</v>
      </c>
      <c r="N74" s="234">
        <v>1.4547379015752546</v>
      </c>
      <c r="O74" s="234">
        <v>0.51122580817270136</v>
      </c>
      <c r="P74" s="234">
        <v>505.69075263664405</v>
      </c>
      <c r="Q74" s="234">
        <v>18.208120443873696</v>
      </c>
      <c r="R74" s="234">
        <v>16.210321952692176</v>
      </c>
      <c r="S74" s="234">
        <v>15.2220614761632</v>
      </c>
      <c r="T74" s="234">
        <v>16.239332733735523</v>
      </c>
      <c r="U74" s="234">
        <v>9.5550989621064737</v>
      </c>
      <c r="V74" s="234">
        <v>7.9835733916033256</v>
      </c>
      <c r="W74" s="234">
        <v>10.066269118770879</v>
      </c>
      <c r="X74" s="234">
        <v>14.186907177587383</v>
      </c>
      <c r="Y74" s="234">
        <v>11.274757644735171</v>
      </c>
      <c r="Z74" s="234">
        <v>1.2570950719975449</v>
      </c>
      <c r="AA74" s="234">
        <v>0.79033284930673298</v>
      </c>
      <c r="AB74" s="234">
        <v>55.150606964865915</v>
      </c>
      <c r="AC74" s="234">
        <v>176.14447778743803</v>
      </c>
      <c r="AD74" s="234">
        <v>3.9849829240466246</v>
      </c>
      <c r="AE74" s="234">
        <v>16.867108049817553</v>
      </c>
      <c r="AF74" s="234">
        <v>7.8008047356651193</v>
      </c>
      <c r="AG74" s="234">
        <v>9.2699660442509568</v>
      </c>
      <c r="AH74" s="234">
        <v>7.1132809725224133</v>
      </c>
      <c r="AI74" s="234">
        <v>8.6732032303378137</v>
      </c>
      <c r="AJ74" s="234">
        <v>17.071174796383488</v>
      </c>
      <c r="AK74" s="234">
        <v>25.112737295006372</v>
      </c>
      <c r="AL74" s="234">
        <v>9.2499428373871329</v>
      </c>
      <c r="AM74" s="234">
        <v>15.185423123354193</v>
      </c>
      <c r="AN74" s="234">
        <v>14.797265710148617</v>
      </c>
      <c r="AO74" s="234">
        <v>12.092178284166032</v>
      </c>
      <c r="AP74" s="234">
        <v>147.2180680030863</v>
      </c>
      <c r="AQ74" s="234">
        <v>16.179201209214821</v>
      </c>
      <c r="AR74" s="234">
        <v>18.217274918543112</v>
      </c>
      <c r="AS74" s="234">
        <v>358.36096556524444</v>
      </c>
      <c r="AT74" s="234">
        <v>172.62899917294772</v>
      </c>
      <c r="AU74" s="234">
        <v>294.02028843454599</v>
      </c>
      <c r="AV74" s="234">
        <v>255.88320380017967</v>
      </c>
      <c r="AW74" s="234">
        <v>192.69856589578922</v>
      </c>
      <c r="AX74" s="234">
        <v>25.501236313833715</v>
      </c>
      <c r="AY74" s="234">
        <v>118.52826925214654</v>
      </c>
      <c r="AZ74" s="234">
        <v>253.47558782858977</v>
      </c>
      <c r="BA74" s="234">
        <v>183.85110775583121</v>
      </c>
      <c r="BB74" s="234">
        <v>315.78105294539188</v>
      </c>
      <c r="BC74" s="234">
        <v>2205.1257530922585</v>
      </c>
      <c r="BD74" s="234">
        <v>195.01814440379036</v>
      </c>
      <c r="BE74" s="234">
        <v>1.5755073264180517</v>
      </c>
      <c r="BF74" s="234">
        <v>152.90658243515421</v>
      </c>
      <c r="BG74" s="234">
        <v>287.78427865288143</v>
      </c>
      <c r="BH74" s="234">
        <v>257.98454244660496</v>
      </c>
    </row>
    <row r="75" spans="1:60" s="31" customFormat="1" ht="15.75" customHeight="1" x14ac:dyDescent="0.2">
      <c r="A75" s="263" t="s">
        <v>71</v>
      </c>
      <c r="B75" s="306">
        <v>278</v>
      </c>
      <c r="C75" s="254" t="s">
        <v>75</v>
      </c>
      <c r="D75" s="237">
        <v>39.012493940950748</v>
      </c>
      <c r="E75" s="237">
        <v>64.238453623027965</v>
      </c>
      <c r="F75" s="237">
        <v>161.35182927294258</v>
      </c>
      <c r="G75" s="237">
        <v>89.041023658957528</v>
      </c>
      <c r="H75" s="237">
        <v>94.584670325538326</v>
      </c>
      <c r="I75" s="237">
        <v>56.33862774861565</v>
      </c>
      <c r="J75" s="237">
        <v>102.73121559965369</v>
      </c>
      <c r="K75" s="237">
        <v>102.31905970713419</v>
      </c>
      <c r="L75" s="237">
        <v>132.55576498917034</v>
      </c>
      <c r="M75" s="237">
        <v>56.319303080222014</v>
      </c>
      <c r="N75" s="237">
        <v>43.512434588891942</v>
      </c>
      <c r="O75" s="237">
        <v>157.55590976508753</v>
      </c>
      <c r="P75" s="237">
        <v>1099.5607863001928</v>
      </c>
      <c r="Q75" s="238">
        <v>111.45414161957345</v>
      </c>
      <c r="R75" s="238">
        <v>96.218858084211064</v>
      </c>
      <c r="S75" s="238">
        <v>128.35181476856229</v>
      </c>
      <c r="T75" s="238">
        <v>68.60782374670201</v>
      </c>
      <c r="U75" s="238">
        <v>149.20236039139778</v>
      </c>
      <c r="V75" s="238">
        <v>67.474439742192899</v>
      </c>
      <c r="W75" s="238">
        <v>66.71846105811386</v>
      </c>
      <c r="X75" s="238">
        <v>102.96003376711711</v>
      </c>
      <c r="Y75" s="238">
        <v>115.52668559083475</v>
      </c>
      <c r="Z75" s="238">
        <v>112.30917687500629</v>
      </c>
      <c r="AA75" s="238">
        <v>18.766443602867962</v>
      </c>
      <c r="AB75" s="238">
        <v>83.649367654291879</v>
      </c>
      <c r="AC75" s="238">
        <v>1121.2396069008712</v>
      </c>
      <c r="AD75" s="238">
        <v>77.217025868335782</v>
      </c>
      <c r="AE75" s="238">
        <v>180.02392211941302</v>
      </c>
      <c r="AF75" s="238">
        <v>163.6986743525396</v>
      </c>
      <c r="AG75" s="238">
        <v>53.254734647567133</v>
      </c>
      <c r="AH75" s="238">
        <v>91.496198332996016</v>
      </c>
      <c r="AI75" s="238">
        <v>47.073845162148892</v>
      </c>
      <c r="AJ75" s="238">
        <v>50.169412051245068</v>
      </c>
      <c r="AK75" s="238">
        <v>107.43623402131236</v>
      </c>
      <c r="AL75" s="238">
        <v>142.39408100569864</v>
      </c>
      <c r="AM75" s="238">
        <v>155.32007520937904</v>
      </c>
      <c r="AN75" s="238">
        <v>186.38190037968539</v>
      </c>
      <c r="AO75" s="238">
        <v>151.99302101867139</v>
      </c>
      <c r="AP75" s="238">
        <v>1406.459124168992</v>
      </c>
      <c r="AQ75" s="238">
        <v>99.187536352940398</v>
      </c>
      <c r="AR75" s="238">
        <v>138.16640220932914</v>
      </c>
      <c r="AS75" s="238">
        <v>164.50257148933704</v>
      </c>
      <c r="AT75" s="238">
        <v>165.99318732974194</v>
      </c>
      <c r="AU75" s="238">
        <v>192.44417587750854</v>
      </c>
      <c r="AV75" s="238">
        <v>225.79391222538504</v>
      </c>
      <c r="AW75" s="238">
        <v>279.0422807082665</v>
      </c>
      <c r="AX75" s="238">
        <v>169.06582908901746</v>
      </c>
      <c r="AY75" s="238">
        <v>210.06233217378403</v>
      </c>
      <c r="AZ75" s="238">
        <v>440.98902125465628</v>
      </c>
      <c r="BA75" s="238">
        <v>153.49019020913752</v>
      </c>
      <c r="BB75" s="238">
        <v>212.16192911034716</v>
      </c>
      <c r="BC75" s="238">
        <v>2450.8993680294502</v>
      </c>
      <c r="BD75" s="238">
        <v>218.22500977193968</v>
      </c>
      <c r="BE75" s="238">
        <v>347.76079898979759</v>
      </c>
      <c r="BF75" s="238">
        <v>222.79037189524706</v>
      </c>
      <c r="BG75" s="238">
        <v>56.297705351624117</v>
      </c>
      <c r="BH75" s="238">
        <v>174.33369537320002</v>
      </c>
    </row>
    <row r="76" spans="1:60" s="31" customFormat="1" ht="15.75" customHeight="1" x14ac:dyDescent="0.2">
      <c r="A76" s="239" t="s">
        <v>71</v>
      </c>
      <c r="B76" s="305">
        <v>276</v>
      </c>
      <c r="C76" s="239" t="s">
        <v>266</v>
      </c>
      <c r="D76" s="234">
        <v>41.160950123439221</v>
      </c>
      <c r="E76" s="234">
        <v>52.441467323149759</v>
      </c>
      <c r="F76" s="234">
        <v>29.406874802473784</v>
      </c>
      <c r="G76" s="234">
        <v>2.1895701060537549</v>
      </c>
      <c r="H76" s="234">
        <v>95.250918481892697</v>
      </c>
      <c r="I76" s="234">
        <v>26.86753220321738</v>
      </c>
      <c r="J76" s="234">
        <v>7.6786838715357018</v>
      </c>
      <c r="K76" s="234">
        <v>26.291221676976011</v>
      </c>
      <c r="L76" s="234">
        <v>48.375255517405449</v>
      </c>
      <c r="M76" s="234">
        <v>91.467640066451807</v>
      </c>
      <c r="N76" s="234">
        <v>8.1761263308710443</v>
      </c>
      <c r="O76" s="234">
        <v>14.1153037582521</v>
      </c>
      <c r="P76" s="234">
        <v>443.42154426171868</v>
      </c>
      <c r="Q76" s="234">
        <v>1.78634905944613</v>
      </c>
      <c r="R76" s="234">
        <v>70.596306041134739</v>
      </c>
      <c r="S76" s="234">
        <v>38.066168510298233</v>
      </c>
      <c r="T76" s="234">
        <v>59.424686911667315</v>
      </c>
      <c r="U76" s="234">
        <v>16.304526072957511</v>
      </c>
      <c r="V76" s="234">
        <v>1.4641500613733451</v>
      </c>
      <c r="W76" s="234">
        <v>32.756537178786296</v>
      </c>
      <c r="X76" s="234">
        <v>48.842894607729491</v>
      </c>
      <c r="Y76" s="234">
        <v>5.4728148071321332</v>
      </c>
      <c r="Z76" s="234">
        <v>2.4232473203991942</v>
      </c>
      <c r="AA76" s="234">
        <v>25.515222573279534</v>
      </c>
      <c r="AB76" s="234">
        <v>0.63522508917676401</v>
      </c>
      <c r="AC76" s="234">
        <v>303.28812823338069</v>
      </c>
      <c r="AD76" s="234">
        <v>1.3539542674254019</v>
      </c>
      <c r="AE76" s="234">
        <v>17.868522641326308</v>
      </c>
      <c r="AF76" s="234">
        <v>2.0662464249869812</v>
      </c>
      <c r="AG76" s="234">
        <v>3.5336316346726475</v>
      </c>
      <c r="AH76" s="234">
        <v>205.97086327972187</v>
      </c>
      <c r="AI76" s="234">
        <v>51.725327786678342</v>
      </c>
      <c r="AJ76" s="234">
        <v>2.0220851754027249</v>
      </c>
      <c r="AK76" s="234">
        <v>1.9507832697013159</v>
      </c>
      <c r="AL76" s="234">
        <v>33.795955333704185</v>
      </c>
      <c r="AM76" s="234">
        <v>5.0387460083257425</v>
      </c>
      <c r="AN76" s="234">
        <v>49.838132696182171</v>
      </c>
      <c r="AO76" s="234">
        <v>67.796788588697538</v>
      </c>
      <c r="AP76" s="234">
        <v>442.96103710682519</v>
      </c>
      <c r="AQ76" s="234">
        <v>35.73316097349754</v>
      </c>
      <c r="AR76" s="234">
        <v>55.700529318426831</v>
      </c>
      <c r="AS76" s="234">
        <v>85.292241062624427</v>
      </c>
      <c r="AT76" s="234">
        <v>40.994238667744447</v>
      </c>
      <c r="AU76" s="234">
        <v>135.44552241291541</v>
      </c>
      <c r="AV76" s="234">
        <v>84.28973936973226</v>
      </c>
      <c r="AW76" s="234">
        <v>0</v>
      </c>
      <c r="AX76" s="234">
        <v>142.83573189268927</v>
      </c>
      <c r="AY76" s="234">
        <v>6.5496204692658102</v>
      </c>
      <c r="AZ76" s="234">
        <v>88.20234285439065</v>
      </c>
      <c r="BA76" s="234">
        <v>22.509475241117929</v>
      </c>
      <c r="BB76" s="234">
        <v>33.084512330431238</v>
      </c>
      <c r="BC76" s="234">
        <v>730.63711459283593</v>
      </c>
      <c r="BD76" s="234">
        <v>79.414549514661019</v>
      </c>
      <c r="BE76" s="234">
        <v>8.2203339436576499</v>
      </c>
      <c r="BF76" s="234">
        <v>107.38986785287746</v>
      </c>
      <c r="BG76" s="234">
        <v>0.58382559831988001</v>
      </c>
      <c r="BH76" s="234">
        <v>107.996697779513</v>
      </c>
    </row>
    <row r="77" spans="1:60" s="31" customFormat="1" ht="15.75" customHeight="1" x14ac:dyDescent="0.2">
      <c r="A77" s="254" t="s">
        <v>71</v>
      </c>
      <c r="B77" s="360">
        <v>2844</v>
      </c>
      <c r="C77" s="254" t="s">
        <v>79</v>
      </c>
      <c r="D77" s="237">
        <v>0</v>
      </c>
      <c r="E77" s="237">
        <v>0</v>
      </c>
      <c r="F77" s="237">
        <v>0</v>
      </c>
      <c r="G77" s="237">
        <v>0.78434329506441103</v>
      </c>
      <c r="H77" s="237">
        <v>0</v>
      </c>
      <c r="I77" s="237">
        <v>5.1776159019020902</v>
      </c>
      <c r="J77" s="237">
        <v>4.8889536179603903</v>
      </c>
      <c r="K77" s="237">
        <v>3.4848136015442202</v>
      </c>
      <c r="L77" s="237">
        <v>4.72206765936245</v>
      </c>
      <c r="M77" s="237">
        <v>3.2872575919747402</v>
      </c>
      <c r="N77" s="237">
        <v>0</v>
      </c>
      <c r="O77" s="237">
        <v>0</v>
      </c>
      <c r="P77" s="237">
        <v>22.345051667808299</v>
      </c>
      <c r="Q77" s="238">
        <v>0</v>
      </c>
      <c r="R77" s="238">
        <v>20.462148242415701</v>
      </c>
      <c r="S77" s="238">
        <v>9.4012012278664798</v>
      </c>
      <c r="T77" s="238">
        <v>1.51892904788905E-2</v>
      </c>
      <c r="U77" s="238">
        <v>0.30836399684076099</v>
      </c>
      <c r="V77" s="238">
        <v>0</v>
      </c>
      <c r="W77" s="238">
        <v>0</v>
      </c>
      <c r="X77" s="238">
        <v>11.787089058111501</v>
      </c>
      <c r="Y77" s="238">
        <v>10.1725033757681</v>
      </c>
      <c r="Z77" s="238">
        <v>40.258303899532599</v>
      </c>
      <c r="AA77" s="238">
        <v>4.2831979825053796</v>
      </c>
      <c r="AB77" s="238">
        <v>26.1734012222283</v>
      </c>
      <c r="AC77" s="238">
        <v>122.86139829574772</v>
      </c>
      <c r="AD77" s="238">
        <v>2.1393550167808275</v>
      </c>
      <c r="AE77" s="238">
        <v>9.9200327835517396E-3</v>
      </c>
      <c r="AF77" s="238">
        <v>1.6089897071327199</v>
      </c>
      <c r="AG77" s="238">
        <v>0.68588855185736897</v>
      </c>
      <c r="AH77" s="238">
        <v>0</v>
      </c>
      <c r="AI77" s="238">
        <v>0</v>
      </c>
      <c r="AJ77" s="238">
        <v>0.30691700751243101</v>
      </c>
      <c r="AK77" s="238">
        <v>0</v>
      </c>
      <c r="AL77" s="238">
        <v>0</v>
      </c>
      <c r="AM77" s="238">
        <v>6.3772658708027105E-2</v>
      </c>
      <c r="AN77" s="238">
        <v>0.76372545291051597</v>
      </c>
      <c r="AO77" s="238">
        <v>0</v>
      </c>
      <c r="AP77" s="238">
        <v>5.5785684276854415</v>
      </c>
      <c r="AQ77" s="238">
        <v>0</v>
      </c>
      <c r="AR77" s="238">
        <v>0.42563500042393898</v>
      </c>
      <c r="AS77" s="238">
        <v>0.30234334216275799</v>
      </c>
      <c r="AT77" s="238">
        <v>6.5390887469452803</v>
      </c>
      <c r="AU77" s="238">
        <v>32.79765331709244</v>
      </c>
      <c r="AV77" s="238">
        <v>32.064743077046543</v>
      </c>
      <c r="AW77" s="238">
        <v>32.729005036069118</v>
      </c>
      <c r="AX77" s="238">
        <v>31.583642146123523</v>
      </c>
      <c r="AY77" s="238">
        <v>33.944876003642804</v>
      </c>
      <c r="AZ77" s="238">
        <v>31.7697084654355</v>
      </c>
      <c r="BA77" s="238">
        <v>33.674808844438743</v>
      </c>
      <c r="BB77" s="238">
        <v>36.447322399173757</v>
      </c>
      <c r="BC77" s="238">
        <v>272.27882637855441</v>
      </c>
      <c r="BD77" s="238">
        <v>37.705653926368512</v>
      </c>
      <c r="BE77" s="238">
        <v>39.353403429294524</v>
      </c>
      <c r="BF77" s="238">
        <v>38.330275480917607</v>
      </c>
      <c r="BG77" s="238">
        <v>38.184184444659856</v>
      </c>
      <c r="BH77" s="238">
        <v>40.929225042157199</v>
      </c>
    </row>
    <row r="78" spans="1:60" s="31" customFormat="1" ht="15.75" customHeight="1" x14ac:dyDescent="0.2">
      <c r="A78" s="239" t="s">
        <v>71</v>
      </c>
      <c r="B78" s="305" t="s">
        <v>71</v>
      </c>
      <c r="C78" s="239" t="s">
        <v>88</v>
      </c>
      <c r="D78" s="234">
        <v>101.62800300996625</v>
      </c>
      <c r="E78" s="234">
        <v>550.68761943823881</v>
      </c>
      <c r="F78" s="234">
        <v>213.30956946272011</v>
      </c>
      <c r="G78" s="234">
        <v>701.67087531657126</v>
      </c>
      <c r="H78" s="234">
        <v>314.95969306403498</v>
      </c>
      <c r="I78" s="234">
        <v>240.19385531236438</v>
      </c>
      <c r="J78" s="234">
        <v>132.64165708655065</v>
      </c>
      <c r="K78" s="234">
        <v>53.347746639745573</v>
      </c>
      <c r="L78" s="234">
        <v>288.57165347475421</v>
      </c>
      <c r="M78" s="234">
        <v>185.33816801826339</v>
      </c>
      <c r="N78" s="234">
        <v>323.28875637331589</v>
      </c>
      <c r="O78" s="234">
        <v>175.05411665511679</v>
      </c>
      <c r="P78" s="234">
        <v>3280.6917138516428</v>
      </c>
      <c r="Q78" s="234">
        <v>157.22289434069552</v>
      </c>
      <c r="R78" s="234">
        <v>107.38953126748534</v>
      </c>
      <c r="S78" s="234">
        <v>181.40086580883516</v>
      </c>
      <c r="T78" s="234">
        <v>112.44873889631684</v>
      </c>
      <c r="U78" s="234">
        <v>166.63792155276772</v>
      </c>
      <c r="V78" s="234">
        <v>196.88577683155177</v>
      </c>
      <c r="W78" s="234">
        <v>115.70508167228184</v>
      </c>
      <c r="X78" s="234">
        <v>310.28279978248599</v>
      </c>
      <c r="Y78" s="234">
        <v>181.15351633428941</v>
      </c>
      <c r="Z78" s="234">
        <v>118.93616148401816</v>
      </c>
      <c r="AA78" s="234">
        <v>201.13129181620883</v>
      </c>
      <c r="AB78" s="234">
        <v>385.52134859950507</v>
      </c>
      <c r="AC78" s="234">
        <v>2234.7159283864412</v>
      </c>
      <c r="AD78" s="234">
        <v>508.81453229217436</v>
      </c>
      <c r="AE78" s="234">
        <v>238.35218872780726</v>
      </c>
      <c r="AF78" s="234">
        <v>309.98568992661768</v>
      </c>
      <c r="AG78" s="234">
        <v>144.56814012774765</v>
      </c>
      <c r="AH78" s="234">
        <v>155.88997426425362</v>
      </c>
      <c r="AI78" s="234">
        <v>163.34780103972579</v>
      </c>
      <c r="AJ78" s="234">
        <v>233.82765757813877</v>
      </c>
      <c r="AK78" s="234">
        <v>277.56932885425715</v>
      </c>
      <c r="AL78" s="234">
        <v>195.22907164967918</v>
      </c>
      <c r="AM78" s="234">
        <v>244.91807213605455</v>
      </c>
      <c r="AN78" s="234">
        <v>132.28555030082146</v>
      </c>
      <c r="AO78" s="234">
        <v>350.25904517454438</v>
      </c>
      <c r="AP78" s="234">
        <v>2955.0470520718218</v>
      </c>
      <c r="AQ78" s="234">
        <v>247.56501667470565</v>
      </c>
      <c r="AR78" s="234">
        <v>134.78167128962323</v>
      </c>
      <c r="AS78" s="234">
        <v>208.46126331664118</v>
      </c>
      <c r="AT78" s="234">
        <v>234.57032983977601</v>
      </c>
      <c r="AU78" s="234">
        <v>163.30310369274244</v>
      </c>
      <c r="AV78" s="234">
        <v>114.93476342473178</v>
      </c>
      <c r="AW78" s="234">
        <v>168.10819505797042</v>
      </c>
      <c r="AX78" s="234">
        <v>209.80841120601499</v>
      </c>
      <c r="AY78" s="234">
        <v>949.80561989000125</v>
      </c>
      <c r="AZ78" s="234">
        <v>201.91395802740121</v>
      </c>
      <c r="BA78" s="234">
        <v>148.66342975115649</v>
      </c>
      <c r="BB78" s="234">
        <v>294.55515247783137</v>
      </c>
      <c r="BC78" s="234">
        <v>3076.4709146485966</v>
      </c>
      <c r="BD78" s="234">
        <v>178.48451869482955</v>
      </c>
      <c r="BE78" s="234">
        <v>162.51703451065069</v>
      </c>
      <c r="BF78" s="234">
        <v>213.74141953075687</v>
      </c>
      <c r="BG78" s="234">
        <v>209.70119850107201</v>
      </c>
      <c r="BH78" s="234">
        <v>171.14933375589737</v>
      </c>
    </row>
    <row r="79" spans="1:60" s="246" customFormat="1" ht="15.75" customHeight="1" x14ac:dyDescent="0.2">
      <c r="A79" s="297" t="s">
        <v>150</v>
      </c>
      <c r="B79" s="307" t="s">
        <v>71</v>
      </c>
      <c r="C79" s="257" t="s">
        <v>71</v>
      </c>
      <c r="D79" s="269">
        <v>14782.637156307725</v>
      </c>
      <c r="E79" s="269">
        <v>14176.042538817304</v>
      </c>
      <c r="F79" s="269">
        <v>13878.841388192528</v>
      </c>
      <c r="G79" s="269">
        <v>10617.409753913676</v>
      </c>
      <c r="H79" s="269">
        <v>15778.936016230797</v>
      </c>
      <c r="I79" s="269">
        <v>14778.01607036108</v>
      </c>
      <c r="J79" s="269">
        <v>16631.096989866757</v>
      </c>
      <c r="K79" s="269">
        <v>16126.396112437218</v>
      </c>
      <c r="L79" s="269">
        <v>15827.26538466829</v>
      </c>
      <c r="M79" s="269">
        <v>16072.092969282403</v>
      </c>
      <c r="N79" s="269">
        <v>19693.130411119586</v>
      </c>
      <c r="O79" s="269">
        <v>19098.624133768062</v>
      </c>
      <c r="P79" s="269">
        <v>187460.48892496544</v>
      </c>
      <c r="Q79" s="258">
        <v>15512.335820758153</v>
      </c>
      <c r="R79" s="258">
        <v>15441.39701079248</v>
      </c>
      <c r="S79" s="258">
        <v>17711.471160477417</v>
      </c>
      <c r="T79" s="258">
        <v>16989.606315315083</v>
      </c>
      <c r="U79" s="258">
        <v>15853.625003517054</v>
      </c>
      <c r="V79" s="258">
        <v>15109.150968167049</v>
      </c>
      <c r="W79" s="258">
        <v>15613.78601798556</v>
      </c>
      <c r="X79" s="258">
        <v>16237.035220640286</v>
      </c>
      <c r="Y79" s="258">
        <v>15810.693261968125</v>
      </c>
      <c r="Z79" s="258">
        <v>18177.9835956719</v>
      </c>
      <c r="AA79" s="258">
        <v>18404.778473503131</v>
      </c>
      <c r="AB79" s="258">
        <v>25282.06147868446</v>
      </c>
      <c r="AC79" s="258">
        <v>206143.92432748055</v>
      </c>
      <c r="AD79" s="258">
        <v>20650.788052613523</v>
      </c>
      <c r="AE79" s="258">
        <v>19710.305240767597</v>
      </c>
      <c r="AF79" s="258">
        <v>17072.762243891073</v>
      </c>
      <c r="AG79" s="258">
        <v>17934.890718834075</v>
      </c>
      <c r="AH79" s="258">
        <v>20774.840131935347</v>
      </c>
      <c r="AI79" s="258">
        <v>16309.64335145658</v>
      </c>
      <c r="AJ79" s="258">
        <v>21434.269594046149</v>
      </c>
      <c r="AK79" s="258">
        <v>19823.483225657244</v>
      </c>
      <c r="AL79" s="258">
        <v>20685.185327451982</v>
      </c>
      <c r="AM79" s="258">
        <v>21332.892877213806</v>
      </c>
      <c r="AN79" s="258">
        <v>20923.575805111032</v>
      </c>
      <c r="AO79" s="258">
        <v>24708.179465358829</v>
      </c>
      <c r="AP79" s="258">
        <v>241360.8160343371</v>
      </c>
      <c r="AQ79" s="258">
        <v>38940.518994749036</v>
      </c>
      <c r="AR79" s="258">
        <v>20791.72642478854</v>
      </c>
      <c r="AS79" s="258">
        <v>19660.09293366312</v>
      </c>
      <c r="AT79" s="258">
        <v>29798.80392204081</v>
      </c>
      <c r="AU79" s="258">
        <v>20008.243710935294</v>
      </c>
      <c r="AV79" s="258">
        <v>20128.518758752096</v>
      </c>
      <c r="AW79" s="258">
        <v>24084.069278986881</v>
      </c>
      <c r="AX79" s="258">
        <v>21425.83264022012</v>
      </c>
      <c r="AY79" s="258">
        <v>17528.241172425493</v>
      </c>
      <c r="AZ79" s="258">
        <v>21377.620234745726</v>
      </c>
      <c r="BA79" s="258">
        <v>19155.659357209039</v>
      </c>
      <c r="BB79" s="258">
        <v>23817.947818100332</v>
      </c>
      <c r="BC79" s="258">
        <v>276717.27524661651</v>
      </c>
      <c r="BD79" s="258">
        <v>29293.540077698966</v>
      </c>
      <c r="BE79" s="258">
        <v>26268.633970213901</v>
      </c>
      <c r="BF79" s="258">
        <v>27683.743045318752</v>
      </c>
      <c r="BG79" s="258">
        <v>31805.54004020098</v>
      </c>
      <c r="BH79" s="258">
        <v>31292.20643382016</v>
      </c>
    </row>
    <row r="80" spans="1:60" s="31" customFormat="1" ht="15.75" customHeight="1" x14ac:dyDescent="0.2">
      <c r="A80" s="239" t="s">
        <v>71</v>
      </c>
      <c r="B80" s="305">
        <v>212</v>
      </c>
      <c r="C80" s="239" t="s">
        <v>92</v>
      </c>
      <c r="D80" s="234">
        <v>8032.9444035355009</v>
      </c>
      <c r="E80" s="234">
        <v>6475.0347448445327</v>
      </c>
      <c r="F80" s="234">
        <v>5128.5070109631797</v>
      </c>
      <c r="G80" s="234">
        <v>612.6148239037251</v>
      </c>
      <c r="H80" s="234">
        <v>5214.9895907793325</v>
      </c>
      <c r="I80" s="234">
        <v>4679.5899018851314</v>
      </c>
      <c r="J80" s="234">
        <v>4713.5790628763325</v>
      </c>
      <c r="K80" s="234">
        <v>4281.3837371186073</v>
      </c>
      <c r="L80" s="234">
        <v>4259.6929708720827</v>
      </c>
      <c r="M80" s="234">
        <v>5098.2338826758278</v>
      </c>
      <c r="N80" s="234">
        <v>4135.1055772598411</v>
      </c>
      <c r="O80" s="234">
        <v>3734.1534786266079</v>
      </c>
      <c r="P80" s="234">
        <v>56365.829185340714</v>
      </c>
      <c r="Q80" s="234">
        <v>6341.3156288114506</v>
      </c>
      <c r="R80" s="234">
        <v>5638.5071138766816</v>
      </c>
      <c r="S80" s="234">
        <v>5275.2215281626086</v>
      </c>
      <c r="T80" s="234">
        <v>5879.3556482844215</v>
      </c>
      <c r="U80" s="234">
        <v>4561.0717879910817</v>
      </c>
      <c r="V80" s="234">
        <v>4508.3194991749333</v>
      </c>
      <c r="W80" s="234">
        <v>3852.7614145427069</v>
      </c>
      <c r="X80" s="234">
        <v>3569.0680226572313</v>
      </c>
      <c r="Y80" s="234">
        <v>4272.6856530977229</v>
      </c>
      <c r="Z80" s="234">
        <v>4963.8070939527797</v>
      </c>
      <c r="AA80" s="234">
        <v>5669.4729975387108</v>
      </c>
      <c r="AB80" s="234">
        <v>6312.5700926164645</v>
      </c>
      <c r="AC80" s="234">
        <v>60844.156480706792</v>
      </c>
      <c r="AD80" s="234">
        <v>8941.67617052479</v>
      </c>
      <c r="AE80" s="234">
        <v>7098.2390150598694</v>
      </c>
      <c r="AF80" s="234">
        <v>4874.3894383835723</v>
      </c>
      <c r="AG80" s="234">
        <v>5611.6234281397974</v>
      </c>
      <c r="AH80" s="234">
        <v>9695.4854474808308</v>
      </c>
      <c r="AI80" s="234">
        <v>4513.0692933629907</v>
      </c>
      <c r="AJ80" s="234">
        <v>9117.0479856179099</v>
      </c>
      <c r="AK80" s="234">
        <v>7602.7718211748597</v>
      </c>
      <c r="AL80" s="234">
        <v>7441.3246201226702</v>
      </c>
      <c r="AM80" s="234">
        <v>9730.4550920467736</v>
      </c>
      <c r="AN80" s="234">
        <v>9392.5857312253538</v>
      </c>
      <c r="AO80" s="234">
        <v>9356.7754975904354</v>
      </c>
      <c r="AP80" s="234">
        <v>93375.443540729844</v>
      </c>
      <c r="AQ80" s="234">
        <v>11696.647804887107</v>
      </c>
      <c r="AR80" s="234">
        <v>10528.921861941166</v>
      </c>
      <c r="AS80" s="234">
        <v>8847.7835405347978</v>
      </c>
      <c r="AT80" s="234">
        <v>15247.725605453878</v>
      </c>
      <c r="AU80" s="234">
        <v>7073.812741174952</v>
      </c>
      <c r="AV80" s="234">
        <v>7870.6441488857381</v>
      </c>
      <c r="AW80" s="234">
        <v>7900.0697872972287</v>
      </c>
      <c r="AX80" s="234">
        <v>8885.815291270188</v>
      </c>
      <c r="AY80" s="234">
        <v>6169.8016323442043</v>
      </c>
      <c r="AZ80" s="234">
        <v>10223.127961249511</v>
      </c>
      <c r="BA80" s="234">
        <v>8640.091913140317</v>
      </c>
      <c r="BB80" s="234">
        <v>7892.1654990916313</v>
      </c>
      <c r="BC80" s="234">
        <v>110976.60778727071</v>
      </c>
      <c r="BD80" s="234">
        <v>13063.751456208503</v>
      </c>
      <c r="BE80" s="234">
        <v>11335.237076210986</v>
      </c>
      <c r="BF80" s="234">
        <v>11072.178948924837</v>
      </c>
      <c r="BG80" s="234">
        <v>14005.079632853311</v>
      </c>
      <c r="BH80" s="234">
        <v>13257.144056980236</v>
      </c>
    </row>
    <row r="81" spans="1:60" s="31" customFormat="1" ht="15.75" customHeight="1" x14ac:dyDescent="0.2">
      <c r="A81" s="235" t="s">
        <v>71</v>
      </c>
      <c r="B81" s="360">
        <v>103</v>
      </c>
      <c r="C81" s="254" t="s">
        <v>126</v>
      </c>
      <c r="D81" s="237">
        <v>113.485390936711</v>
      </c>
      <c r="E81" s="237">
        <v>359.370690922422</v>
      </c>
      <c r="F81" s="237">
        <v>524.10254672210306</v>
      </c>
      <c r="G81" s="237">
        <v>209.86363763392501</v>
      </c>
      <c r="H81" s="237">
        <v>91.471445956247706</v>
      </c>
      <c r="I81" s="237">
        <v>128.23274509637599</v>
      </c>
      <c r="J81" s="237">
        <v>91.707144902903195</v>
      </c>
      <c r="K81" s="237">
        <v>136.79102185839901</v>
      </c>
      <c r="L81" s="237">
        <v>149.35929778866199</v>
      </c>
      <c r="M81" s="237">
        <v>890.47731194657968</v>
      </c>
      <c r="N81" s="237">
        <v>2993.9939033755268</v>
      </c>
      <c r="O81" s="237">
        <v>614.36812098040684</v>
      </c>
      <c r="P81" s="237">
        <v>6303.2232581202634</v>
      </c>
      <c r="Q81" s="238">
        <v>237.110850473266</v>
      </c>
      <c r="R81" s="238">
        <v>599.24434416224904</v>
      </c>
      <c r="S81" s="238">
        <v>92.671980761728804</v>
      </c>
      <c r="T81" s="238">
        <v>84.559220365272395</v>
      </c>
      <c r="U81" s="238">
        <v>619.77551101029997</v>
      </c>
      <c r="V81" s="238">
        <v>144.47405108274751</v>
      </c>
      <c r="W81" s="238">
        <v>141.6637785023685</v>
      </c>
      <c r="X81" s="238">
        <v>282.13056756916501</v>
      </c>
      <c r="Y81" s="238">
        <v>549.69450359518601</v>
      </c>
      <c r="Z81" s="238">
        <v>610.40894246651703</v>
      </c>
      <c r="AA81" s="238">
        <v>545.02833924294703</v>
      </c>
      <c r="AB81" s="238">
        <v>574.41545742422898</v>
      </c>
      <c r="AC81" s="238">
        <v>4481.1775466559766</v>
      </c>
      <c r="AD81" s="238">
        <v>343.765693647386</v>
      </c>
      <c r="AE81" s="238">
        <v>415.17957105258199</v>
      </c>
      <c r="AF81" s="238">
        <v>163.24372571682801</v>
      </c>
      <c r="AG81" s="238">
        <v>251.03055638238499</v>
      </c>
      <c r="AH81" s="238">
        <v>354.41181963433701</v>
      </c>
      <c r="AI81" s="238">
        <v>1434.0920407331901</v>
      </c>
      <c r="AJ81" s="238">
        <v>231.045339718268</v>
      </c>
      <c r="AK81" s="238">
        <v>799.87894338530396</v>
      </c>
      <c r="AL81" s="238">
        <v>586.97758771303097</v>
      </c>
      <c r="AM81" s="238">
        <v>419.09438118165303</v>
      </c>
      <c r="AN81" s="238">
        <v>415.57643049951002</v>
      </c>
      <c r="AO81" s="238">
        <v>996.21000089672202</v>
      </c>
      <c r="AP81" s="238">
        <v>6410.5060905611963</v>
      </c>
      <c r="AQ81" s="238">
        <v>18054.074011834698</v>
      </c>
      <c r="AR81" s="238">
        <v>203.82441647791299</v>
      </c>
      <c r="AS81" s="238">
        <v>880.24037624949199</v>
      </c>
      <c r="AT81" s="238">
        <v>3901.4218762411601</v>
      </c>
      <c r="AU81" s="238">
        <v>218.894318381874</v>
      </c>
      <c r="AV81" s="238">
        <v>2150.7649222436398</v>
      </c>
      <c r="AW81" s="238">
        <v>2951.7712857443398</v>
      </c>
      <c r="AX81" s="238">
        <v>401.08053127701902</v>
      </c>
      <c r="AY81" s="238">
        <v>137.28350226861801</v>
      </c>
      <c r="AZ81" s="238">
        <v>137.95652540291101</v>
      </c>
      <c r="BA81" s="238">
        <v>314.08463228140897</v>
      </c>
      <c r="BB81" s="238">
        <v>1065.9870543085499</v>
      </c>
      <c r="BC81" s="238">
        <v>30417.383452711627</v>
      </c>
      <c r="BD81" s="238">
        <v>6717.9409941218501</v>
      </c>
      <c r="BE81" s="238">
        <v>5725.5478829934054</v>
      </c>
      <c r="BF81" s="238">
        <v>5444.4781120590096</v>
      </c>
      <c r="BG81" s="238">
        <v>6349.8386923780899</v>
      </c>
      <c r="BH81" s="238">
        <v>6330.6715832288601</v>
      </c>
    </row>
    <row r="82" spans="1:60" s="31" customFormat="1" ht="15.75" customHeight="1" x14ac:dyDescent="0.2">
      <c r="A82" s="239" t="s">
        <v>71</v>
      </c>
      <c r="B82" s="305">
        <v>263</v>
      </c>
      <c r="C82" s="239" t="s">
        <v>102</v>
      </c>
      <c r="D82" s="234">
        <v>1058.3760699615518</v>
      </c>
      <c r="E82" s="234">
        <v>1094.3199422367977</v>
      </c>
      <c r="F82" s="234">
        <v>1307.2488840640717</v>
      </c>
      <c r="G82" s="234">
        <v>1624.4134146303593</v>
      </c>
      <c r="H82" s="234">
        <v>1582.0930605038204</v>
      </c>
      <c r="I82" s="234">
        <v>1771.0385691577039</v>
      </c>
      <c r="J82" s="234">
        <v>1929.3872881327138</v>
      </c>
      <c r="K82" s="234">
        <v>1294.6176226178957</v>
      </c>
      <c r="L82" s="234">
        <v>1799.3319726789509</v>
      </c>
      <c r="M82" s="234">
        <v>1645.9264169242094</v>
      </c>
      <c r="N82" s="234">
        <v>1498.779091882521</v>
      </c>
      <c r="O82" s="234">
        <v>2437.5998336333482</v>
      </c>
      <c r="P82" s="234">
        <v>19043.13216642394</v>
      </c>
      <c r="Q82" s="234">
        <v>1627.3408764455289</v>
      </c>
      <c r="R82" s="234">
        <v>1232.8618161660806</v>
      </c>
      <c r="S82" s="234">
        <v>1938.1513430161801</v>
      </c>
      <c r="T82" s="234">
        <v>1382.7057673735956</v>
      </c>
      <c r="U82" s="234">
        <v>2050.9782812273975</v>
      </c>
      <c r="V82" s="234">
        <v>1842.358576521033</v>
      </c>
      <c r="W82" s="234">
        <v>1438.731134776745</v>
      </c>
      <c r="X82" s="234">
        <v>1670.316401038604</v>
      </c>
      <c r="Y82" s="234">
        <v>1436.3968821237195</v>
      </c>
      <c r="Z82" s="234">
        <v>1748.4866201975119</v>
      </c>
      <c r="AA82" s="234">
        <v>2075.4078723292209</v>
      </c>
      <c r="AB82" s="234">
        <v>2633.6571501016283</v>
      </c>
      <c r="AC82" s="234">
        <v>21077.392721317254</v>
      </c>
      <c r="AD82" s="234">
        <v>2146.1283639262469</v>
      </c>
      <c r="AE82" s="234">
        <v>3087.3448554201791</v>
      </c>
      <c r="AF82" s="234">
        <v>2229.9087428921139</v>
      </c>
      <c r="AG82" s="234">
        <v>2099.1305011769482</v>
      </c>
      <c r="AH82" s="234">
        <v>2211.7266102344638</v>
      </c>
      <c r="AI82" s="234">
        <v>2060.4924119520119</v>
      </c>
      <c r="AJ82" s="234">
        <v>2429.1228672062171</v>
      </c>
      <c r="AK82" s="234">
        <v>2275.0658761580598</v>
      </c>
      <c r="AL82" s="234">
        <v>3502.2892540583907</v>
      </c>
      <c r="AM82" s="234">
        <v>1680.4128514850086</v>
      </c>
      <c r="AN82" s="234">
        <v>2046.1899278819697</v>
      </c>
      <c r="AO82" s="234">
        <v>4531.8704827827551</v>
      </c>
      <c r="AP82" s="234">
        <v>30299.682745174359</v>
      </c>
      <c r="AQ82" s="234">
        <v>1533.6999649304341</v>
      </c>
      <c r="AR82" s="234">
        <v>2117.3168279654551</v>
      </c>
      <c r="AS82" s="234">
        <v>2336.9513833839242</v>
      </c>
      <c r="AT82" s="234">
        <v>1442.9077506780816</v>
      </c>
      <c r="AU82" s="234">
        <v>2297.702325271569</v>
      </c>
      <c r="AV82" s="234">
        <v>2310.5037328399976</v>
      </c>
      <c r="AW82" s="234">
        <v>1480.6714659570255</v>
      </c>
      <c r="AX82" s="234">
        <v>2331.9896523273819</v>
      </c>
      <c r="AY82" s="234">
        <v>2542.4126815427207</v>
      </c>
      <c r="AZ82" s="234">
        <v>1873.1535948759033</v>
      </c>
      <c r="BA82" s="234">
        <v>1416.1366547666737</v>
      </c>
      <c r="BB82" s="234">
        <v>4715.3270033946246</v>
      </c>
      <c r="BC82" s="234">
        <v>26398.773037933792</v>
      </c>
      <c r="BD82" s="234">
        <v>1427.8399626736723</v>
      </c>
      <c r="BE82" s="234">
        <v>1253.6886395028835</v>
      </c>
      <c r="BF82" s="234">
        <v>1821.8303682724843</v>
      </c>
      <c r="BG82" s="234">
        <v>1883.309143301183</v>
      </c>
      <c r="BH82" s="234">
        <v>3153.6727953245431</v>
      </c>
    </row>
    <row r="83" spans="1:60" s="31" customFormat="1" ht="15.75" customHeight="1" x14ac:dyDescent="0.2">
      <c r="A83" s="235" t="s">
        <v>71</v>
      </c>
      <c r="B83" s="361">
        <v>211</v>
      </c>
      <c r="C83" s="235" t="s">
        <v>90</v>
      </c>
      <c r="D83" s="238">
        <v>1885.1114098853002</v>
      </c>
      <c r="E83" s="238">
        <v>1530.9046000395649</v>
      </c>
      <c r="F83" s="238">
        <v>2338.5739898307388</v>
      </c>
      <c r="G83" s="238">
        <v>2424.672460876428</v>
      </c>
      <c r="H83" s="238">
        <v>2441.912968994824</v>
      </c>
      <c r="I83" s="238">
        <v>2275.675398353158</v>
      </c>
      <c r="J83" s="238">
        <v>3152.2708678263011</v>
      </c>
      <c r="K83" s="238">
        <v>3755.7427635263698</v>
      </c>
      <c r="L83" s="238">
        <v>3952.1011013271004</v>
      </c>
      <c r="M83" s="238">
        <v>3723.4545386581503</v>
      </c>
      <c r="N83" s="238">
        <v>3065.0663850605501</v>
      </c>
      <c r="O83" s="238">
        <v>2611.0975099501061</v>
      </c>
      <c r="P83" s="238">
        <v>33156.58399432859</v>
      </c>
      <c r="Q83" s="238">
        <v>1959.274138045688</v>
      </c>
      <c r="R83" s="238">
        <v>1862.8472683077919</v>
      </c>
      <c r="S83" s="238">
        <v>2668.8803691071289</v>
      </c>
      <c r="T83" s="238">
        <v>3230.3559364406719</v>
      </c>
      <c r="U83" s="238">
        <v>2225.8116367762032</v>
      </c>
      <c r="V83" s="238">
        <v>1979.2591017549219</v>
      </c>
      <c r="W83" s="238">
        <v>3654.549149134154</v>
      </c>
      <c r="X83" s="238">
        <v>4442.0061011907983</v>
      </c>
      <c r="Y83" s="238">
        <v>3696.009643101685</v>
      </c>
      <c r="Z83" s="238">
        <v>3318.6985443265639</v>
      </c>
      <c r="AA83" s="238">
        <v>2894.5267139270768</v>
      </c>
      <c r="AB83" s="238">
        <v>2015.506647911214</v>
      </c>
      <c r="AC83" s="238">
        <v>33947.725250023897</v>
      </c>
      <c r="AD83" s="238">
        <v>1968.4313805308582</v>
      </c>
      <c r="AE83" s="238">
        <v>2303.396510686247</v>
      </c>
      <c r="AF83" s="238">
        <v>2657.2780451189701</v>
      </c>
      <c r="AG83" s="238">
        <v>2287.9132459135189</v>
      </c>
      <c r="AH83" s="238">
        <v>1993.9021254585159</v>
      </c>
      <c r="AI83" s="238">
        <v>1951.6097394947085</v>
      </c>
      <c r="AJ83" s="238">
        <v>2160.0635680746254</v>
      </c>
      <c r="AK83" s="238">
        <v>2870.0272248447473</v>
      </c>
      <c r="AL83" s="238">
        <v>2859.4136841357772</v>
      </c>
      <c r="AM83" s="238">
        <v>2260.1331460158517</v>
      </c>
      <c r="AN83" s="238">
        <v>2021.1974831008447</v>
      </c>
      <c r="AO83" s="238">
        <v>1743.8925122707039</v>
      </c>
      <c r="AP83" s="238">
        <v>27077.258665645375</v>
      </c>
      <c r="AQ83" s="238">
        <v>1458.63462792674</v>
      </c>
      <c r="AR83" s="238">
        <v>1774.3817148948003</v>
      </c>
      <c r="AS83" s="238">
        <v>2936.0129347847137</v>
      </c>
      <c r="AT83" s="238">
        <v>2882.5258278702699</v>
      </c>
      <c r="AU83" s="238">
        <v>2990.4367437633487</v>
      </c>
      <c r="AV83" s="238">
        <v>2453.554767362989</v>
      </c>
      <c r="AW83" s="238">
        <v>2970.3121867923801</v>
      </c>
      <c r="AX83" s="238">
        <v>3771.1328769577599</v>
      </c>
      <c r="AY83" s="238">
        <v>3643.1429509674699</v>
      </c>
      <c r="AZ83" s="238">
        <v>2816.6240410058199</v>
      </c>
      <c r="BA83" s="238">
        <v>2285.2210889594198</v>
      </c>
      <c r="BB83" s="238">
        <v>1826.0754972768702</v>
      </c>
      <c r="BC83" s="238">
        <v>31808.055258562585</v>
      </c>
      <c r="BD83" s="238">
        <v>1688.0209650469001</v>
      </c>
      <c r="BE83" s="238">
        <v>1233.05689308261</v>
      </c>
      <c r="BF83" s="238">
        <v>2552.0579589720201</v>
      </c>
      <c r="BG83" s="238">
        <v>2749.8470406418592</v>
      </c>
      <c r="BH83" s="238">
        <v>2607.1360619934999</v>
      </c>
    </row>
    <row r="84" spans="1:60" s="31" customFormat="1" ht="15.75" customHeight="1" x14ac:dyDescent="0.2">
      <c r="A84" s="239" t="s">
        <v>71</v>
      </c>
      <c r="B84" s="305">
        <v>213</v>
      </c>
      <c r="C84" s="239" t="s">
        <v>96</v>
      </c>
      <c r="D84" s="234">
        <v>70.264993172731849</v>
      </c>
      <c r="E84" s="234">
        <v>71.39398602946919</v>
      </c>
      <c r="F84" s="234">
        <v>65.799514159612215</v>
      </c>
      <c r="G84" s="234">
        <v>69.853218391228822</v>
      </c>
      <c r="H84" s="234">
        <v>93.317639908866923</v>
      </c>
      <c r="I84" s="234">
        <v>56.125692188970746</v>
      </c>
      <c r="J84" s="234">
        <v>99.278223257887404</v>
      </c>
      <c r="K84" s="234">
        <v>131.98242790579309</v>
      </c>
      <c r="L84" s="234">
        <v>50.729974010132999</v>
      </c>
      <c r="M84" s="234">
        <v>152.75910861021472</v>
      </c>
      <c r="N84" s="234">
        <v>1069.875389564075</v>
      </c>
      <c r="O84" s="234">
        <v>1188.829094978478</v>
      </c>
      <c r="P84" s="234">
        <v>3120.2092621774609</v>
      </c>
      <c r="Q84" s="234">
        <v>1418.9028052835545</v>
      </c>
      <c r="R84" s="234">
        <v>1284.4558606528549</v>
      </c>
      <c r="S84" s="234">
        <v>1802.2156673985935</v>
      </c>
      <c r="T84" s="234">
        <v>1516.6359052960208</v>
      </c>
      <c r="U84" s="234">
        <v>1506.2457919682704</v>
      </c>
      <c r="V84" s="234">
        <v>1083.7915286927282</v>
      </c>
      <c r="W84" s="234">
        <v>1058.4954019789716</v>
      </c>
      <c r="X84" s="234">
        <v>930.56294652170016</v>
      </c>
      <c r="Y84" s="234">
        <v>1038.7490404594398</v>
      </c>
      <c r="Z84" s="234">
        <v>1058.9266332674872</v>
      </c>
      <c r="AA84" s="234">
        <v>1352.5019036160318</v>
      </c>
      <c r="AB84" s="234">
        <v>1158.7176817368165</v>
      </c>
      <c r="AC84" s="234">
        <v>15210.201166872466</v>
      </c>
      <c r="AD84" s="234">
        <v>3002.0008876411534</v>
      </c>
      <c r="AE84" s="234">
        <v>1844.8379080702698</v>
      </c>
      <c r="AF84" s="234">
        <v>1467.5404317300358</v>
      </c>
      <c r="AG84" s="234">
        <v>1979.9024916222497</v>
      </c>
      <c r="AH84" s="234">
        <v>1556.8447431144318</v>
      </c>
      <c r="AI84" s="234">
        <v>1386.4591766541814</v>
      </c>
      <c r="AJ84" s="234">
        <v>1170.6079719952706</v>
      </c>
      <c r="AK84" s="234">
        <v>1032.7037336725914</v>
      </c>
      <c r="AL84" s="234">
        <v>932.38027510897177</v>
      </c>
      <c r="AM84" s="234">
        <v>1023.0621701059182</v>
      </c>
      <c r="AN84" s="234">
        <v>966.7596076412475</v>
      </c>
      <c r="AO84" s="234">
        <v>1157.1872098205963</v>
      </c>
      <c r="AP84" s="234">
        <v>17520.286607176913</v>
      </c>
      <c r="AQ84" s="234">
        <v>2110.2824668874132</v>
      </c>
      <c r="AR84" s="234">
        <v>1360.8236533872735</v>
      </c>
      <c r="AS84" s="234">
        <v>156.03381605150673</v>
      </c>
      <c r="AT84" s="234">
        <v>1777.011443230085</v>
      </c>
      <c r="AU84" s="234">
        <v>1975.8375402652193</v>
      </c>
      <c r="AV84" s="234">
        <v>136.30129160396666</v>
      </c>
      <c r="AW84" s="234">
        <v>1639.1808654119839</v>
      </c>
      <c r="AX84" s="234">
        <v>961.34427929088338</v>
      </c>
      <c r="AY84" s="234">
        <v>150.16551884497838</v>
      </c>
      <c r="AZ84" s="234">
        <v>1335.312065173551</v>
      </c>
      <c r="BA84" s="234">
        <v>1210.6864872716997</v>
      </c>
      <c r="BB84" s="234">
        <v>918.3958260146311</v>
      </c>
      <c r="BC84" s="234">
        <v>13731.375253433194</v>
      </c>
      <c r="BD84" s="234">
        <v>1869.1941152842405</v>
      </c>
      <c r="BE84" s="234">
        <v>1270.1413047829544</v>
      </c>
      <c r="BF84" s="234">
        <v>1297.9425616611952</v>
      </c>
      <c r="BG84" s="234">
        <v>1686.8252971926604</v>
      </c>
      <c r="BH84" s="234">
        <v>1305.373082734003</v>
      </c>
    </row>
    <row r="85" spans="1:60" s="31" customFormat="1" ht="15.75" customHeight="1" x14ac:dyDescent="0.2">
      <c r="A85" s="254" t="s">
        <v>71</v>
      </c>
      <c r="B85" s="360">
        <v>280</v>
      </c>
      <c r="C85" s="254" t="s">
        <v>77</v>
      </c>
      <c r="D85" s="237">
        <v>209.00805803137553</v>
      </c>
      <c r="E85" s="237">
        <v>131.28520535664057</v>
      </c>
      <c r="F85" s="237">
        <v>324.88743229033855</v>
      </c>
      <c r="G85" s="237">
        <v>108.53755699341573</v>
      </c>
      <c r="H85" s="237">
        <v>185.78209935095072</v>
      </c>
      <c r="I85" s="237">
        <v>270.03779329143345</v>
      </c>
      <c r="J85" s="237">
        <v>180.58403577259352</v>
      </c>
      <c r="K85" s="237">
        <v>185.78639524674324</v>
      </c>
      <c r="L85" s="237">
        <v>139.33144489721909</v>
      </c>
      <c r="M85" s="237">
        <v>171.08807932593015</v>
      </c>
      <c r="N85" s="237">
        <v>353.90117525176919</v>
      </c>
      <c r="O85" s="237">
        <v>185.75832468187667</v>
      </c>
      <c r="P85" s="237">
        <v>2445.9876004902872</v>
      </c>
      <c r="Q85" s="237">
        <v>167.49581384024472</v>
      </c>
      <c r="R85" s="237">
        <v>221.98668051185544</v>
      </c>
      <c r="S85" s="237">
        <v>531.48159934574039</v>
      </c>
      <c r="T85" s="237">
        <v>112.6502814134513</v>
      </c>
      <c r="U85" s="237">
        <v>230.22015484135744</v>
      </c>
      <c r="V85" s="237">
        <v>371.24665668011943</v>
      </c>
      <c r="W85" s="237">
        <v>143.9113451651989</v>
      </c>
      <c r="X85" s="237">
        <v>256.4576988764843</v>
      </c>
      <c r="Y85" s="237">
        <v>256.38297497747783</v>
      </c>
      <c r="Z85" s="237">
        <v>240.23610517510065</v>
      </c>
      <c r="AA85" s="237">
        <v>280.09554338867281</v>
      </c>
      <c r="AB85" s="237">
        <v>1376.5328662015822</v>
      </c>
      <c r="AC85" s="237">
        <v>4188.6977204172854</v>
      </c>
      <c r="AD85" s="237">
        <v>55.216865365659501</v>
      </c>
      <c r="AE85" s="237">
        <v>147.50351105678047</v>
      </c>
      <c r="AF85" s="237">
        <v>94.746771963688531</v>
      </c>
      <c r="AG85" s="237">
        <v>89.584076975327989</v>
      </c>
      <c r="AH85" s="237">
        <v>194.31078923734205</v>
      </c>
      <c r="AI85" s="237">
        <v>252.81531573314243</v>
      </c>
      <c r="AJ85" s="237">
        <v>640.93486110225444</v>
      </c>
      <c r="AK85" s="237">
        <v>78.885582495992779</v>
      </c>
      <c r="AL85" s="237">
        <v>533.24026858817092</v>
      </c>
      <c r="AM85" s="237">
        <v>654.09003946374423</v>
      </c>
      <c r="AN85" s="237">
        <v>209.29207618019643</v>
      </c>
      <c r="AO85" s="237">
        <v>364.27362120576913</v>
      </c>
      <c r="AP85" s="237">
        <v>3314.8937793680689</v>
      </c>
      <c r="AQ85" s="237">
        <v>113.50559431829609</v>
      </c>
      <c r="AR85" s="237">
        <v>326.78932642110465</v>
      </c>
      <c r="AS85" s="237">
        <v>413.70719823669322</v>
      </c>
      <c r="AT85" s="237">
        <v>544.95965198375836</v>
      </c>
      <c r="AU85" s="237">
        <v>470.58153200519524</v>
      </c>
      <c r="AV85" s="237">
        <v>633.06486705935822</v>
      </c>
      <c r="AW85" s="237">
        <v>648.23638590890562</v>
      </c>
      <c r="AX85" s="237">
        <v>220.54094946862102</v>
      </c>
      <c r="AY85" s="237">
        <v>319.25071872708548</v>
      </c>
      <c r="AZ85" s="237">
        <v>697.43043171884915</v>
      </c>
      <c r="BA85" s="237">
        <v>419.60963327185277</v>
      </c>
      <c r="BB85" s="237">
        <v>739.89892256501309</v>
      </c>
      <c r="BC85" s="237">
        <v>5547.5752116847325</v>
      </c>
      <c r="BD85" s="237">
        <v>119.00165140774735</v>
      </c>
      <c r="BE85" s="237">
        <v>1057.496786761028</v>
      </c>
      <c r="BF85" s="237">
        <v>572.53507072108073</v>
      </c>
      <c r="BG85" s="237">
        <v>601.21127225696853</v>
      </c>
      <c r="BH85" s="237">
        <v>554.86358798155061</v>
      </c>
    </row>
    <row r="86" spans="1:60" s="31" customFormat="1" ht="15.75" customHeight="1" x14ac:dyDescent="0.2">
      <c r="A86" s="239" t="s">
        <v>71</v>
      </c>
      <c r="B86" s="305">
        <v>277</v>
      </c>
      <c r="C86" s="239" t="s">
        <v>208</v>
      </c>
      <c r="D86" s="234">
        <v>513.09374044767173</v>
      </c>
      <c r="E86" s="234">
        <v>959.56774473382859</v>
      </c>
      <c r="F86" s="234">
        <v>693.10914123856298</v>
      </c>
      <c r="G86" s="234">
        <v>402.24762469212885</v>
      </c>
      <c r="H86" s="234">
        <v>1051.9520322069816</v>
      </c>
      <c r="I86" s="234">
        <v>433.7331987822559</v>
      </c>
      <c r="J86" s="234">
        <v>1166.5163759052855</v>
      </c>
      <c r="K86" s="234">
        <v>657.83647414802817</v>
      </c>
      <c r="L86" s="234">
        <v>710.20001348775429</v>
      </c>
      <c r="M86" s="234">
        <v>694.78732803922321</v>
      </c>
      <c r="N86" s="234">
        <v>1011.0745060447297</v>
      </c>
      <c r="O86" s="234">
        <v>1703.2548676359124</v>
      </c>
      <c r="P86" s="234">
        <v>9997.3730473623618</v>
      </c>
      <c r="Q86" s="234">
        <v>398.13888251128827</v>
      </c>
      <c r="R86" s="234">
        <v>528.23351524662371</v>
      </c>
      <c r="S86" s="234">
        <v>564.29320929416645</v>
      </c>
      <c r="T86" s="234">
        <v>1083.805846233163</v>
      </c>
      <c r="U86" s="234">
        <v>368.79629190162262</v>
      </c>
      <c r="V86" s="234">
        <v>711.42132082368141</v>
      </c>
      <c r="W86" s="234">
        <v>1173.1002764630123</v>
      </c>
      <c r="X86" s="234">
        <v>906.75342950093614</v>
      </c>
      <c r="Y86" s="234">
        <v>842.04035405985223</v>
      </c>
      <c r="Z86" s="234">
        <v>1377.2371732152908</v>
      </c>
      <c r="AA86" s="234">
        <v>712.32759131538364</v>
      </c>
      <c r="AB86" s="234">
        <v>3112.0414162234401</v>
      </c>
      <c r="AC86" s="234">
        <v>11778.189306788461</v>
      </c>
      <c r="AD86" s="234">
        <v>589.0761035043538</v>
      </c>
      <c r="AE86" s="234">
        <v>720.97170368038246</v>
      </c>
      <c r="AF86" s="234">
        <v>903.59415554430416</v>
      </c>
      <c r="AG86" s="234">
        <v>1250.8616480318919</v>
      </c>
      <c r="AH86" s="234">
        <v>592.21359435701174</v>
      </c>
      <c r="AI86" s="234">
        <v>707.96233399797256</v>
      </c>
      <c r="AJ86" s="234">
        <v>1563.4243368749969</v>
      </c>
      <c r="AK86" s="234">
        <v>598.63932904627268</v>
      </c>
      <c r="AL86" s="234">
        <v>793.5567753257078</v>
      </c>
      <c r="AM86" s="234">
        <v>1141.1752524432457</v>
      </c>
      <c r="AN86" s="234">
        <v>1428.2221694808177</v>
      </c>
      <c r="AO86" s="234">
        <v>1672.9140755957733</v>
      </c>
      <c r="AP86" s="234">
        <v>11962.611477882732</v>
      </c>
      <c r="AQ86" s="234">
        <v>431.2515206734073</v>
      </c>
      <c r="AR86" s="234">
        <v>604.94724984556558</v>
      </c>
      <c r="AS86" s="234">
        <v>539.67368187003353</v>
      </c>
      <c r="AT86" s="234">
        <v>574.86531192030361</v>
      </c>
      <c r="AU86" s="234">
        <v>980.35795003068893</v>
      </c>
      <c r="AV86" s="234">
        <v>704.82266882865895</v>
      </c>
      <c r="AW86" s="234">
        <v>1530.6321689743493</v>
      </c>
      <c r="AX86" s="234">
        <v>380.77743194854298</v>
      </c>
      <c r="AY86" s="234">
        <v>448.71082950131233</v>
      </c>
      <c r="AZ86" s="234">
        <v>524.71516644720941</v>
      </c>
      <c r="BA86" s="234">
        <v>471.59179648810772</v>
      </c>
      <c r="BB86" s="234">
        <v>1781.6265331627519</v>
      </c>
      <c r="BC86" s="234">
        <v>8973.9723096909329</v>
      </c>
      <c r="BD86" s="234">
        <v>309.78241960287289</v>
      </c>
      <c r="BE86" s="234">
        <v>358.30780167037898</v>
      </c>
      <c r="BF86" s="234">
        <v>397.24766383199233</v>
      </c>
      <c r="BG86" s="234">
        <v>922.62176638554229</v>
      </c>
      <c r="BH86" s="234">
        <v>517.41475621723021</v>
      </c>
    </row>
    <row r="87" spans="1:60" s="31" customFormat="1" ht="15.75" customHeight="1" x14ac:dyDescent="0.2">
      <c r="A87" s="263" t="s">
        <v>71</v>
      </c>
      <c r="B87" s="306">
        <v>105</v>
      </c>
      <c r="C87" s="254" t="s">
        <v>130</v>
      </c>
      <c r="D87" s="237">
        <v>77.49143667819736</v>
      </c>
      <c r="E87" s="237">
        <v>414.31073814419528</v>
      </c>
      <c r="F87" s="237">
        <v>428.16306748809387</v>
      </c>
      <c r="G87" s="237">
        <v>433.15997808584348</v>
      </c>
      <c r="H87" s="237">
        <v>446.85706387901729</v>
      </c>
      <c r="I87" s="237">
        <v>238.03778736972396</v>
      </c>
      <c r="J87" s="237">
        <v>413.78190333701178</v>
      </c>
      <c r="K87" s="237">
        <v>259.54562262983632</v>
      </c>
      <c r="L87" s="237">
        <v>479.19649065747438</v>
      </c>
      <c r="M87" s="237">
        <v>516.78664834992514</v>
      </c>
      <c r="N87" s="237">
        <v>465.89711678945196</v>
      </c>
      <c r="O87" s="237">
        <v>456.07314743463206</v>
      </c>
      <c r="P87" s="237">
        <v>4629.301000843403</v>
      </c>
      <c r="Q87" s="238">
        <v>401.07767378717</v>
      </c>
      <c r="R87" s="238">
        <v>415.79454988822386</v>
      </c>
      <c r="S87" s="238">
        <v>458.34302050929028</v>
      </c>
      <c r="T87" s="238">
        <v>505.68516064289054</v>
      </c>
      <c r="U87" s="238">
        <v>426.59031270951397</v>
      </c>
      <c r="V87" s="238">
        <v>438.83758415023931</v>
      </c>
      <c r="W87" s="238">
        <v>428.57210810926387</v>
      </c>
      <c r="X87" s="238">
        <v>441.16709655267999</v>
      </c>
      <c r="Y87" s="238">
        <v>443.47055436181165</v>
      </c>
      <c r="Z87" s="238">
        <v>411.77939520119253</v>
      </c>
      <c r="AA87" s="238">
        <v>493.8787994533692</v>
      </c>
      <c r="AB87" s="238">
        <v>422.77319695115557</v>
      </c>
      <c r="AC87" s="238">
        <v>5287.9694523168009</v>
      </c>
      <c r="AD87" s="238">
        <v>367.89678047587421</v>
      </c>
      <c r="AE87" s="238">
        <v>367.14575487536456</v>
      </c>
      <c r="AF87" s="238">
        <v>486.77888363621776</v>
      </c>
      <c r="AG87" s="238">
        <v>437.97693987362982</v>
      </c>
      <c r="AH87" s="238">
        <v>464.01325906195439</v>
      </c>
      <c r="AI87" s="238">
        <v>374.24139772538683</v>
      </c>
      <c r="AJ87" s="238">
        <v>408.14958186762857</v>
      </c>
      <c r="AK87" s="238">
        <v>408.44816798027591</v>
      </c>
      <c r="AL87" s="238">
        <v>429.44428057873012</v>
      </c>
      <c r="AM87" s="238">
        <v>440.22313370843915</v>
      </c>
      <c r="AN87" s="238">
        <v>493.51181165945127</v>
      </c>
      <c r="AO87" s="238">
        <v>415.15559004472641</v>
      </c>
      <c r="AP87" s="238">
        <v>5092.9855814876801</v>
      </c>
      <c r="AQ87" s="238">
        <v>375.55488806308483</v>
      </c>
      <c r="AR87" s="238">
        <v>441.53659806925964</v>
      </c>
      <c r="AS87" s="238">
        <v>470.14848900833277</v>
      </c>
      <c r="AT87" s="238">
        <v>432.15528963193799</v>
      </c>
      <c r="AU87" s="238">
        <v>450.20269402242991</v>
      </c>
      <c r="AV87" s="238">
        <v>492.08117681093211</v>
      </c>
      <c r="AW87" s="238">
        <v>644.98310998923489</v>
      </c>
      <c r="AX87" s="238">
        <v>491.60035852463557</v>
      </c>
      <c r="AY87" s="238">
        <v>497.18194732972177</v>
      </c>
      <c r="AZ87" s="238">
        <v>512.98390800543621</v>
      </c>
      <c r="BA87" s="238">
        <v>563.42596546214099</v>
      </c>
      <c r="BB87" s="238">
        <v>475.47892498640613</v>
      </c>
      <c r="BC87" s="238">
        <v>5847.3333499035534</v>
      </c>
      <c r="BD87" s="238">
        <v>617.22187343005407</v>
      </c>
      <c r="BE87" s="238">
        <v>486.47536348369169</v>
      </c>
      <c r="BF87" s="238">
        <v>627.86091422498396</v>
      </c>
      <c r="BG87" s="238">
        <v>500.48421772714192</v>
      </c>
      <c r="BH87" s="238">
        <v>479.37155322051228</v>
      </c>
    </row>
    <row r="88" spans="1:60" s="31" customFormat="1" ht="15.75" customHeight="1" x14ac:dyDescent="0.2">
      <c r="A88" s="239" t="s">
        <v>71</v>
      </c>
      <c r="B88" s="305">
        <v>891</v>
      </c>
      <c r="C88" s="239" t="s">
        <v>114</v>
      </c>
      <c r="D88" s="234">
        <v>328.27075340294721</v>
      </c>
      <c r="E88" s="234">
        <v>363.92652132329829</v>
      </c>
      <c r="F88" s="234">
        <v>385.24169584900488</v>
      </c>
      <c r="G88" s="234">
        <v>418.1359152244857</v>
      </c>
      <c r="H88" s="234">
        <v>349.11104661587598</v>
      </c>
      <c r="I88" s="234">
        <v>230.78347735386632</v>
      </c>
      <c r="J88" s="234">
        <v>350.05837433101021</v>
      </c>
      <c r="K88" s="234">
        <v>170.3287957786969</v>
      </c>
      <c r="L88" s="234">
        <v>495.07595433199441</v>
      </c>
      <c r="M88" s="234">
        <v>471.67063494399918</v>
      </c>
      <c r="N88" s="234">
        <v>416.08528345974969</v>
      </c>
      <c r="O88" s="234">
        <v>514.84197896286423</v>
      </c>
      <c r="P88" s="234">
        <v>4493.530431577793</v>
      </c>
      <c r="Q88" s="234">
        <v>423.61264850040288</v>
      </c>
      <c r="R88" s="234">
        <v>428.4007505549784</v>
      </c>
      <c r="S88" s="234">
        <v>467.55623547769585</v>
      </c>
      <c r="T88" s="234">
        <v>469.07588870373968</v>
      </c>
      <c r="U88" s="234">
        <v>456.61791768187629</v>
      </c>
      <c r="V88" s="234">
        <v>414.03540951819031</v>
      </c>
      <c r="W88" s="234">
        <v>491.30185733527071</v>
      </c>
      <c r="X88" s="234">
        <v>462.42891025508163</v>
      </c>
      <c r="Y88" s="234">
        <v>453.16085270962901</v>
      </c>
      <c r="Z88" s="234">
        <v>469.31399362070954</v>
      </c>
      <c r="AA88" s="234">
        <v>489.11427093857912</v>
      </c>
      <c r="AB88" s="234">
        <v>508.59570306842159</v>
      </c>
      <c r="AC88" s="234">
        <v>5533.2144383645746</v>
      </c>
      <c r="AD88" s="234">
        <v>385.19960596021065</v>
      </c>
      <c r="AE88" s="234">
        <v>436.34434253601171</v>
      </c>
      <c r="AF88" s="234">
        <v>460.28492162567051</v>
      </c>
      <c r="AG88" s="234">
        <v>485.33917491719683</v>
      </c>
      <c r="AH88" s="234">
        <v>477.20858474669541</v>
      </c>
      <c r="AI88" s="234">
        <v>393.30146925507239</v>
      </c>
      <c r="AJ88" s="234">
        <v>409.38963557191244</v>
      </c>
      <c r="AK88" s="234">
        <v>429.29333627650226</v>
      </c>
      <c r="AL88" s="234">
        <v>399.2992409586044</v>
      </c>
      <c r="AM88" s="234">
        <v>434.69044374945605</v>
      </c>
      <c r="AN88" s="234">
        <v>449.17082370674575</v>
      </c>
      <c r="AO88" s="234">
        <v>405.05353811151917</v>
      </c>
      <c r="AP88" s="234">
        <v>5164.5751174155976</v>
      </c>
      <c r="AQ88" s="234">
        <v>432.22190594961222</v>
      </c>
      <c r="AR88" s="234">
        <v>376.63876742693139</v>
      </c>
      <c r="AS88" s="234">
        <v>415.71702016588961</v>
      </c>
      <c r="AT88" s="234">
        <v>423.24368145860331</v>
      </c>
      <c r="AU88" s="234">
        <v>443.13909282529727</v>
      </c>
      <c r="AV88" s="234">
        <v>455.35105226948406</v>
      </c>
      <c r="AW88" s="234">
        <v>496.13299182102827</v>
      </c>
      <c r="AX88" s="234">
        <v>472.63045693241128</v>
      </c>
      <c r="AY88" s="234">
        <v>443.27155186920061</v>
      </c>
      <c r="AZ88" s="234">
        <v>387.74039332681889</v>
      </c>
      <c r="BA88" s="234">
        <v>564.74521404008533</v>
      </c>
      <c r="BB88" s="234">
        <v>470.31259372158001</v>
      </c>
      <c r="BC88" s="234">
        <v>5381.1447218069425</v>
      </c>
      <c r="BD88" s="234">
        <v>418.03926669028601</v>
      </c>
      <c r="BE88" s="234">
        <v>465.93282649597785</v>
      </c>
      <c r="BF88" s="234">
        <v>488.83118537423297</v>
      </c>
      <c r="BG88" s="234">
        <v>512.81642776134993</v>
      </c>
      <c r="BH88" s="234">
        <v>476.75955935072568</v>
      </c>
    </row>
    <row r="89" spans="1:60" s="31" customFormat="1" ht="15.75" customHeight="1" x14ac:dyDescent="0.2">
      <c r="A89" s="254" t="s">
        <v>71</v>
      </c>
      <c r="B89" s="360">
        <v>2844</v>
      </c>
      <c r="C89" s="254" t="s">
        <v>79</v>
      </c>
      <c r="D89" s="237">
        <v>74.864184546742777</v>
      </c>
      <c r="E89" s="237">
        <v>133.09219134799841</v>
      </c>
      <c r="F89" s="237">
        <v>123.18411859453673</v>
      </c>
      <c r="G89" s="237">
        <v>321.62741610690517</v>
      </c>
      <c r="H89" s="237">
        <v>192.54558859812701</v>
      </c>
      <c r="I89" s="237">
        <v>178.18406926553763</v>
      </c>
      <c r="J89" s="237">
        <v>374.26183132624737</v>
      </c>
      <c r="K89" s="237">
        <v>214.6944081769268</v>
      </c>
      <c r="L89" s="237">
        <v>153.59328012060493</v>
      </c>
      <c r="M89" s="237">
        <v>103.18219602902066</v>
      </c>
      <c r="N89" s="237">
        <v>96.772445325034852</v>
      </c>
      <c r="O89" s="237">
        <v>294.40780080139797</v>
      </c>
      <c r="P89" s="237">
        <v>2260.4095302390801</v>
      </c>
      <c r="Q89" s="238">
        <v>262.75321998870891</v>
      </c>
      <c r="R89" s="238">
        <v>193.73853933256814</v>
      </c>
      <c r="S89" s="238">
        <v>139.47258673586941</v>
      </c>
      <c r="T89" s="238">
        <v>162.30219159448163</v>
      </c>
      <c r="U89" s="238">
        <v>305.12837747391069</v>
      </c>
      <c r="V89" s="238">
        <v>238.74222313417425</v>
      </c>
      <c r="W89" s="238">
        <v>283.56003321650326</v>
      </c>
      <c r="X89" s="238">
        <v>284.88290273249856</v>
      </c>
      <c r="Y89" s="238">
        <v>168.07754436194688</v>
      </c>
      <c r="Z89" s="238">
        <v>317.31348451202604</v>
      </c>
      <c r="AA89" s="238">
        <v>233.36137243247029</v>
      </c>
      <c r="AB89" s="238">
        <v>443.47044121441638</v>
      </c>
      <c r="AC89" s="238">
        <v>3032.802916729574</v>
      </c>
      <c r="AD89" s="238">
        <v>226.9718069120556</v>
      </c>
      <c r="AE89" s="238">
        <v>364.16884024268506</v>
      </c>
      <c r="AF89" s="238">
        <v>382.99815402937321</v>
      </c>
      <c r="AG89" s="238">
        <v>247.07576115149539</v>
      </c>
      <c r="AH89" s="238">
        <v>400.76224479567122</v>
      </c>
      <c r="AI89" s="238">
        <v>314.15098773849832</v>
      </c>
      <c r="AJ89" s="238">
        <v>271.07056469212768</v>
      </c>
      <c r="AK89" s="238">
        <v>304.96168262617931</v>
      </c>
      <c r="AL89" s="238">
        <v>220.0341985889952</v>
      </c>
      <c r="AM89" s="238">
        <v>300.43612378338116</v>
      </c>
      <c r="AN89" s="238">
        <v>440.51155501555724</v>
      </c>
      <c r="AO89" s="238">
        <v>258.67065773461457</v>
      </c>
      <c r="AP89" s="238">
        <v>3731.8125773106331</v>
      </c>
      <c r="AQ89" s="238">
        <v>237.67194216138438</v>
      </c>
      <c r="AR89" s="238">
        <v>248.38820606012334</v>
      </c>
      <c r="AS89" s="238">
        <v>200.3597015136807</v>
      </c>
      <c r="AT89" s="238">
        <v>350.54672997365543</v>
      </c>
      <c r="AU89" s="238">
        <v>492.97123973355127</v>
      </c>
      <c r="AV89" s="238">
        <v>315.45199549268096</v>
      </c>
      <c r="AW89" s="238">
        <v>552.73842206011477</v>
      </c>
      <c r="AX89" s="238">
        <v>340.01356317716215</v>
      </c>
      <c r="AY89" s="238">
        <v>321.00976104358233</v>
      </c>
      <c r="AZ89" s="238">
        <v>248.80062207534138</v>
      </c>
      <c r="BA89" s="238">
        <v>286.18986058008994</v>
      </c>
      <c r="BB89" s="238">
        <v>199.19169283005911</v>
      </c>
      <c r="BC89" s="238">
        <v>3793.3337367014251</v>
      </c>
      <c r="BD89" s="238">
        <v>356.13916949792275</v>
      </c>
      <c r="BE89" s="238">
        <v>409.28475457539201</v>
      </c>
      <c r="BF89" s="238">
        <v>331.76057848597827</v>
      </c>
      <c r="BG89" s="238">
        <v>352.47945276670339</v>
      </c>
      <c r="BH89" s="238">
        <v>343.53952524283488</v>
      </c>
    </row>
    <row r="90" spans="1:60" s="31" customFormat="1" ht="15.75" customHeight="1" x14ac:dyDescent="0.2">
      <c r="A90" s="239" t="s">
        <v>71</v>
      </c>
      <c r="B90" s="305" t="s">
        <v>71</v>
      </c>
      <c r="C90" s="239" t="s">
        <v>88</v>
      </c>
      <c r="D90" s="234">
        <v>2419.7267157090068</v>
      </c>
      <c r="E90" s="234">
        <v>2642.836173838557</v>
      </c>
      <c r="F90" s="234">
        <v>2560.0239869922912</v>
      </c>
      <c r="G90" s="234">
        <v>3992.2837073752312</v>
      </c>
      <c r="H90" s="234">
        <v>4128.9034794367481</v>
      </c>
      <c r="I90" s="234">
        <v>4516.577437616912</v>
      </c>
      <c r="J90" s="234">
        <v>4159.6718821984687</v>
      </c>
      <c r="K90" s="234">
        <v>5037.6868434299222</v>
      </c>
      <c r="L90" s="234">
        <v>3638.6528844963209</v>
      </c>
      <c r="M90" s="234">
        <v>2603.7268237793223</v>
      </c>
      <c r="N90" s="234">
        <v>4586.5795371063386</v>
      </c>
      <c r="O90" s="234">
        <v>5358.2399760824364</v>
      </c>
      <c r="P90" s="234">
        <v>45644.909448061568</v>
      </c>
      <c r="Q90" s="234">
        <v>2275.313283070851</v>
      </c>
      <c r="R90" s="234">
        <v>3035.3265720925756</v>
      </c>
      <c r="S90" s="234">
        <v>3773.1836206684197</v>
      </c>
      <c r="T90" s="234">
        <v>2562.4744689673644</v>
      </c>
      <c r="U90" s="234">
        <v>3102.3889399355248</v>
      </c>
      <c r="V90" s="234">
        <v>3376.6650166342752</v>
      </c>
      <c r="W90" s="234">
        <v>2947.1395187613516</v>
      </c>
      <c r="X90" s="234">
        <v>2991.2611437451264</v>
      </c>
      <c r="Y90" s="234">
        <v>2654.0252591196495</v>
      </c>
      <c r="Z90" s="234">
        <v>3661.7756097367196</v>
      </c>
      <c r="AA90" s="234">
        <v>3659.0630693206726</v>
      </c>
      <c r="AB90" s="234">
        <v>6723.7808252350869</v>
      </c>
      <c r="AC90" s="234">
        <v>40762.39732728761</v>
      </c>
      <c r="AD90" s="234">
        <v>2624.424394124931</v>
      </c>
      <c r="AE90" s="234">
        <v>2925.1732280872288</v>
      </c>
      <c r="AF90" s="234">
        <v>3351.9989732503022</v>
      </c>
      <c r="AG90" s="234">
        <v>3194.4528946496489</v>
      </c>
      <c r="AH90" s="234">
        <v>2833.9609138140972</v>
      </c>
      <c r="AI90" s="234">
        <v>2921.449184809429</v>
      </c>
      <c r="AJ90" s="234">
        <v>3033.4128813249454</v>
      </c>
      <c r="AK90" s="234">
        <v>3422.8075279964755</v>
      </c>
      <c r="AL90" s="234">
        <v>2987.2251422729437</v>
      </c>
      <c r="AM90" s="234">
        <v>3249.1202432303312</v>
      </c>
      <c r="AN90" s="234">
        <v>3060.5581887193503</v>
      </c>
      <c r="AO90" s="234">
        <v>3806.1762793052003</v>
      </c>
      <c r="AP90" s="234">
        <v>37410.759851584888</v>
      </c>
      <c r="AQ90" s="234">
        <v>2496.974267116856</v>
      </c>
      <c r="AR90" s="234">
        <v>2808.1578022989611</v>
      </c>
      <c r="AS90" s="234">
        <v>2463.4647918640389</v>
      </c>
      <c r="AT90" s="234">
        <v>2221.4407535990804</v>
      </c>
      <c r="AU90" s="234">
        <v>2614.3075334611681</v>
      </c>
      <c r="AV90" s="234">
        <v>2605.9781353546518</v>
      </c>
      <c r="AW90" s="234">
        <v>3269.3406090302769</v>
      </c>
      <c r="AX90" s="234">
        <v>3168.9072490455064</v>
      </c>
      <c r="AY90" s="234">
        <v>2856.0100779866057</v>
      </c>
      <c r="AZ90" s="234">
        <v>2619.7755254643857</v>
      </c>
      <c r="BA90" s="234">
        <v>2983.8761109472589</v>
      </c>
      <c r="BB90" s="234">
        <v>3733.4882707481961</v>
      </c>
      <c r="BC90" s="234">
        <v>33841.721126916986</v>
      </c>
      <c r="BD90" s="234">
        <v>2706.6082037349147</v>
      </c>
      <c r="BE90" s="234">
        <v>2673.464640654599</v>
      </c>
      <c r="BF90" s="234">
        <v>3077.019682790944</v>
      </c>
      <c r="BG90" s="234">
        <v>2241.0270969361682</v>
      </c>
      <c r="BH90" s="234">
        <v>2266.2598715461622</v>
      </c>
    </row>
    <row r="91" spans="1:60" s="246" customFormat="1" ht="15.75" customHeight="1" x14ac:dyDescent="0.2">
      <c r="A91" s="297" t="s">
        <v>157</v>
      </c>
      <c r="B91" s="307" t="s">
        <v>71</v>
      </c>
      <c r="C91" s="257" t="s">
        <v>71</v>
      </c>
      <c r="D91" s="269">
        <v>24519.488329928423</v>
      </c>
      <c r="E91" s="269">
        <v>24628.357329333623</v>
      </c>
      <c r="F91" s="269">
        <v>24654.207724887445</v>
      </c>
      <c r="G91" s="269">
        <v>27525.512672163542</v>
      </c>
      <c r="H91" s="269">
        <v>22887.836443641278</v>
      </c>
      <c r="I91" s="269">
        <v>29540.065129991417</v>
      </c>
      <c r="J91" s="269">
        <v>23654.525539434493</v>
      </c>
      <c r="K91" s="269">
        <v>27158.183057698123</v>
      </c>
      <c r="L91" s="269">
        <v>29200.560441045087</v>
      </c>
      <c r="M91" s="269">
        <v>27938.554185983041</v>
      </c>
      <c r="N91" s="269">
        <v>27412.908279880128</v>
      </c>
      <c r="O91" s="269">
        <v>48020.701728290551</v>
      </c>
      <c r="P91" s="269">
        <v>337140.90086227772</v>
      </c>
      <c r="Q91" s="258">
        <v>27281.521334007226</v>
      </c>
      <c r="R91" s="258">
        <v>25905.453182701876</v>
      </c>
      <c r="S91" s="258">
        <v>24313.148317747673</v>
      </c>
      <c r="T91" s="258">
        <v>25131.824916937709</v>
      </c>
      <c r="U91" s="258">
        <v>33803.679599575844</v>
      </c>
      <c r="V91" s="258">
        <v>28055.457863525698</v>
      </c>
      <c r="W91" s="258">
        <v>29751.518947183995</v>
      </c>
      <c r="X91" s="258">
        <v>32335.831284196822</v>
      </c>
      <c r="Y91" s="258">
        <v>33077.186385054665</v>
      </c>
      <c r="Z91" s="258">
        <v>33112.108752962522</v>
      </c>
      <c r="AA91" s="258">
        <v>32303.675612814492</v>
      </c>
      <c r="AB91" s="258">
        <v>35752.999736801117</v>
      </c>
      <c r="AC91" s="258">
        <v>360824.40593350929</v>
      </c>
      <c r="AD91" s="258">
        <v>30625.577884822571</v>
      </c>
      <c r="AE91" s="258">
        <v>31445.705406678171</v>
      </c>
      <c r="AF91" s="258">
        <v>27764.719811791889</v>
      </c>
      <c r="AG91" s="258">
        <v>32110.790089492413</v>
      </c>
      <c r="AH91" s="258">
        <v>27811.363056116174</v>
      </c>
      <c r="AI91" s="258">
        <v>27615.867022369108</v>
      </c>
      <c r="AJ91" s="258">
        <v>27956.933746896397</v>
      </c>
      <c r="AK91" s="258">
        <v>24253.206591916318</v>
      </c>
      <c r="AL91" s="258">
        <v>29943.079665754358</v>
      </c>
      <c r="AM91" s="258">
        <v>29582.920076522707</v>
      </c>
      <c r="AN91" s="258">
        <v>30697.507031060224</v>
      </c>
      <c r="AO91" s="258">
        <v>38617.07417727619</v>
      </c>
      <c r="AP91" s="258">
        <v>358424.74456069677</v>
      </c>
      <c r="AQ91" s="258">
        <v>30672.801406736642</v>
      </c>
      <c r="AR91" s="258">
        <v>30594.925083879414</v>
      </c>
      <c r="AS91" s="258">
        <v>28907.946240405265</v>
      </c>
      <c r="AT91" s="258">
        <v>28933.163873222657</v>
      </c>
      <c r="AU91" s="258">
        <v>27764.348690815521</v>
      </c>
      <c r="AV91" s="258">
        <v>28217.882391792638</v>
      </c>
      <c r="AW91" s="258">
        <v>28790.783622257703</v>
      </c>
      <c r="AX91" s="258">
        <v>29993.261276661415</v>
      </c>
      <c r="AY91" s="258">
        <v>28079.346042488283</v>
      </c>
      <c r="AZ91" s="258">
        <v>32477.341031683343</v>
      </c>
      <c r="BA91" s="258">
        <v>30797.979259208194</v>
      </c>
      <c r="BB91" s="258">
        <v>34255.249540505632</v>
      </c>
      <c r="BC91" s="258">
        <v>359485.02845965698</v>
      </c>
      <c r="BD91" s="258">
        <v>32230.999440212865</v>
      </c>
      <c r="BE91" s="258">
        <v>33836.56146512639</v>
      </c>
      <c r="BF91" s="258">
        <v>31835.510891069091</v>
      </c>
      <c r="BG91" s="258">
        <v>31420.756741934125</v>
      </c>
      <c r="BH91" s="258">
        <v>30082.148378918359</v>
      </c>
    </row>
    <row r="92" spans="1:60" s="31" customFormat="1" ht="15.75" customHeight="1" x14ac:dyDescent="0.2">
      <c r="A92" s="239" t="s">
        <v>71</v>
      </c>
      <c r="B92" s="305">
        <v>212</v>
      </c>
      <c r="C92" s="239" t="s">
        <v>92</v>
      </c>
      <c r="D92" s="234">
        <v>9701.6072913448952</v>
      </c>
      <c r="E92" s="234">
        <v>7856.4219252763514</v>
      </c>
      <c r="F92" s="234">
        <v>8915.5988232732343</v>
      </c>
      <c r="G92" s="234">
        <v>12635.472828502749</v>
      </c>
      <c r="H92" s="234">
        <v>8468.3266975120096</v>
      </c>
      <c r="I92" s="234">
        <v>14002.661736896147</v>
      </c>
      <c r="J92" s="234">
        <v>7739.7850312085529</v>
      </c>
      <c r="K92" s="234">
        <v>12559.58100413779</v>
      </c>
      <c r="L92" s="234">
        <v>13369.254819560661</v>
      </c>
      <c r="M92" s="234">
        <v>14072.98745080506</v>
      </c>
      <c r="N92" s="234">
        <v>12399.197373853367</v>
      </c>
      <c r="O92" s="234">
        <v>29783.671216756877</v>
      </c>
      <c r="P92" s="234">
        <v>151504.5661991277</v>
      </c>
      <c r="Q92" s="234">
        <v>12542.348457960154</v>
      </c>
      <c r="R92" s="234">
        <v>9182.5123812944294</v>
      </c>
      <c r="S92" s="234">
        <v>10195.774667714522</v>
      </c>
      <c r="T92" s="234">
        <v>12976.029024899657</v>
      </c>
      <c r="U92" s="234">
        <v>17179.704725131163</v>
      </c>
      <c r="V92" s="234">
        <v>11844.400262549927</v>
      </c>
      <c r="W92" s="234">
        <v>12928.015160870811</v>
      </c>
      <c r="X92" s="234">
        <v>14254.334721616</v>
      </c>
      <c r="Y92" s="234">
        <v>14406.433079547922</v>
      </c>
      <c r="Z92" s="234">
        <v>14569.837747582165</v>
      </c>
      <c r="AA92" s="234">
        <v>17759.181470689229</v>
      </c>
      <c r="AB92" s="234">
        <v>15368.202192968198</v>
      </c>
      <c r="AC92" s="234">
        <v>163206.77389282419</v>
      </c>
      <c r="AD92" s="234">
        <v>13576.876411532883</v>
      </c>
      <c r="AE92" s="234">
        <v>10481.88309162692</v>
      </c>
      <c r="AF92" s="234">
        <v>9784.9388303383294</v>
      </c>
      <c r="AG92" s="234">
        <v>12169.36716073519</v>
      </c>
      <c r="AH92" s="234">
        <v>10289.61964320791</v>
      </c>
      <c r="AI92" s="234">
        <v>8892.1335896905002</v>
      </c>
      <c r="AJ92" s="234">
        <v>8724.7362131064692</v>
      </c>
      <c r="AK92" s="234">
        <v>6828.36473040089</v>
      </c>
      <c r="AL92" s="234">
        <v>8531.3053868659699</v>
      </c>
      <c r="AM92" s="234">
        <v>9014.6573572704401</v>
      </c>
      <c r="AN92" s="234">
        <v>11557.757824254231</v>
      </c>
      <c r="AO92" s="234">
        <v>14022.549991132089</v>
      </c>
      <c r="AP92" s="234">
        <v>123874.1902301618</v>
      </c>
      <c r="AQ92" s="234">
        <v>10827.97538824959</v>
      </c>
      <c r="AR92" s="234">
        <v>9262.5281313969299</v>
      </c>
      <c r="AS92" s="234">
        <v>8860.0488679646605</v>
      </c>
      <c r="AT92" s="234">
        <v>10031.220766962761</v>
      </c>
      <c r="AU92" s="234">
        <v>9375.9060565544896</v>
      </c>
      <c r="AV92" s="234">
        <v>9161.4196217810095</v>
      </c>
      <c r="AW92" s="234">
        <v>9031.8032097207197</v>
      </c>
      <c r="AX92" s="234">
        <v>9648.2924730229806</v>
      </c>
      <c r="AY92" s="234">
        <v>8005.9152845384306</v>
      </c>
      <c r="AZ92" s="234">
        <v>11580.998174992279</v>
      </c>
      <c r="BA92" s="234">
        <v>13470.724872452911</v>
      </c>
      <c r="BB92" s="234">
        <v>9075.4600285887791</v>
      </c>
      <c r="BC92" s="234">
        <v>118332.29287622556</v>
      </c>
      <c r="BD92" s="234">
        <v>12581.62602640214</v>
      </c>
      <c r="BE92" s="234">
        <v>11793.578846685259</v>
      </c>
      <c r="BF92" s="234">
        <v>11325.386873864809</v>
      </c>
      <c r="BG92" s="234">
        <v>13042.635117478319</v>
      </c>
      <c r="BH92" s="234">
        <v>9982.9449865874503</v>
      </c>
    </row>
    <row r="93" spans="1:60" s="31" customFormat="1" ht="15.75" customHeight="1" x14ac:dyDescent="0.2">
      <c r="A93" s="235" t="s">
        <v>71</v>
      </c>
      <c r="B93" s="360">
        <v>2841</v>
      </c>
      <c r="C93" s="254" t="s">
        <v>73</v>
      </c>
      <c r="D93" s="237">
        <v>5388.3613588723392</v>
      </c>
      <c r="E93" s="237">
        <v>7299.3128463583371</v>
      </c>
      <c r="F93" s="237">
        <v>6584.5887175559219</v>
      </c>
      <c r="G93" s="237">
        <v>4959.364426195536</v>
      </c>
      <c r="H93" s="237">
        <v>4602.1168946892494</v>
      </c>
      <c r="I93" s="237">
        <v>4133.4361405323807</v>
      </c>
      <c r="J93" s="237">
        <v>4552.1902486211802</v>
      </c>
      <c r="K93" s="237">
        <v>4607.4630876690499</v>
      </c>
      <c r="L93" s="237">
        <v>5842.1901047240644</v>
      </c>
      <c r="M93" s="237">
        <v>6081.2779829275296</v>
      </c>
      <c r="N93" s="237">
        <v>6635.2688386224054</v>
      </c>
      <c r="O93" s="237">
        <v>6550.0877675711763</v>
      </c>
      <c r="P93" s="237">
        <v>67235.658414339166</v>
      </c>
      <c r="Q93" s="238">
        <v>6199.9800644887027</v>
      </c>
      <c r="R93" s="238">
        <v>6388.5457606916361</v>
      </c>
      <c r="S93" s="238">
        <v>5406.2615884026845</v>
      </c>
      <c r="T93" s="238">
        <v>4436.7503635707162</v>
      </c>
      <c r="U93" s="238">
        <v>7954.8506083012744</v>
      </c>
      <c r="V93" s="238">
        <v>5940.7695119860027</v>
      </c>
      <c r="W93" s="238">
        <v>6837.7483554753844</v>
      </c>
      <c r="X93" s="238">
        <v>8914.1318973156594</v>
      </c>
      <c r="Y93" s="238">
        <v>7695.6171699950346</v>
      </c>
      <c r="Z93" s="238">
        <v>9079.4193655194722</v>
      </c>
      <c r="AA93" s="238">
        <v>6040.5577920992182</v>
      </c>
      <c r="AB93" s="238">
        <v>6351.9892540016508</v>
      </c>
      <c r="AC93" s="238">
        <v>81246.621731847423</v>
      </c>
      <c r="AD93" s="238">
        <v>6293.3646107797094</v>
      </c>
      <c r="AE93" s="238">
        <v>8411.0726870230919</v>
      </c>
      <c r="AF93" s="238">
        <v>7312.1722056146373</v>
      </c>
      <c r="AG93" s="238">
        <v>7829.4599603617517</v>
      </c>
      <c r="AH93" s="238">
        <v>7610.7870279431509</v>
      </c>
      <c r="AI93" s="238">
        <v>7269.9200578213431</v>
      </c>
      <c r="AJ93" s="238">
        <v>7907.647338782077</v>
      </c>
      <c r="AK93" s="238">
        <v>7429.9697124395589</v>
      </c>
      <c r="AL93" s="238">
        <v>10263.155629666608</v>
      </c>
      <c r="AM93" s="238">
        <v>8621.6737616691062</v>
      </c>
      <c r="AN93" s="238">
        <v>7876.5197104451536</v>
      </c>
      <c r="AO93" s="238">
        <v>8608.6904913144826</v>
      </c>
      <c r="AP93" s="238">
        <v>95434.433193860663</v>
      </c>
      <c r="AQ93" s="238">
        <v>7097.6386492818056</v>
      </c>
      <c r="AR93" s="238">
        <v>8953.0435203914767</v>
      </c>
      <c r="AS93" s="238">
        <v>9448.9868718702273</v>
      </c>
      <c r="AT93" s="238">
        <v>8117.0809717166758</v>
      </c>
      <c r="AU93" s="238">
        <v>7527.7008026873646</v>
      </c>
      <c r="AV93" s="238">
        <v>7790.941755054705</v>
      </c>
      <c r="AW93" s="238">
        <v>7291.0793521165097</v>
      </c>
      <c r="AX93" s="238">
        <v>7189.4874510001491</v>
      </c>
      <c r="AY93" s="238">
        <v>6785.1538876531895</v>
      </c>
      <c r="AZ93" s="238">
        <v>8827.6193153180811</v>
      </c>
      <c r="BA93" s="238">
        <v>6599.4617270690287</v>
      </c>
      <c r="BB93" s="238">
        <v>7098.7952589355291</v>
      </c>
      <c r="BC93" s="238">
        <v>92726.989563094758</v>
      </c>
      <c r="BD93" s="238">
        <v>6856.7766927327903</v>
      </c>
      <c r="BE93" s="238">
        <v>7042.9434006195133</v>
      </c>
      <c r="BF93" s="238">
        <v>7173.3745374439168</v>
      </c>
      <c r="BG93" s="238">
        <v>7050.4472289667292</v>
      </c>
      <c r="BH93" s="238">
        <v>6422.82825395088</v>
      </c>
    </row>
    <row r="94" spans="1:60" s="31" customFormat="1" ht="15.75" customHeight="1" x14ac:dyDescent="0.2">
      <c r="A94" s="239" t="s">
        <v>71</v>
      </c>
      <c r="B94" s="305">
        <v>263</v>
      </c>
      <c r="C94" s="239" t="s">
        <v>102</v>
      </c>
      <c r="D94" s="234">
        <v>3000.1249152136384</v>
      </c>
      <c r="E94" s="234">
        <v>3434.4470023167819</v>
      </c>
      <c r="F94" s="234">
        <v>3814.7226359498168</v>
      </c>
      <c r="G94" s="234">
        <v>3866.004137717548</v>
      </c>
      <c r="H94" s="234">
        <v>3684.1526678833043</v>
      </c>
      <c r="I94" s="234">
        <v>5033.9656965345694</v>
      </c>
      <c r="J94" s="234">
        <v>3748.8832438048535</v>
      </c>
      <c r="K94" s="234">
        <v>3292.4041402558487</v>
      </c>
      <c r="L94" s="234">
        <v>3767.0371438798393</v>
      </c>
      <c r="M94" s="234">
        <v>3125.1301494097852</v>
      </c>
      <c r="N94" s="234">
        <v>3170.3013576065237</v>
      </c>
      <c r="O94" s="234">
        <v>4689.0222126023809</v>
      </c>
      <c r="P94" s="234">
        <v>44626.195303174864</v>
      </c>
      <c r="Q94" s="234">
        <v>2525.1909198056078</v>
      </c>
      <c r="R94" s="234">
        <v>2964.16958794948</v>
      </c>
      <c r="S94" s="234">
        <v>3776.4807234222403</v>
      </c>
      <c r="T94" s="234">
        <v>2945.2716655966919</v>
      </c>
      <c r="U94" s="234">
        <v>3188.4557543137576</v>
      </c>
      <c r="V94" s="234">
        <v>3776.5435703748844</v>
      </c>
      <c r="W94" s="234">
        <v>3179.9565809561923</v>
      </c>
      <c r="X94" s="234">
        <v>3775.7550297112748</v>
      </c>
      <c r="Y94" s="234">
        <v>3225.5101359613382</v>
      </c>
      <c r="Z94" s="234">
        <v>3505.5498532362467</v>
      </c>
      <c r="AA94" s="234">
        <v>3252.4906202668381</v>
      </c>
      <c r="AB94" s="234">
        <v>5970.5127796741353</v>
      </c>
      <c r="AC94" s="234">
        <v>42085.887221268698</v>
      </c>
      <c r="AD94" s="234">
        <v>2959.4061147085495</v>
      </c>
      <c r="AE94" s="234">
        <v>4000.0211620943051</v>
      </c>
      <c r="AF94" s="234">
        <v>4611.4912820092131</v>
      </c>
      <c r="AG94" s="234">
        <v>4309.9700911571163</v>
      </c>
      <c r="AH94" s="234">
        <v>3854.6944396201566</v>
      </c>
      <c r="AI94" s="234">
        <v>3983.1758434650378</v>
      </c>
      <c r="AJ94" s="234">
        <v>4091.9243313867605</v>
      </c>
      <c r="AK94" s="234">
        <v>3962.8306284898922</v>
      </c>
      <c r="AL94" s="234">
        <v>4136.4941980246831</v>
      </c>
      <c r="AM94" s="234">
        <v>5484.1512888856632</v>
      </c>
      <c r="AN94" s="234">
        <v>4087.9707986348412</v>
      </c>
      <c r="AO94" s="234">
        <v>7280.1081818610483</v>
      </c>
      <c r="AP94" s="234">
        <v>52762.238360337309</v>
      </c>
      <c r="AQ94" s="234">
        <v>5107.8320680806355</v>
      </c>
      <c r="AR94" s="234">
        <v>3883.5879795055635</v>
      </c>
      <c r="AS94" s="234">
        <v>4513.065775990407</v>
      </c>
      <c r="AT94" s="234">
        <v>4886.5617976478061</v>
      </c>
      <c r="AU94" s="234">
        <v>4211.9541892477009</v>
      </c>
      <c r="AV94" s="234">
        <v>4775.3617974031758</v>
      </c>
      <c r="AW94" s="234">
        <v>4338.4025638170169</v>
      </c>
      <c r="AX94" s="234">
        <v>4209.8606787802919</v>
      </c>
      <c r="AY94" s="234">
        <v>6075.8164015611583</v>
      </c>
      <c r="AZ94" s="234">
        <v>4933.1398742517358</v>
      </c>
      <c r="BA94" s="234">
        <v>4089.2438132225611</v>
      </c>
      <c r="BB94" s="234">
        <v>9358.9164324043722</v>
      </c>
      <c r="BC94" s="234">
        <v>60383.743371912438</v>
      </c>
      <c r="BD94" s="234">
        <v>5349.4532904396137</v>
      </c>
      <c r="BE94" s="234">
        <v>5002.8684445832723</v>
      </c>
      <c r="BF94" s="234">
        <v>6665.2619276247351</v>
      </c>
      <c r="BG94" s="234">
        <v>4870.617688117437</v>
      </c>
      <c r="BH94" s="234">
        <v>4858.0048917342892</v>
      </c>
    </row>
    <row r="95" spans="1:60" s="31" customFormat="1" ht="15.75" customHeight="1" x14ac:dyDescent="0.2">
      <c r="A95" s="235" t="s">
        <v>71</v>
      </c>
      <c r="B95" s="361">
        <v>280</v>
      </c>
      <c r="C95" s="235" t="s">
        <v>77</v>
      </c>
      <c r="D95" s="238">
        <v>532.38209150716921</v>
      </c>
      <c r="E95" s="238">
        <v>617.9007907197049</v>
      </c>
      <c r="F95" s="238">
        <v>667.1667811930464</v>
      </c>
      <c r="G95" s="238">
        <v>848.14533788981839</v>
      </c>
      <c r="H95" s="238">
        <v>640.39740765538818</v>
      </c>
      <c r="I95" s="238">
        <v>472.16203362811905</v>
      </c>
      <c r="J95" s="238">
        <v>430.44427415315511</v>
      </c>
      <c r="K95" s="238">
        <v>536.80843275442589</v>
      </c>
      <c r="L95" s="238">
        <v>586.76765491916285</v>
      </c>
      <c r="M95" s="238">
        <v>412.71897531150336</v>
      </c>
      <c r="N95" s="238">
        <v>510.47741088446907</v>
      </c>
      <c r="O95" s="238">
        <v>882.982616719215</v>
      </c>
      <c r="P95" s="238">
        <v>7138.3538073351765</v>
      </c>
      <c r="Q95" s="238">
        <v>511.71954936166753</v>
      </c>
      <c r="R95" s="238">
        <v>548.56949530122415</v>
      </c>
      <c r="S95" s="238">
        <v>451.87155156614136</v>
      </c>
      <c r="T95" s="238">
        <v>539.61913624595456</v>
      </c>
      <c r="U95" s="238">
        <v>435.38727675938696</v>
      </c>
      <c r="V95" s="238">
        <v>617.68079395906477</v>
      </c>
      <c r="W95" s="238">
        <v>696.9317358262191</v>
      </c>
      <c r="X95" s="238">
        <v>583.42553384389566</v>
      </c>
      <c r="Y95" s="238">
        <v>1270.8830588638382</v>
      </c>
      <c r="Z95" s="238">
        <v>598.89804403408107</v>
      </c>
      <c r="AA95" s="238">
        <v>807.95799485678106</v>
      </c>
      <c r="AB95" s="238">
        <v>1327.2315879233508</v>
      </c>
      <c r="AC95" s="238">
        <v>8390.1757585416071</v>
      </c>
      <c r="AD95" s="238">
        <v>524.56801112753874</v>
      </c>
      <c r="AE95" s="238">
        <v>1404.2556766571624</v>
      </c>
      <c r="AF95" s="238">
        <v>1326.1352663416428</v>
      </c>
      <c r="AG95" s="238">
        <v>840.95727601159126</v>
      </c>
      <c r="AH95" s="238">
        <v>308.77149745227115</v>
      </c>
      <c r="AI95" s="238">
        <v>1261.2822261419508</v>
      </c>
      <c r="AJ95" s="238">
        <v>845.90934741240915</v>
      </c>
      <c r="AK95" s="238">
        <v>714.72360101732966</v>
      </c>
      <c r="AL95" s="238">
        <v>826.59218299177007</v>
      </c>
      <c r="AM95" s="238">
        <v>815.26825698263497</v>
      </c>
      <c r="AN95" s="238">
        <v>869.86446425011127</v>
      </c>
      <c r="AO95" s="238">
        <v>1807.5485062815787</v>
      </c>
      <c r="AP95" s="238">
        <v>11545.876312667991</v>
      </c>
      <c r="AQ95" s="238">
        <v>1093.1599071072139</v>
      </c>
      <c r="AR95" s="238">
        <v>1669.4940587943177</v>
      </c>
      <c r="AS95" s="238">
        <v>753.63875408441424</v>
      </c>
      <c r="AT95" s="238">
        <v>901.25576483671557</v>
      </c>
      <c r="AU95" s="238">
        <v>1040.8885230457392</v>
      </c>
      <c r="AV95" s="238">
        <v>1012.4891515477136</v>
      </c>
      <c r="AW95" s="238">
        <v>1152.0712226388009</v>
      </c>
      <c r="AX95" s="238">
        <v>1116.9466889870512</v>
      </c>
      <c r="AY95" s="238">
        <v>1115.3071277126278</v>
      </c>
      <c r="AZ95" s="238">
        <v>1288.6897768872125</v>
      </c>
      <c r="BA95" s="238">
        <v>1261.979830171985</v>
      </c>
      <c r="BB95" s="238">
        <v>1475.0023460970936</v>
      </c>
      <c r="BC95" s="238">
        <v>13880.923151910887</v>
      </c>
      <c r="BD95" s="238">
        <v>720.48628064941568</v>
      </c>
      <c r="BE95" s="238">
        <v>1524.6835440578106</v>
      </c>
      <c r="BF95" s="238">
        <v>1380.9182807164038</v>
      </c>
      <c r="BG95" s="238">
        <v>1552.5069854511703</v>
      </c>
      <c r="BH95" s="238">
        <v>3174.070125718019</v>
      </c>
    </row>
    <row r="96" spans="1:60" s="31" customFormat="1" ht="15.75" customHeight="1" x14ac:dyDescent="0.2">
      <c r="A96" s="239" t="s">
        <v>71</v>
      </c>
      <c r="B96" s="305">
        <v>211</v>
      </c>
      <c r="C96" s="239" t="s">
        <v>90</v>
      </c>
      <c r="D96" s="234">
        <v>2612.7757421881602</v>
      </c>
      <c r="E96" s="234">
        <v>2683.42399599286</v>
      </c>
      <c r="F96" s="234">
        <v>1897.3345460984899</v>
      </c>
      <c r="G96" s="234">
        <v>2113.6401385506215</v>
      </c>
      <c r="H96" s="234">
        <v>2743.89481429947</v>
      </c>
      <c r="I96" s="234">
        <v>3082.3132043791302</v>
      </c>
      <c r="J96" s="234">
        <v>4281.3679977205602</v>
      </c>
      <c r="K96" s="234">
        <v>1868.92221478837</v>
      </c>
      <c r="L96" s="234">
        <v>2311.6298508836198</v>
      </c>
      <c r="M96" s="234">
        <v>1934.1821279779399</v>
      </c>
      <c r="N96" s="234">
        <v>2000.59668543575</v>
      </c>
      <c r="O96" s="234">
        <v>1617.7181024312299</v>
      </c>
      <c r="P96" s="234">
        <v>29147.7994207462</v>
      </c>
      <c r="Q96" s="234">
        <v>3035.1815937627098</v>
      </c>
      <c r="R96" s="234">
        <v>4515.5105153168897</v>
      </c>
      <c r="S96" s="234">
        <v>2494.28855024531</v>
      </c>
      <c r="T96" s="234">
        <v>2160.69396125909</v>
      </c>
      <c r="U96" s="234">
        <v>2947.48603054253</v>
      </c>
      <c r="V96" s="234">
        <v>2356.7168925485698</v>
      </c>
      <c r="W96" s="234">
        <v>3573.8435331658002</v>
      </c>
      <c r="X96" s="234">
        <v>2112.9449079703199</v>
      </c>
      <c r="Y96" s="234">
        <v>2752.6363121945001</v>
      </c>
      <c r="Z96" s="234">
        <v>2365.9658935380698</v>
      </c>
      <c r="AA96" s="234">
        <v>1963.57701214237</v>
      </c>
      <c r="AB96" s="234">
        <v>1801.2797726613001</v>
      </c>
      <c r="AC96" s="234">
        <v>32080.124975347459</v>
      </c>
      <c r="AD96" s="234">
        <v>3082.9145330364499</v>
      </c>
      <c r="AE96" s="234">
        <v>4661.12682144672</v>
      </c>
      <c r="AF96" s="234">
        <v>2561.6711278767143</v>
      </c>
      <c r="AG96" s="234">
        <v>2447.9796751547901</v>
      </c>
      <c r="AH96" s="234">
        <v>2656.41086717493</v>
      </c>
      <c r="AI96" s="234">
        <v>2784.67630207502</v>
      </c>
      <c r="AJ96" s="234">
        <v>2853.9989586444699</v>
      </c>
      <c r="AK96" s="234">
        <v>1822.77759907528</v>
      </c>
      <c r="AL96" s="234">
        <v>2839.1225305810999</v>
      </c>
      <c r="AM96" s="234">
        <v>2078.16268852351</v>
      </c>
      <c r="AN96" s="234">
        <v>2231.5619958540601</v>
      </c>
      <c r="AO96" s="234">
        <v>2091.4075227963322</v>
      </c>
      <c r="AP96" s="234">
        <v>32111.810622239376</v>
      </c>
      <c r="AQ96" s="234">
        <v>3094.4922510339802</v>
      </c>
      <c r="AR96" s="234">
        <v>3870.88312600686</v>
      </c>
      <c r="AS96" s="234">
        <v>2373.6468262407966</v>
      </c>
      <c r="AT96" s="234">
        <v>2049.890193586371</v>
      </c>
      <c r="AU96" s="234">
        <v>2445.4698361794599</v>
      </c>
      <c r="AV96" s="234">
        <v>2288.4254003291594</v>
      </c>
      <c r="AW96" s="234">
        <v>2861.3922813269501</v>
      </c>
      <c r="AX96" s="234">
        <v>2183.2459470712301</v>
      </c>
      <c r="AY96" s="234">
        <v>3132.6878812262098</v>
      </c>
      <c r="AZ96" s="234">
        <v>2527.4832819926</v>
      </c>
      <c r="BA96" s="234">
        <v>2213.8331036972099</v>
      </c>
      <c r="BB96" s="234">
        <v>2171.6890274038601</v>
      </c>
      <c r="BC96" s="234">
        <v>31213.139156094687</v>
      </c>
      <c r="BD96" s="234">
        <v>3612.0860101450498</v>
      </c>
      <c r="BE96" s="234">
        <v>4833.3901293807203</v>
      </c>
      <c r="BF96" s="234">
        <v>2345.3405062706802</v>
      </c>
      <c r="BG96" s="234">
        <v>1788.3971296715699</v>
      </c>
      <c r="BH96" s="234">
        <v>2093.7749322206701</v>
      </c>
    </row>
    <row r="97" spans="1:60" s="31" customFormat="1" ht="15.75" customHeight="1" x14ac:dyDescent="0.2">
      <c r="A97" s="254" t="s">
        <v>71</v>
      </c>
      <c r="B97" s="360">
        <v>2844</v>
      </c>
      <c r="C97" s="254" t="s">
        <v>79</v>
      </c>
      <c r="D97" s="237">
        <v>894.09155394751588</v>
      </c>
      <c r="E97" s="237">
        <v>378.08844373222666</v>
      </c>
      <c r="F97" s="237">
        <v>381.00810609520403</v>
      </c>
      <c r="G97" s="237">
        <v>485.99940627189937</v>
      </c>
      <c r="H97" s="237">
        <v>305.98301039252601</v>
      </c>
      <c r="I97" s="237">
        <v>300.99878734428364</v>
      </c>
      <c r="J97" s="237">
        <v>300.67980542086616</v>
      </c>
      <c r="K97" s="237">
        <v>304.11597910543196</v>
      </c>
      <c r="L97" s="237">
        <v>356.80007289703258</v>
      </c>
      <c r="M97" s="237">
        <v>339.91864951596739</v>
      </c>
      <c r="N97" s="237">
        <v>309.98704869870625</v>
      </c>
      <c r="O97" s="237">
        <v>930.00724654229691</v>
      </c>
      <c r="P97" s="237">
        <v>5287.6781099639566</v>
      </c>
      <c r="Q97" s="237">
        <v>411.98876085951679</v>
      </c>
      <c r="R97" s="237">
        <v>250.07575816723056</v>
      </c>
      <c r="S97" s="237">
        <v>312.24601618836721</v>
      </c>
      <c r="T97" s="237">
        <v>249.89794924766437</v>
      </c>
      <c r="U97" s="237">
        <v>445.42342355656535</v>
      </c>
      <c r="V97" s="237">
        <v>933.31358334565982</v>
      </c>
      <c r="W97" s="237">
        <v>390.94782378178849</v>
      </c>
      <c r="X97" s="237">
        <v>290.74893373618011</v>
      </c>
      <c r="Y97" s="237">
        <v>321.79531765849265</v>
      </c>
      <c r="Z97" s="237">
        <v>363.55956812243136</v>
      </c>
      <c r="AA97" s="237">
        <v>304.58170214388497</v>
      </c>
      <c r="AB97" s="237">
        <v>650.69059123825616</v>
      </c>
      <c r="AC97" s="237">
        <v>4925.2694280460382</v>
      </c>
      <c r="AD97" s="237">
        <v>322.06615645592552</v>
      </c>
      <c r="AE97" s="237">
        <v>220.82145592075156</v>
      </c>
      <c r="AF97" s="237">
        <v>622.14405451036453</v>
      </c>
      <c r="AG97" s="237">
        <v>279.11320703010546</v>
      </c>
      <c r="AH97" s="237">
        <v>325.76562762105567</v>
      </c>
      <c r="AI97" s="237">
        <v>221.50704079378704</v>
      </c>
      <c r="AJ97" s="237">
        <v>438.53783360014449</v>
      </c>
      <c r="AK97" s="237">
        <v>228.79974711172449</v>
      </c>
      <c r="AL97" s="237">
        <v>393.85586191138611</v>
      </c>
      <c r="AM97" s="237">
        <v>442.02359353048701</v>
      </c>
      <c r="AN97" s="237">
        <v>275.37145327177507</v>
      </c>
      <c r="AO97" s="237">
        <v>598.8964511520968</v>
      </c>
      <c r="AP97" s="237">
        <v>4368.9024829096052</v>
      </c>
      <c r="AQ97" s="237">
        <v>342.3463538548325</v>
      </c>
      <c r="AR97" s="237">
        <v>280.29651521941906</v>
      </c>
      <c r="AS97" s="237">
        <v>294.9097078556095</v>
      </c>
      <c r="AT97" s="237">
        <v>341.0255451771614</v>
      </c>
      <c r="AU97" s="237">
        <v>439.68092344732111</v>
      </c>
      <c r="AV97" s="237">
        <v>538.66449170898704</v>
      </c>
      <c r="AW97" s="237">
        <v>496.83754655579929</v>
      </c>
      <c r="AX97" s="237">
        <v>551.4778859862339</v>
      </c>
      <c r="AY97" s="237">
        <v>494.36261986858534</v>
      </c>
      <c r="AZ97" s="237">
        <v>532.0432059077707</v>
      </c>
      <c r="BA97" s="237">
        <v>498.74790356163453</v>
      </c>
      <c r="BB97" s="237">
        <v>1172.195410021626</v>
      </c>
      <c r="BC97" s="237">
        <v>5982.5881091649799</v>
      </c>
      <c r="BD97" s="237">
        <v>503.1324566304009</v>
      </c>
      <c r="BE97" s="237">
        <v>580.50793078292656</v>
      </c>
      <c r="BF97" s="237">
        <v>606.10523142667</v>
      </c>
      <c r="BG97" s="237">
        <v>609.46361391731136</v>
      </c>
      <c r="BH97" s="237">
        <v>717.47225531149797</v>
      </c>
    </row>
    <row r="98" spans="1:60" s="31" customFormat="1" ht="15.75" customHeight="1" x14ac:dyDescent="0.2">
      <c r="A98" s="239" t="s">
        <v>71</v>
      </c>
      <c r="B98" s="305">
        <v>213</v>
      </c>
      <c r="C98" s="239" t="s">
        <v>96</v>
      </c>
      <c r="D98" s="234">
        <v>1254.0818514034856</v>
      </c>
      <c r="E98" s="234">
        <v>911.05758987472245</v>
      </c>
      <c r="F98" s="234">
        <v>597.69603710485239</v>
      </c>
      <c r="G98" s="234">
        <v>1317.7394461666286</v>
      </c>
      <c r="H98" s="234">
        <v>891.2687916170172</v>
      </c>
      <c r="I98" s="234">
        <v>587.87386684531452</v>
      </c>
      <c r="J98" s="234">
        <v>824.21178035948958</v>
      </c>
      <c r="K98" s="234">
        <v>796.51484310603473</v>
      </c>
      <c r="L98" s="234">
        <v>1086.4407234579401</v>
      </c>
      <c r="M98" s="234">
        <v>720.69849029286195</v>
      </c>
      <c r="N98" s="234">
        <v>643.84625096295815</v>
      </c>
      <c r="O98" s="234">
        <v>750.66179854235202</v>
      </c>
      <c r="P98" s="234">
        <v>10382.091469733658</v>
      </c>
      <c r="Q98" s="234">
        <v>847.6401252995455</v>
      </c>
      <c r="R98" s="234">
        <v>793.2262673422706</v>
      </c>
      <c r="S98" s="234">
        <v>284.40894374949755</v>
      </c>
      <c r="T98" s="234">
        <v>371.11773292428387</v>
      </c>
      <c r="U98" s="234">
        <v>342.58909659011971</v>
      </c>
      <c r="V98" s="234">
        <v>450.01197361750496</v>
      </c>
      <c r="W98" s="234">
        <v>287.56422707962577</v>
      </c>
      <c r="X98" s="234">
        <v>589.08030027773782</v>
      </c>
      <c r="Y98" s="234">
        <v>419.29512662439294</v>
      </c>
      <c r="Z98" s="234">
        <v>404.63990988837429</v>
      </c>
      <c r="AA98" s="234">
        <v>365.62228725429736</v>
      </c>
      <c r="AB98" s="234">
        <v>399.99374158019089</v>
      </c>
      <c r="AC98" s="234">
        <v>5555.189732227841</v>
      </c>
      <c r="AD98" s="234">
        <v>535.76718727615264</v>
      </c>
      <c r="AE98" s="234">
        <v>617.64489656672333</v>
      </c>
      <c r="AF98" s="234">
        <v>388.84593250112067</v>
      </c>
      <c r="AG98" s="234">
        <v>442.57340145051313</v>
      </c>
      <c r="AH98" s="234">
        <v>459.47654585395048</v>
      </c>
      <c r="AI98" s="234">
        <v>795.3078029888718</v>
      </c>
      <c r="AJ98" s="234">
        <v>424.13923958992109</v>
      </c>
      <c r="AK98" s="234">
        <v>603.16491994013609</v>
      </c>
      <c r="AL98" s="234">
        <v>652.08391096993819</v>
      </c>
      <c r="AM98" s="234">
        <v>810.37800008000966</v>
      </c>
      <c r="AN98" s="234">
        <v>905.8548277451689</v>
      </c>
      <c r="AO98" s="234">
        <v>709.61242275154405</v>
      </c>
      <c r="AP98" s="234">
        <v>7344.8490877140493</v>
      </c>
      <c r="AQ98" s="234">
        <v>1260.1639095907658</v>
      </c>
      <c r="AR98" s="234">
        <v>1016.8672101164018</v>
      </c>
      <c r="AS98" s="234">
        <v>850.65858162061795</v>
      </c>
      <c r="AT98" s="234">
        <v>682.74824426553505</v>
      </c>
      <c r="AU98" s="234">
        <v>586.72711008759666</v>
      </c>
      <c r="AV98" s="234">
        <v>722.26479218376585</v>
      </c>
      <c r="AW98" s="234">
        <v>596.35794449187699</v>
      </c>
      <c r="AX98" s="234">
        <v>809.74294523238154</v>
      </c>
      <c r="AY98" s="234">
        <v>649.52863333241521</v>
      </c>
      <c r="AZ98" s="234">
        <v>686.73299494007313</v>
      </c>
      <c r="BA98" s="234">
        <v>657.55796294421407</v>
      </c>
      <c r="BB98" s="234">
        <v>745.87311949576531</v>
      </c>
      <c r="BC98" s="234">
        <v>9265.223448301409</v>
      </c>
      <c r="BD98" s="234">
        <v>752.34208157520391</v>
      </c>
      <c r="BE98" s="234">
        <v>789.21952980801393</v>
      </c>
      <c r="BF98" s="234">
        <v>596.51560146846305</v>
      </c>
      <c r="BG98" s="234">
        <v>595.16126892134957</v>
      </c>
      <c r="BH98" s="234">
        <v>531.14697443384784</v>
      </c>
    </row>
    <row r="99" spans="1:60" s="31" customFormat="1" ht="15.75" customHeight="1" x14ac:dyDescent="0.2">
      <c r="A99" s="263" t="s">
        <v>71</v>
      </c>
      <c r="B99" s="306">
        <v>2843</v>
      </c>
      <c r="C99" s="254" t="s">
        <v>265</v>
      </c>
      <c r="D99" s="237">
        <v>6.4358676356843905</v>
      </c>
      <c r="E99" s="237">
        <v>9.0440766800298373</v>
      </c>
      <c r="F99" s="237">
        <v>54.784773724965618</v>
      </c>
      <c r="G99" s="237">
        <v>60.107060882440322</v>
      </c>
      <c r="H99" s="237">
        <v>78.235330094053026</v>
      </c>
      <c r="I99" s="237">
        <v>179.31692714737576</v>
      </c>
      <c r="J99" s="237">
        <v>123.63942536143125</v>
      </c>
      <c r="K99" s="237">
        <v>111.4275106336693</v>
      </c>
      <c r="L99" s="237">
        <v>103.51829677166739</v>
      </c>
      <c r="M99" s="237">
        <v>102.2025342661854</v>
      </c>
      <c r="N99" s="237">
        <v>126.2449440060212</v>
      </c>
      <c r="O99" s="237">
        <v>111.18096273989227</v>
      </c>
      <c r="P99" s="237">
        <v>1066.1377099434155</v>
      </c>
      <c r="Q99" s="238">
        <v>147.49945474939949</v>
      </c>
      <c r="R99" s="238">
        <v>128.83312643624319</v>
      </c>
      <c r="S99" s="238">
        <v>57.261327972404175</v>
      </c>
      <c r="T99" s="238">
        <v>156.9007478194014</v>
      </c>
      <c r="U99" s="238">
        <v>93.517769581895351</v>
      </c>
      <c r="V99" s="238">
        <v>177.37335804349766</v>
      </c>
      <c r="W99" s="238">
        <v>80.157355473159683</v>
      </c>
      <c r="X99" s="238">
        <v>159.7543372080122</v>
      </c>
      <c r="Y99" s="238">
        <v>212.61545909531264</v>
      </c>
      <c r="Z99" s="238">
        <v>146.75685010546209</v>
      </c>
      <c r="AA99" s="238">
        <v>216.65246829631232</v>
      </c>
      <c r="AB99" s="238">
        <v>125.6251327277273</v>
      </c>
      <c r="AC99" s="238">
        <v>1702.9473875088277</v>
      </c>
      <c r="AD99" s="238">
        <v>149.87566241187594</v>
      </c>
      <c r="AE99" s="238">
        <v>154.13772375064184</v>
      </c>
      <c r="AF99" s="238">
        <v>107.75922617789217</v>
      </c>
      <c r="AG99" s="238">
        <v>145.84038195348836</v>
      </c>
      <c r="AH99" s="238">
        <v>171.17466324590566</v>
      </c>
      <c r="AI99" s="238">
        <v>120.71691949904975</v>
      </c>
      <c r="AJ99" s="238">
        <v>107.00578482903528</v>
      </c>
      <c r="AK99" s="238">
        <v>135.3958210910663</v>
      </c>
      <c r="AL99" s="238">
        <v>106.97924222100319</v>
      </c>
      <c r="AM99" s="238">
        <v>124.19831178947024</v>
      </c>
      <c r="AN99" s="238">
        <v>117.47603594961042</v>
      </c>
      <c r="AO99" s="238">
        <v>144.14448445158837</v>
      </c>
      <c r="AP99" s="238">
        <v>1584.7042573706276</v>
      </c>
      <c r="AQ99" s="238">
        <v>135.25777852764597</v>
      </c>
      <c r="AR99" s="238">
        <v>101.2306350609867</v>
      </c>
      <c r="AS99" s="238">
        <v>120.93346996384449</v>
      </c>
      <c r="AT99" s="238">
        <v>201.11955815768201</v>
      </c>
      <c r="AU99" s="238">
        <v>106.97866954688843</v>
      </c>
      <c r="AV99" s="238">
        <v>170.63150755198151</v>
      </c>
      <c r="AW99" s="238">
        <v>416.0297957112985</v>
      </c>
      <c r="AX99" s="238">
        <v>538.11971904624738</v>
      </c>
      <c r="AY99" s="238">
        <v>427.04320929108377</v>
      </c>
      <c r="AZ99" s="238">
        <v>510.46317795909113</v>
      </c>
      <c r="BA99" s="238">
        <v>390.46181070647179</v>
      </c>
      <c r="BB99" s="238">
        <v>184.83059137046365</v>
      </c>
      <c r="BC99" s="238">
        <v>3303.0999228936853</v>
      </c>
      <c r="BD99" s="238">
        <v>159.22283394183455</v>
      </c>
      <c r="BE99" s="238">
        <v>382.29980462107847</v>
      </c>
      <c r="BF99" s="238">
        <v>361.9112896535953</v>
      </c>
      <c r="BG99" s="238">
        <v>460.57315898669373</v>
      </c>
      <c r="BH99" s="238">
        <v>439.82092088224584</v>
      </c>
    </row>
    <row r="100" spans="1:60" s="31" customFormat="1" ht="15.75" customHeight="1" x14ac:dyDescent="0.2">
      <c r="A100" s="239" t="s">
        <v>71</v>
      </c>
      <c r="B100" s="305">
        <v>278</v>
      </c>
      <c r="C100" s="239" t="s">
        <v>75</v>
      </c>
      <c r="D100" s="234">
        <v>148.52475358522307</v>
      </c>
      <c r="E100" s="234">
        <v>272.62138917674008</v>
      </c>
      <c r="F100" s="234">
        <v>358.23712976276556</v>
      </c>
      <c r="G100" s="234">
        <v>176.74905918351328</v>
      </c>
      <c r="H100" s="234">
        <v>344.09049384283628</v>
      </c>
      <c r="I100" s="234">
        <v>233.07208941427874</v>
      </c>
      <c r="J100" s="234">
        <v>184.06335712372888</v>
      </c>
      <c r="K100" s="234">
        <v>137.41196321845598</v>
      </c>
      <c r="L100" s="234">
        <v>394.16295960146624</v>
      </c>
      <c r="M100" s="234">
        <v>218.2451254816805</v>
      </c>
      <c r="N100" s="234">
        <v>180.81659368732656</v>
      </c>
      <c r="O100" s="234">
        <v>672.6478631120948</v>
      </c>
      <c r="P100" s="234">
        <v>3320.6427771901094</v>
      </c>
      <c r="Q100" s="234">
        <v>186.40975534735534</v>
      </c>
      <c r="R100" s="234">
        <v>156.77084390590474</v>
      </c>
      <c r="S100" s="234">
        <v>142.94781486277196</v>
      </c>
      <c r="T100" s="234">
        <v>191.59704969679035</v>
      </c>
      <c r="U100" s="234">
        <v>276.12872591101672</v>
      </c>
      <c r="V100" s="234">
        <v>310.15345188610553</v>
      </c>
      <c r="W100" s="234">
        <v>238.52206775101928</v>
      </c>
      <c r="X100" s="234">
        <v>252.18184954278945</v>
      </c>
      <c r="Y100" s="234">
        <v>456.12874849274436</v>
      </c>
      <c r="Z100" s="234">
        <v>301.10055790335844</v>
      </c>
      <c r="AA100" s="234">
        <v>261.45433789238274</v>
      </c>
      <c r="AB100" s="234">
        <v>640.28586768826381</v>
      </c>
      <c r="AC100" s="234">
        <v>3413.6810708805024</v>
      </c>
      <c r="AD100" s="234">
        <v>318.67143731456565</v>
      </c>
      <c r="AE100" s="234">
        <v>299.85893558397754</v>
      </c>
      <c r="AF100" s="234">
        <v>270.18717308401142</v>
      </c>
      <c r="AG100" s="234">
        <v>411.144555730538</v>
      </c>
      <c r="AH100" s="234">
        <v>457.81155944217113</v>
      </c>
      <c r="AI100" s="234">
        <v>673.707336776989</v>
      </c>
      <c r="AJ100" s="234">
        <v>382.46169350682209</v>
      </c>
      <c r="AK100" s="234">
        <v>381.76885161015491</v>
      </c>
      <c r="AL100" s="234">
        <v>363.48057790146396</v>
      </c>
      <c r="AM100" s="234">
        <v>328.28917488533847</v>
      </c>
      <c r="AN100" s="234">
        <v>332.3550802410748</v>
      </c>
      <c r="AO100" s="234">
        <v>326.50363643091208</v>
      </c>
      <c r="AP100" s="234">
        <v>4546.2400125080194</v>
      </c>
      <c r="AQ100" s="234">
        <v>359.93029221866755</v>
      </c>
      <c r="AR100" s="234">
        <v>247.94219891229318</v>
      </c>
      <c r="AS100" s="234">
        <v>366.57619728930217</v>
      </c>
      <c r="AT100" s="234">
        <v>321.57415671010597</v>
      </c>
      <c r="AU100" s="234">
        <v>310.20131418049266</v>
      </c>
      <c r="AV100" s="234">
        <v>321.80509489877784</v>
      </c>
      <c r="AW100" s="234">
        <v>320.33285076159723</v>
      </c>
      <c r="AX100" s="234">
        <v>865.63619791733163</v>
      </c>
      <c r="AY100" s="234">
        <v>356.68495226673127</v>
      </c>
      <c r="AZ100" s="234">
        <v>273.64459870454152</v>
      </c>
      <c r="BA100" s="234">
        <v>352.04924924396158</v>
      </c>
      <c r="BB100" s="234">
        <v>827.1302157481947</v>
      </c>
      <c r="BC100" s="234">
        <v>4923.5073188519973</v>
      </c>
      <c r="BD100" s="234">
        <v>415.1656766993961</v>
      </c>
      <c r="BE100" s="234">
        <v>338.91886649296305</v>
      </c>
      <c r="BF100" s="234">
        <v>300.41420255160506</v>
      </c>
      <c r="BG100" s="234">
        <v>382.23567507920359</v>
      </c>
      <c r="BH100" s="234">
        <v>322.19521663435478</v>
      </c>
    </row>
    <row r="101" spans="1:60" s="31" customFormat="1" ht="15.75" customHeight="1" x14ac:dyDescent="0.2">
      <c r="A101" s="254" t="s">
        <v>71</v>
      </c>
      <c r="B101" s="360">
        <v>277</v>
      </c>
      <c r="C101" s="254" t="s">
        <v>208</v>
      </c>
      <c r="D101" s="237">
        <v>147.31713769305267</v>
      </c>
      <c r="E101" s="237">
        <v>286.31174718747349</v>
      </c>
      <c r="F101" s="237">
        <v>698.59037656442933</v>
      </c>
      <c r="G101" s="237">
        <v>331.93882807775009</v>
      </c>
      <c r="H101" s="237">
        <v>212.95673074221924</v>
      </c>
      <c r="I101" s="237">
        <v>572.63460054442226</v>
      </c>
      <c r="J101" s="237">
        <v>543.62261172251669</v>
      </c>
      <c r="K101" s="237">
        <v>2204.9602247222051</v>
      </c>
      <c r="L101" s="237">
        <v>601.19211006910541</v>
      </c>
      <c r="M101" s="237">
        <v>315.4217996513101</v>
      </c>
      <c r="N101" s="237">
        <v>493.24281991683017</v>
      </c>
      <c r="O101" s="237">
        <v>1060.9750287668935</v>
      </c>
      <c r="P101" s="237">
        <v>7469.1640156582089</v>
      </c>
      <c r="Q101" s="238">
        <v>258.44566499091599</v>
      </c>
      <c r="R101" s="238">
        <v>196.88066852483712</v>
      </c>
      <c r="S101" s="238">
        <v>239.36147748970114</v>
      </c>
      <c r="T101" s="238">
        <v>320.48368277629118</v>
      </c>
      <c r="U101" s="238">
        <v>277.38574971813881</v>
      </c>
      <c r="V101" s="238">
        <v>419.81408647630229</v>
      </c>
      <c r="W101" s="238">
        <v>399.28108841284899</v>
      </c>
      <c r="X101" s="238">
        <v>473.54339188038261</v>
      </c>
      <c r="Y101" s="238">
        <v>1266.6921767249366</v>
      </c>
      <c r="Z101" s="238">
        <v>450.758578813638</v>
      </c>
      <c r="AA101" s="238">
        <v>421.86566091254383</v>
      </c>
      <c r="AB101" s="238">
        <v>1301.3887808627469</v>
      </c>
      <c r="AC101" s="238">
        <v>6025.9010075832821</v>
      </c>
      <c r="AD101" s="238">
        <v>2077.9042404917454</v>
      </c>
      <c r="AE101" s="238">
        <v>552.86809992939016</v>
      </c>
      <c r="AF101" s="238">
        <v>316.34394332300621</v>
      </c>
      <c r="AG101" s="238">
        <v>2457.1656179124388</v>
      </c>
      <c r="AH101" s="238">
        <v>777.27572265689503</v>
      </c>
      <c r="AI101" s="238">
        <v>720.79849668435031</v>
      </c>
      <c r="AJ101" s="238">
        <v>1300.0999483956878</v>
      </c>
      <c r="AK101" s="238">
        <v>1411.1155949833037</v>
      </c>
      <c r="AL101" s="238">
        <v>893.63298948630381</v>
      </c>
      <c r="AM101" s="238">
        <v>1075.9939474805101</v>
      </c>
      <c r="AN101" s="238">
        <v>1562.8934828685756</v>
      </c>
      <c r="AO101" s="238">
        <v>1621.8138701442494</v>
      </c>
      <c r="AP101" s="238">
        <v>14767.905954356453</v>
      </c>
      <c r="AQ101" s="238">
        <v>505.554942730569</v>
      </c>
      <c r="AR101" s="238">
        <v>485.86538112137987</v>
      </c>
      <c r="AS101" s="238">
        <v>408.79405850621634</v>
      </c>
      <c r="AT101" s="238">
        <v>630.53856541425102</v>
      </c>
      <c r="AU101" s="238">
        <v>613.72205225318612</v>
      </c>
      <c r="AV101" s="238">
        <v>871.91606154384738</v>
      </c>
      <c r="AW101" s="238">
        <v>1101.8481260130909</v>
      </c>
      <c r="AX101" s="238">
        <v>339.72675168901264</v>
      </c>
      <c r="AY101" s="238">
        <v>256.60392655980877</v>
      </c>
      <c r="AZ101" s="238">
        <v>341.47575652888008</v>
      </c>
      <c r="BA101" s="238">
        <v>304.02780284455309</v>
      </c>
      <c r="BB101" s="238">
        <v>961.09296389528777</v>
      </c>
      <c r="BC101" s="238">
        <v>6821.1663891000826</v>
      </c>
      <c r="BD101" s="238">
        <v>473.34848989445942</v>
      </c>
      <c r="BE101" s="238">
        <v>368.45079323375626</v>
      </c>
      <c r="BF101" s="238">
        <v>462.4326691094779</v>
      </c>
      <c r="BG101" s="238">
        <v>331.61954413046647</v>
      </c>
      <c r="BH101" s="238">
        <v>283.65607066195929</v>
      </c>
    </row>
    <row r="102" spans="1:60" s="31" customFormat="1" ht="15.75" customHeight="1" x14ac:dyDescent="0.2">
      <c r="A102" s="239" t="s">
        <v>71</v>
      </c>
      <c r="B102" s="305" t="s">
        <v>71</v>
      </c>
      <c r="C102" s="239" t="s">
        <v>88</v>
      </c>
      <c r="D102" s="234">
        <v>833.78576653727237</v>
      </c>
      <c r="E102" s="234">
        <v>879.72752201837682</v>
      </c>
      <c r="F102" s="234">
        <v>684.47979756469465</v>
      </c>
      <c r="G102" s="234">
        <v>730.35200272503278</v>
      </c>
      <c r="H102" s="234">
        <v>916.41360491320984</v>
      </c>
      <c r="I102" s="234">
        <v>941.63004672540524</v>
      </c>
      <c r="J102" s="234">
        <v>925.6377639381634</v>
      </c>
      <c r="K102" s="234">
        <v>738.57365730684865</v>
      </c>
      <c r="L102" s="234">
        <v>781.56670428051314</v>
      </c>
      <c r="M102" s="234">
        <v>615.77090034322657</v>
      </c>
      <c r="N102" s="234">
        <v>942.92895620576496</v>
      </c>
      <c r="O102" s="234">
        <v>971.7469125061366</v>
      </c>
      <c r="P102" s="234">
        <v>9962.6136350646448</v>
      </c>
      <c r="Q102" s="234">
        <v>615.11698738165558</v>
      </c>
      <c r="R102" s="234">
        <v>780.35877777170458</v>
      </c>
      <c r="S102" s="234">
        <v>952.24565613404025</v>
      </c>
      <c r="T102" s="234">
        <v>783.46360290117013</v>
      </c>
      <c r="U102" s="234">
        <v>662.75043917001494</v>
      </c>
      <c r="V102" s="234">
        <v>1228.6803787381841</v>
      </c>
      <c r="W102" s="234">
        <v>1138.5510183911674</v>
      </c>
      <c r="X102" s="234">
        <v>929.93038109456757</v>
      </c>
      <c r="Y102" s="234">
        <v>1049.5797998961493</v>
      </c>
      <c r="Z102" s="234">
        <v>1325.6223842192198</v>
      </c>
      <c r="AA102" s="234">
        <v>909.73426626062724</v>
      </c>
      <c r="AB102" s="234">
        <v>1815.8000354752608</v>
      </c>
      <c r="AC102" s="234">
        <v>12191.833727433761</v>
      </c>
      <c r="AD102" s="234">
        <v>784.16351968717311</v>
      </c>
      <c r="AE102" s="234">
        <v>642.01485607849997</v>
      </c>
      <c r="AF102" s="234">
        <v>463.03077001493887</v>
      </c>
      <c r="AG102" s="234">
        <v>777.21876199486951</v>
      </c>
      <c r="AH102" s="234">
        <v>899.57546189778907</v>
      </c>
      <c r="AI102" s="234">
        <v>892.64140643223038</v>
      </c>
      <c r="AJ102" s="234">
        <v>880.47305764260796</v>
      </c>
      <c r="AK102" s="234">
        <v>734.29538575697552</v>
      </c>
      <c r="AL102" s="234">
        <v>936.3771551341116</v>
      </c>
      <c r="AM102" s="234">
        <v>788.12369542554745</v>
      </c>
      <c r="AN102" s="234">
        <v>879.88135754562143</v>
      </c>
      <c r="AO102" s="234">
        <v>1405.7986189602866</v>
      </c>
      <c r="AP102" s="234">
        <v>10083.59404657065</v>
      </c>
      <c r="AQ102" s="234">
        <v>848.44986606092107</v>
      </c>
      <c r="AR102" s="234">
        <v>823.18632735377128</v>
      </c>
      <c r="AS102" s="234">
        <v>916.68712901915978</v>
      </c>
      <c r="AT102" s="234">
        <v>770.14830874759934</v>
      </c>
      <c r="AU102" s="234">
        <v>1105.119213585258</v>
      </c>
      <c r="AV102" s="234">
        <v>563.96271778951689</v>
      </c>
      <c r="AW102" s="234">
        <v>1184.6287291040248</v>
      </c>
      <c r="AX102" s="234">
        <v>2540.7245379285</v>
      </c>
      <c r="AY102" s="234">
        <v>780.2421184780427</v>
      </c>
      <c r="AZ102" s="234">
        <v>975.05087420107589</v>
      </c>
      <c r="BA102" s="234">
        <v>959.89118329364214</v>
      </c>
      <c r="BB102" s="234">
        <v>1184.2641465446427</v>
      </c>
      <c r="BC102" s="234">
        <v>12652.355152106156</v>
      </c>
      <c r="BD102" s="234">
        <v>807.35960110257236</v>
      </c>
      <c r="BE102" s="234">
        <v>1179.7001748610803</v>
      </c>
      <c r="BF102" s="234">
        <v>617.84977093874045</v>
      </c>
      <c r="BG102" s="234">
        <v>737.09933121385529</v>
      </c>
      <c r="BH102" s="234">
        <v>1256.2337507831523</v>
      </c>
    </row>
    <row r="103" spans="1:60" s="246" customFormat="1" ht="15.75" customHeight="1" x14ac:dyDescent="0.2">
      <c r="A103" s="297" t="s">
        <v>180</v>
      </c>
      <c r="B103" s="307" t="s">
        <v>71</v>
      </c>
      <c r="C103" s="257" t="s">
        <v>71</v>
      </c>
      <c r="D103" s="269">
        <v>12819.405749422715</v>
      </c>
      <c r="E103" s="269">
        <v>13857.411223247209</v>
      </c>
      <c r="F103" s="269">
        <v>15756.145992223885</v>
      </c>
      <c r="G103" s="269">
        <v>20437.692295929697</v>
      </c>
      <c r="H103" s="269">
        <v>18957.466940350478</v>
      </c>
      <c r="I103" s="269">
        <v>18078.835002501633</v>
      </c>
      <c r="J103" s="269">
        <v>20928.213169408602</v>
      </c>
      <c r="K103" s="269">
        <v>21208.694492507435</v>
      </c>
      <c r="L103" s="269">
        <v>19210.912857146403</v>
      </c>
      <c r="M103" s="269">
        <v>17619.878947531448</v>
      </c>
      <c r="N103" s="269">
        <v>16976.902745889693</v>
      </c>
      <c r="O103" s="269">
        <v>23733.813308133122</v>
      </c>
      <c r="P103" s="269">
        <v>219585.37272429231</v>
      </c>
      <c r="Q103" s="258">
        <v>17170.520345578043</v>
      </c>
      <c r="R103" s="258">
        <v>16398.350028236906</v>
      </c>
      <c r="S103" s="258">
        <v>18801.13103080849</v>
      </c>
      <c r="T103" s="258">
        <v>16248.764402584309</v>
      </c>
      <c r="U103" s="258">
        <v>16217.951999804463</v>
      </c>
      <c r="V103" s="258">
        <v>17304.454125122244</v>
      </c>
      <c r="W103" s="258">
        <v>16586.393040849907</v>
      </c>
      <c r="X103" s="258">
        <v>18726.256377208825</v>
      </c>
      <c r="Y103" s="258">
        <v>22924.162375821572</v>
      </c>
      <c r="Z103" s="258">
        <v>16779.688332631089</v>
      </c>
      <c r="AA103" s="258">
        <v>16477.013743505289</v>
      </c>
      <c r="AB103" s="258">
        <v>25475.951428502645</v>
      </c>
      <c r="AC103" s="258">
        <v>219110.63723065375</v>
      </c>
      <c r="AD103" s="258">
        <v>20363.804987663876</v>
      </c>
      <c r="AE103" s="258">
        <v>19380.594321471417</v>
      </c>
      <c r="AF103" s="258">
        <v>19010.781434433749</v>
      </c>
      <c r="AG103" s="258">
        <v>18729.67554257084</v>
      </c>
      <c r="AH103" s="258">
        <v>17625.850101699045</v>
      </c>
      <c r="AI103" s="258">
        <v>18631.332960818971</v>
      </c>
      <c r="AJ103" s="258">
        <v>20151.38659521706</v>
      </c>
      <c r="AK103" s="258">
        <v>18509.907313971362</v>
      </c>
      <c r="AL103" s="258">
        <v>20531.590383036946</v>
      </c>
      <c r="AM103" s="258">
        <v>19656.22795313297</v>
      </c>
      <c r="AN103" s="258">
        <v>19021.41939520901</v>
      </c>
      <c r="AO103" s="258">
        <v>24444.329735829018</v>
      </c>
      <c r="AP103" s="258">
        <v>236056.90072505441</v>
      </c>
      <c r="AQ103" s="258">
        <v>23598.808353700711</v>
      </c>
      <c r="AR103" s="258">
        <v>20785.996196659362</v>
      </c>
      <c r="AS103" s="258">
        <v>20535.860433866314</v>
      </c>
      <c r="AT103" s="258">
        <v>19897.764154513989</v>
      </c>
      <c r="AU103" s="258">
        <v>21482.558797919759</v>
      </c>
      <c r="AV103" s="258">
        <v>26243.10892106656</v>
      </c>
      <c r="AW103" s="258">
        <v>28803.580434549767</v>
      </c>
      <c r="AX103" s="258">
        <v>24642.004295816867</v>
      </c>
      <c r="AY103" s="258">
        <v>24415.703553410414</v>
      </c>
      <c r="AZ103" s="258">
        <v>21226.484130295041</v>
      </c>
      <c r="BA103" s="258">
        <v>26131.321613591077</v>
      </c>
      <c r="BB103" s="258">
        <v>30571.57852474181</v>
      </c>
      <c r="BC103" s="258">
        <v>288334.76941013173</v>
      </c>
      <c r="BD103" s="258">
        <v>24020.285847030162</v>
      </c>
      <c r="BE103" s="258">
        <v>23326.980008394959</v>
      </c>
      <c r="BF103" s="258">
        <v>26554.847278661375</v>
      </c>
      <c r="BG103" s="258">
        <v>25607.943912642091</v>
      </c>
      <c r="BH103" s="258">
        <v>24111.970956287762</v>
      </c>
    </row>
    <row r="104" spans="1:60" s="31" customFormat="1" ht="15.75" customHeight="1" x14ac:dyDescent="0.2">
      <c r="A104" s="239" t="s">
        <v>71</v>
      </c>
      <c r="B104" s="305">
        <v>211</v>
      </c>
      <c r="C104" s="239" t="s">
        <v>90</v>
      </c>
      <c r="D104" s="234">
        <v>1405.2961130947201</v>
      </c>
      <c r="E104" s="234">
        <v>846.93753550253496</v>
      </c>
      <c r="F104" s="234">
        <v>1610.09160133297</v>
      </c>
      <c r="G104" s="234">
        <v>3985.8696930278102</v>
      </c>
      <c r="H104" s="234">
        <v>3492.44136797177</v>
      </c>
      <c r="I104" s="234">
        <v>4033.9257820781399</v>
      </c>
      <c r="J104" s="234">
        <v>5910.34357843216</v>
      </c>
      <c r="K104" s="234">
        <v>5769.6274866778303</v>
      </c>
      <c r="L104" s="234">
        <v>4279.0375246044396</v>
      </c>
      <c r="M104" s="234">
        <v>4287.1690228726902</v>
      </c>
      <c r="N104" s="234">
        <v>4174.8042724274001</v>
      </c>
      <c r="O104" s="234">
        <v>5010.4617045131299</v>
      </c>
      <c r="P104" s="234">
        <v>44806.005682535586</v>
      </c>
      <c r="Q104" s="234">
        <v>4985.4593021394303</v>
      </c>
      <c r="R104" s="234">
        <v>3717.7313669001101</v>
      </c>
      <c r="S104" s="234">
        <v>3855.2687859698999</v>
      </c>
      <c r="T104" s="234">
        <v>3930.9692242227648</v>
      </c>
      <c r="U104" s="234">
        <v>3794.5736036439798</v>
      </c>
      <c r="V104" s="234">
        <v>3189.1174430255701</v>
      </c>
      <c r="W104" s="234">
        <v>4928.0022304180302</v>
      </c>
      <c r="X104" s="234">
        <v>4761.2990892204098</v>
      </c>
      <c r="Y104" s="234">
        <v>3641.2620170437299</v>
      </c>
      <c r="Z104" s="234">
        <v>3108.9223435837298</v>
      </c>
      <c r="AA104" s="234">
        <v>3156.6017800316099</v>
      </c>
      <c r="AB104" s="234">
        <v>4368.2757737714601</v>
      </c>
      <c r="AC104" s="234">
        <v>47437.482959970723</v>
      </c>
      <c r="AD104" s="234">
        <v>4583.0207693697203</v>
      </c>
      <c r="AE104" s="234">
        <v>3329.7587128466098</v>
      </c>
      <c r="AF104" s="234">
        <v>3568.8086693382202</v>
      </c>
      <c r="AG104" s="234">
        <v>3233.3621396758599</v>
      </c>
      <c r="AH104" s="234">
        <v>2951.4329161432165</v>
      </c>
      <c r="AI104" s="234">
        <v>3082.0110433445002</v>
      </c>
      <c r="AJ104" s="234">
        <v>4980.6075820463002</v>
      </c>
      <c r="AK104" s="234">
        <v>5236.6372524298204</v>
      </c>
      <c r="AL104" s="234">
        <v>3916.8501356082902</v>
      </c>
      <c r="AM104" s="234">
        <v>4559.7116816920698</v>
      </c>
      <c r="AN104" s="234">
        <v>4436.5548746302475</v>
      </c>
      <c r="AO104" s="234">
        <v>6012.0891548828204</v>
      </c>
      <c r="AP104" s="234">
        <v>49890.844932007683</v>
      </c>
      <c r="AQ104" s="234">
        <v>6090.0576697019069</v>
      </c>
      <c r="AR104" s="234">
        <v>4355.2019767681304</v>
      </c>
      <c r="AS104" s="234">
        <v>4336.98207691267</v>
      </c>
      <c r="AT104" s="234">
        <v>4962.4987734389997</v>
      </c>
      <c r="AU104" s="234">
        <v>4374.4598394625273</v>
      </c>
      <c r="AV104" s="234">
        <v>4422.6975147623998</v>
      </c>
      <c r="AW104" s="234">
        <v>7009.3188314339859</v>
      </c>
      <c r="AX104" s="234">
        <v>7352.5617965635765</v>
      </c>
      <c r="AY104" s="234">
        <v>5066.3424108640793</v>
      </c>
      <c r="AZ104" s="234">
        <v>5304.1500770422954</v>
      </c>
      <c r="BA104" s="234">
        <v>5092.791685558459</v>
      </c>
      <c r="BB104" s="234">
        <v>7337.4891001137303</v>
      </c>
      <c r="BC104" s="234">
        <v>65704.551752622763</v>
      </c>
      <c r="BD104" s="234">
        <v>7774.9491018483059</v>
      </c>
      <c r="BE104" s="234">
        <v>5213.5580611974801</v>
      </c>
      <c r="BF104" s="234">
        <v>6063.1542320365097</v>
      </c>
      <c r="BG104" s="234">
        <v>6021.9058994028701</v>
      </c>
      <c r="BH104" s="234">
        <v>5400.4770501321682</v>
      </c>
    </row>
    <row r="105" spans="1:60" s="31" customFormat="1" ht="15.75" customHeight="1" x14ac:dyDescent="0.2">
      <c r="A105" s="235" t="s">
        <v>71</v>
      </c>
      <c r="B105" s="360">
        <v>263</v>
      </c>
      <c r="C105" s="254" t="s">
        <v>102</v>
      </c>
      <c r="D105" s="237">
        <v>4540.0842016290253</v>
      </c>
      <c r="E105" s="237">
        <v>5575.4143701555586</v>
      </c>
      <c r="F105" s="237">
        <v>5589.4978660812449</v>
      </c>
      <c r="G105" s="237">
        <v>6547.6909724327716</v>
      </c>
      <c r="H105" s="237">
        <v>5993.0904252988112</v>
      </c>
      <c r="I105" s="237">
        <v>5837.6362541658546</v>
      </c>
      <c r="J105" s="237">
        <v>6076.6664490430676</v>
      </c>
      <c r="K105" s="237">
        <v>5604.5227880867051</v>
      </c>
      <c r="L105" s="237">
        <v>5618.8730236096617</v>
      </c>
      <c r="M105" s="237">
        <v>5176.7978322785902</v>
      </c>
      <c r="N105" s="237">
        <v>3924.6336023954591</v>
      </c>
      <c r="O105" s="237">
        <v>6553.1135644398964</v>
      </c>
      <c r="P105" s="237">
        <v>67038.021349616654</v>
      </c>
      <c r="Q105" s="238">
        <v>5193.4500967768481</v>
      </c>
      <c r="R105" s="238">
        <v>4075.727353877307</v>
      </c>
      <c r="S105" s="238">
        <v>4734.8250230719095</v>
      </c>
      <c r="T105" s="238">
        <v>4089.7367138285654</v>
      </c>
      <c r="U105" s="238">
        <v>4582.2275405143437</v>
      </c>
      <c r="V105" s="238">
        <v>4532.7627040288289</v>
      </c>
      <c r="W105" s="238">
        <v>4121.8526296618074</v>
      </c>
      <c r="X105" s="238">
        <v>4043.8075159219597</v>
      </c>
      <c r="Y105" s="238">
        <v>5193.2025655671487</v>
      </c>
      <c r="Z105" s="238">
        <v>3917.6413492816368</v>
      </c>
      <c r="AA105" s="238">
        <v>4876.7562745875084</v>
      </c>
      <c r="AB105" s="238">
        <v>6539.4893122319445</v>
      </c>
      <c r="AC105" s="238">
        <v>55901.479079349803</v>
      </c>
      <c r="AD105" s="238">
        <v>5125.7191501857887</v>
      </c>
      <c r="AE105" s="238">
        <v>5568.6490657386385</v>
      </c>
      <c r="AF105" s="238">
        <v>3888.7868162219102</v>
      </c>
      <c r="AG105" s="238">
        <v>4463.0540560152212</v>
      </c>
      <c r="AH105" s="238">
        <v>4297.7889502036496</v>
      </c>
      <c r="AI105" s="238">
        <v>4596.3932891015775</v>
      </c>
      <c r="AJ105" s="238">
        <v>5562.9050884670251</v>
      </c>
      <c r="AK105" s="238">
        <v>3882.6878964173716</v>
      </c>
      <c r="AL105" s="238">
        <v>4154.3356277809789</v>
      </c>
      <c r="AM105" s="238">
        <v>3983.2466166368977</v>
      </c>
      <c r="AN105" s="238">
        <v>3990.272688774056</v>
      </c>
      <c r="AO105" s="238">
        <v>6037.6470110514492</v>
      </c>
      <c r="AP105" s="238">
        <v>55551.486256594573</v>
      </c>
      <c r="AQ105" s="238">
        <v>3872.4457161249388</v>
      </c>
      <c r="AR105" s="238">
        <v>3888.2828038130324</v>
      </c>
      <c r="AS105" s="238">
        <v>3853.1346068328103</v>
      </c>
      <c r="AT105" s="238">
        <v>3776.3498011803049</v>
      </c>
      <c r="AU105" s="238">
        <v>3752.5132155551023</v>
      </c>
      <c r="AV105" s="238">
        <v>3942.1940979557526</v>
      </c>
      <c r="AW105" s="238">
        <v>8422.5982157219369</v>
      </c>
      <c r="AX105" s="238">
        <v>4611.6621646522653</v>
      </c>
      <c r="AY105" s="238">
        <v>4689.8622511990625</v>
      </c>
      <c r="AZ105" s="238">
        <v>3828.2947403691655</v>
      </c>
      <c r="BA105" s="238">
        <v>5974.6723833587866</v>
      </c>
      <c r="BB105" s="238">
        <v>4724.5906879471377</v>
      </c>
      <c r="BC105" s="238">
        <v>55336.600684710298</v>
      </c>
      <c r="BD105" s="238">
        <v>3537.775701769895</v>
      </c>
      <c r="BE105" s="238">
        <v>3957.8808985331625</v>
      </c>
      <c r="BF105" s="238">
        <v>4059.8864516312624</v>
      </c>
      <c r="BG105" s="238">
        <v>4580.8758784566562</v>
      </c>
      <c r="BH105" s="238">
        <v>3888.2292602617931</v>
      </c>
    </row>
    <row r="106" spans="1:60" s="31" customFormat="1" ht="15.75" customHeight="1" x14ac:dyDescent="0.2">
      <c r="A106" s="239" t="s">
        <v>71</v>
      </c>
      <c r="B106" s="305">
        <v>277</v>
      </c>
      <c r="C106" s="239" t="s">
        <v>208</v>
      </c>
      <c r="D106" s="234">
        <v>1037.9591105920642</v>
      </c>
      <c r="E106" s="234">
        <v>2044.1968578101946</v>
      </c>
      <c r="F106" s="234">
        <v>2940.8177607113284</v>
      </c>
      <c r="G106" s="234">
        <v>1673.3509412910485</v>
      </c>
      <c r="H106" s="234">
        <v>1936.2814995506083</v>
      </c>
      <c r="I106" s="234">
        <v>2085.2178964239347</v>
      </c>
      <c r="J106" s="234">
        <v>1534.4587870871601</v>
      </c>
      <c r="K106" s="234">
        <v>1962.4615708389476</v>
      </c>
      <c r="L106" s="234">
        <v>2702.1531464700297</v>
      </c>
      <c r="M106" s="234">
        <v>2321.0903727980781</v>
      </c>
      <c r="N106" s="234">
        <v>2295.1663946546096</v>
      </c>
      <c r="O106" s="234">
        <v>2781.4298882380667</v>
      </c>
      <c r="P106" s="234">
        <v>25314.584226466071</v>
      </c>
      <c r="Q106" s="234">
        <v>1999.0363636313887</v>
      </c>
      <c r="R106" s="234">
        <v>2356.6897506564746</v>
      </c>
      <c r="S106" s="234">
        <v>3140.6843387466965</v>
      </c>
      <c r="T106" s="234">
        <v>1178.3765701011814</v>
      </c>
      <c r="U106" s="234">
        <v>1195.8285314285408</v>
      </c>
      <c r="V106" s="234">
        <v>2092.1333592366018</v>
      </c>
      <c r="W106" s="234">
        <v>1634.1866156783365</v>
      </c>
      <c r="X106" s="234">
        <v>685.65695050154716</v>
      </c>
      <c r="Y106" s="234">
        <v>4742.1151195623734</v>
      </c>
      <c r="Z106" s="234">
        <v>2705.7192829421197</v>
      </c>
      <c r="AA106" s="234">
        <v>603.76502486626759</v>
      </c>
      <c r="AB106" s="234">
        <v>3762.6109398410331</v>
      </c>
      <c r="AC106" s="234">
        <v>26096.802847192565</v>
      </c>
      <c r="AD106" s="234">
        <v>1910.7809222091494</v>
      </c>
      <c r="AE106" s="234">
        <v>3213.4280145527832</v>
      </c>
      <c r="AF106" s="234">
        <v>3181.7225212442345</v>
      </c>
      <c r="AG106" s="234">
        <v>2768.2402490329778</v>
      </c>
      <c r="AH106" s="234">
        <v>1851.8833333944735</v>
      </c>
      <c r="AI106" s="234">
        <v>3183.2058349701965</v>
      </c>
      <c r="AJ106" s="234">
        <v>3258.2299608980311</v>
      </c>
      <c r="AK106" s="234">
        <v>2919.7924906971966</v>
      </c>
      <c r="AL106" s="234">
        <v>3458.9471224512017</v>
      </c>
      <c r="AM106" s="234">
        <v>2097.9580983040223</v>
      </c>
      <c r="AN106" s="234">
        <v>1782.2335276003091</v>
      </c>
      <c r="AO106" s="234">
        <v>1092.0580616642933</v>
      </c>
      <c r="AP106" s="234">
        <v>30718.480137018869</v>
      </c>
      <c r="AQ106" s="234">
        <v>2178.2554018400733</v>
      </c>
      <c r="AR106" s="234">
        <v>4009.1815550091442</v>
      </c>
      <c r="AS106" s="234">
        <v>3927.1243788789875</v>
      </c>
      <c r="AT106" s="234">
        <v>2568.8453505160946</v>
      </c>
      <c r="AU106" s="234">
        <v>3810.1944149708052</v>
      </c>
      <c r="AV106" s="234">
        <v>4753.2632873788471</v>
      </c>
      <c r="AW106" s="234">
        <v>3701.615006743627</v>
      </c>
      <c r="AX106" s="234">
        <v>3264.3405869270819</v>
      </c>
      <c r="AY106" s="234">
        <v>3410.7794275271258</v>
      </c>
      <c r="AZ106" s="234">
        <v>3762.359147111893</v>
      </c>
      <c r="BA106" s="234">
        <v>2624.7630199277155</v>
      </c>
      <c r="BB106" s="234">
        <v>3517.8981216164002</v>
      </c>
      <c r="BC106" s="234">
        <v>41528.619698447816</v>
      </c>
      <c r="BD106" s="234">
        <v>2273.9784500740802</v>
      </c>
      <c r="BE106" s="234">
        <v>3515.3127014954425</v>
      </c>
      <c r="BF106" s="234">
        <v>5096.8425938363289</v>
      </c>
      <c r="BG106" s="234">
        <v>2973.7644926685748</v>
      </c>
      <c r="BH106" s="234">
        <v>3159.4044859669361</v>
      </c>
    </row>
    <row r="107" spans="1:60" s="31" customFormat="1" ht="15.75" customHeight="1" x14ac:dyDescent="0.2">
      <c r="A107" s="235" t="s">
        <v>71</v>
      </c>
      <c r="B107" s="361">
        <v>276</v>
      </c>
      <c r="C107" s="235" t="s">
        <v>266</v>
      </c>
      <c r="D107" s="238">
        <v>875.27974862103667</v>
      </c>
      <c r="E107" s="238">
        <v>955.33204964638128</v>
      </c>
      <c r="F107" s="238">
        <v>1132.7473960429511</v>
      </c>
      <c r="G107" s="238">
        <v>1920.0932142572788</v>
      </c>
      <c r="H107" s="238">
        <v>1227.7769519676549</v>
      </c>
      <c r="I107" s="238">
        <v>1285.8728153116867</v>
      </c>
      <c r="J107" s="238">
        <v>109.56508169230624</v>
      </c>
      <c r="K107" s="238">
        <v>2176.6918924405118</v>
      </c>
      <c r="L107" s="238">
        <v>1248.1234991207059</v>
      </c>
      <c r="M107" s="238">
        <v>741.70009544951881</v>
      </c>
      <c r="N107" s="238">
        <v>781.6401941490866</v>
      </c>
      <c r="O107" s="238">
        <v>1102.5944063052798</v>
      </c>
      <c r="P107" s="238">
        <v>13557.4173450044</v>
      </c>
      <c r="Q107" s="238">
        <v>726.74694324440588</v>
      </c>
      <c r="R107" s="238">
        <v>722.33848363951506</v>
      </c>
      <c r="S107" s="238">
        <v>850.82539070632242</v>
      </c>
      <c r="T107" s="238">
        <v>790.71725957609624</v>
      </c>
      <c r="U107" s="238">
        <v>815.1787274883626</v>
      </c>
      <c r="V107" s="238">
        <v>887.30938498697412</v>
      </c>
      <c r="W107" s="238">
        <v>126.84919504560406</v>
      </c>
      <c r="X107" s="238">
        <v>2204.3578590569164</v>
      </c>
      <c r="Y107" s="238">
        <v>1807.9592047720757</v>
      </c>
      <c r="Z107" s="238">
        <v>1079.7864065995279</v>
      </c>
      <c r="AA107" s="238">
        <v>1067.2769187318945</v>
      </c>
      <c r="AB107" s="238">
        <v>1135.9194836798106</v>
      </c>
      <c r="AC107" s="238">
        <v>12215.265257527504</v>
      </c>
      <c r="AD107" s="238">
        <v>1593.0690785906222</v>
      </c>
      <c r="AE107" s="238">
        <v>1218.8283889884945</v>
      </c>
      <c r="AF107" s="238">
        <v>1200.1860447960073</v>
      </c>
      <c r="AG107" s="238">
        <v>1373.9586067681003</v>
      </c>
      <c r="AH107" s="238">
        <v>1254.481453220933</v>
      </c>
      <c r="AI107" s="238">
        <v>1766.7280845414728</v>
      </c>
      <c r="AJ107" s="238">
        <v>158.9089435595213</v>
      </c>
      <c r="AK107" s="238">
        <v>423.24298110463076</v>
      </c>
      <c r="AL107" s="238">
        <v>1864.7194266093818</v>
      </c>
      <c r="AM107" s="238">
        <v>3320.5952742342006</v>
      </c>
      <c r="AN107" s="238">
        <v>3230.4985567396061</v>
      </c>
      <c r="AO107" s="238">
        <v>2746.8213274997597</v>
      </c>
      <c r="AP107" s="238">
        <v>20152.038166652732</v>
      </c>
      <c r="AQ107" s="238">
        <v>3447.0174357071091</v>
      </c>
      <c r="AR107" s="238">
        <v>2114.8315749948511</v>
      </c>
      <c r="AS107" s="238">
        <v>1941.9578121072652</v>
      </c>
      <c r="AT107" s="238">
        <v>1737.2802119497367</v>
      </c>
      <c r="AU107" s="238">
        <v>1820.6243546859905</v>
      </c>
      <c r="AV107" s="238">
        <v>2758.466168630538</v>
      </c>
      <c r="AW107" s="238">
        <v>1046.8770184490893</v>
      </c>
      <c r="AX107" s="238">
        <v>459.16086075242373</v>
      </c>
      <c r="AY107" s="238">
        <v>1939.0061016589621</v>
      </c>
      <c r="AZ107" s="238">
        <v>311.14860191298516</v>
      </c>
      <c r="BA107" s="238">
        <v>4085.5097701731311</v>
      </c>
      <c r="BB107" s="238">
        <v>4677.7313143257052</v>
      </c>
      <c r="BC107" s="238">
        <v>26339.611225347788</v>
      </c>
      <c r="BD107" s="238">
        <v>2586.3069140906427</v>
      </c>
      <c r="BE107" s="238">
        <v>2408.9713787564424</v>
      </c>
      <c r="BF107" s="238">
        <v>2949.7241771999475</v>
      </c>
      <c r="BG107" s="238">
        <v>4446.3043544764905</v>
      </c>
      <c r="BH107" s="238">
        <v>2525.063558190348</v>
      </c>
    </row>
    <row r="108" spans="1:60" s="31" customFormat="1" ht="15.75" customHeight="1" x14ac:dyDescent="0.2">
      <c r="A108" s="239" t="s">
        <v>71</v>
      </c>
      <c r="B108" s="305">
        <v>213</v>
      </c>
      <c r="C108" s="239" t="s">
        <v>96</v>
      </c>
      <c r="D108" s="234">
        <v>2217.0330136521147</v>
      </c>
      <c r="E108" s="234">
        <v>1438.26226777032</v>
      </c>
      <c r="F108" s="234">
        <v>1003.8067721100168</v>
      </c>
      <c r="G108" s="234">
        <v>3051.0374159434459</v>
      </c>
      <c r="H108" s="234">
        <v>2041.9994917789677</v>
      </c>
      <c r="I108" s="234">
        <v>1240.4671692545089</v>
      </c>
      <c r="J108" s="234">
        <v>2081.8036338907264</v>
      </c>
      <c r="K108" s="234">
        <v>2101.8450922803627</v>
      </c>
      <c r="L108" s="234">
        <v>1451.5995959086538</v>
      </c>
      <c r="M108" s="234">
        <v>1370.96278043859</v>
      </c>
      <c r="N108" s="234">
        <v>1703.9087057074923</v>
      </c>
      <c r="O108" s="234">
        <v>1820.8908915402701</v>
      </c>
      <c r="P108" s="234">
        <v>21523.616830275467</v>
      </c>
      <c r="Q108" s="234">
        <v>1.46886543817214</v>
      </c>
      <c r="R108" s="234">
        <v>1993.0436774070984</v>
      </c>
      <c r="S108" s="234">
        <v>1267.2017376276003</v>
      </c>
      <c r="T108" s="234">
        <v>1430.3820884364495</v>
      </c>
      <c r="U108" s="234">
        <v>1411.7923579159601</v>
      </c>
      <c r="V108" s="234">
        <v>1610.3049272677499</v>
      </c>
      <c r="W108" s="234">
        <v>1750.34583692709</v>
      </c>
      <c r="X108" s="234">
        <v>1897.53316549491</v>
      </c>
      <c r="Y108" s="234">
        <v>1620.8079668627799</v>
      </c>
      <c r="Z108" s="234">
        <v>1472.2305049152601</v>
      </c>
      <c r="AA108" s="234">
        <v>1430.5943161070625</v>
      </c>
      <c r="AB108" s="234">
        <v>1897.9079438421847</v>
      </c>
      <c r="AC108" s="234">
        <v>17783.61338824232</v>
      </c>
      <c r="AD108" s="234">
        <v>2307.5707444959448</v>
      </c>
      <c r="AE108" s="234">
        <v>1581.9211745722398</v>
      </c>
      <c r="AF108" s="234">
        <v>1465.6162605836219</v>
      </c>
      <c r="AG108" s="234">
        <v>1578.1075301583376</v>
      </c>
      <c r="AH108" s="234">
        <v>1787.4471703518332</v>
      </c>
      <c r="AI108" s="234">
        <v>1946.0309285873095</v>
      </c>
      <c r="AJ108" s="234">
        <v>2034.6871035086006</v>
      </c>
      <c r="AK108" s="234">
        <v>2133.7343216330696</v>
      </c>
      <c r="AL108" s="234">
        <v>1882.881955239505</v>
      </c>
      <c r="AM108" s="234">
        <v>1702.8831830792965</v>
      </c>
      <c r="AN108" s="234">
        <v>1796.1148671510168</v>
      </c>
      <c r="AO108" s="234">
        <v>2874.3834780753054</v>
      </c>
      <c r="AP108" s="234">
        <v>23091.37871743608</v>
      </c>
      <c r="AQ108" s="234">
        <v>3070.0199701066258</v>
      </c>
      <c r="AR108" s="234">
        <v>1988.2503421795352</v>
      </c>
      <c r="AS108" s="234">
        <v>1890.0855068540784</v>
      </c>
      <c r="AT108" s="234">
        <v>2333.7942087630199</v>
      </c>
      <c r="AU108" s="234">
        <v>2152.4601630116695</v>
      </c>
      <c r="AV108" s="234">
        <v>2954.7598268137313</v>
      </c>
      <c r="AW108" s="234">
        <v>2865.6079785193692</v>
      </c>
      <c r="AX108" s="234">
        <v>3165.1781991134758</v>
      </c>
      <c r="AY108" s="234">
        <v>2328.4524140969447</v>
      </c>
      <c r="AZ108" s="234">
        <v>2270.8657427691596</v>
      </c>
      <c r="BA108" s="234">
        <v>2145.18640143328</v>
      </c>
      <c r="BB108" s="234">
        <v>2456.3307228625013</v>
      </c>
      <c r="BC108" s="234">
        <v>29620.991476523392</v>
      </c>
      <c r="BD108" s="234">
        <v>3163.4048234835295</v>
      </c>
      <c r="BE108" s="234">
        <v>1998.1486613220891</v>
      </c>
      <c r="BF108" s="234">
        <v>1725.3196861484166</v>
      </c>
      <c r="BG108" s="234">
        <v>2262.9749157709962</v>
      </c>
      <c r="BH108" s="234">
        <v>2207.5701971561089</v>
      </c>
    </row>
    <row r="109" spans="1:60" s="31" customFormat="1" ht="15.75" customHeight="1" x14ac:dyDescent="0.2">
      <c r="A109" s="254" t="s">
        <v>71</v>
      </c>
      <c r="B109" s="360">
        <v>209</v>
      </c>
      <c r="C109" s="254" t="s">
        <v>94</v>
      </c>
      <c r="D109" s="237">
        <v>9.7626869030173005</v>
      </c>
      <c r="E109" s="237">
        <v>76.084984673794054</v>
      </c>
      <c r="F109" s="237">
        <v>15.255422068541286</v>
      </c>
      <c r="G109" s="237">
        <v>16.143498703658494</v>
      </c>
      <c r="H109" s="237">
        <v>71.767679743057812</v>
      </c>
      <c r="I109" s="237">
        <v>160.81875461105992</v>
      </c>
      <c r="J109" s="237">
        <v>25.021716816844219</v>
      </c>
      <c r="K109" s="237">
        <v>53.956657839324983</v>
      </c>
      <c r="L109" s="237">
        <v>85.311856977466192</v>
      </c>
      <c r="M109" s="237">
        <v>110.03537150209561</v>
      </c>
      <c r="N109" s="237">
        <v>248.87405140276903</v>
      </c>
      <c r="O109" s="237">
        <v>4.1956853398683638</v>
      </c>
      <c r="P109" s="237">
        <v>877.2283665814972</v>
      </c>
      <c r="Q109" s="237">
        <v>122.20447212216456</v>
      </c>
      <c r="R109" s="237">
        <v>50.697334280635708</v>
      </c>
      <c r="S109" s="237">
        <v>33.097750418461708</v>
      </c>
      <c r="T109" s="237">
        <v>132.05437061560588</v>
      </c>
      <c r="U109" s="237">
        <v>302.06345960531183</v>
      </c>
      <c r="V109" s="237">
        <v>266.07072776016167</v>
      </c>
      <c r="W109" s="237">
        <v>33.585440204459239</v>
      </c>
      <c r="X109" s="237">
        <v>145.1726600725996</v>
      </c>
      <c r="Y109" s="237">
        <v>265.63578728773371</v>
      </c>
      <c r="Z109" s="237">
        <v>359.76957331512648</v>
      </c>
      <c r="AA109" s="237">
        <v>475.13166849531484</v>
      </c>
      <c r="AB109" s="237">
        <v>608.12747090891958</v>
      </c>
      <c r="AC109" s="237">
        <v>2793.610715086495</v>
      </c>
      <c r="AD109" s="237">
        <v>539.09805269805327</v>
      </c>
      <c r="AE109" s="237">
        <v>395.64041314657936</v>
      </c>
      <c r="AF109" s="237">
        <v>844.51238175896287</v>
      </c>
      <c r="AG109" s="237">
        <v>811.1763208417633</v>
      </c>
      <c r="AH109" s="237">
        <v>162.66829367364858</v>
      </c>
      <c r="AI109" s="237">
        <v>123.04204242755696</v>
      </c>
      <c r="AJ109" s="237">
        <v>20.528759615478354</v>
      </c>
      <c r="AK109" s="237">
        <v>255.64189522116385</v>
      </c>
      <c r="AL109" s="237">
        <v>711.19431646226735</v>
      </c>
      <c r="AM109" s="237">
        <v>469.93554490324681</v>
      </c>
      <c r="AN109" s="237">
        <v>612.41254602597064</v>
      </c>
      <c r="AO109" s="237">
        <v>738.25637722515137</v>
      </c>
      <c r="AP109" s="237">
        <v>5684.1069439998437</v>
      </c>
      <c r="AQ109" s="237">
        <v>587.68621673230859</v>
      </c>
      <c r="AR109" s="237">
        <v>398.5903414527794</v>
      </c>
      <c r="AS109" s="237">
        <v>482.84666769783996</v>
      </c>
      <c r="AT109" s="237">
        <v>282.55386355034477</v>
      </c>
      <c r="AU109" s="237">
        <v>893.33845619477586</v>
      </c>
      <c r="AV109" s="237">
        <v>403.3438758815505</v>
      </c>
      <c r="AW109" s="237">
        <v>982.61900342749698</v>
      </c>
      <c r="AX109" s="237">
        <v>796.08088036511765</v>
      </c>
      <c r="AY109" s="237">
        <v>790.03710151312566</v>
      </c>
      <c r="AZ109" s="237">
        <v>739.17604216309439</v>
      </c>
      <c r="BA109" s="237">
        <v>247.11455247368747</v>
      </c>
      <c r="BB109" s="237">
        <v>594.64741882950739</v>
      </c>
      <c r="BC109" s="237">
        <v>7198.0344202816277</v>
      </c>
      <c r="BD109" s="237">
        <v>662.7946641680229</v>
      </c>
      <c r="BE109" s="237">
        <v>1031.2548363764697</v>
      </c>
      <c r="BF109" s="237">
        <v>806.82788768344938</v>
      </c>
      <c r="BG109" s="237">
        <v>615.90255788590355</v>
      </c>
      <c r="BH109" s="237">
        <v>1006.5761697282269</v>
      </c>
    </row>
    <row r="110" spans="1:60" s="31" customFormat="1" ht="15.75" customHeight="1" x14ac:dyDescent="0.2">
      <c r="A110" s="239" t="s">
        <v>71</v>
      </c>
      <c r="B110" s="305">
        <v>2841</v>
      </c>
      <c r="C110" s="239" t="s">
        <v>73</v>
      </c>
      <c r="D110" s="234">
        <v>961.07573226785394</v>
      </c>
      <c r="E110" s="234">
        <v>925.24441169691715</v>
      </c>
      <c r="F110" s="234">
        <v>892.85168141952829</v>
      </c>
      <c r="G110" s="234">
        <v>741.55637965062886</v>
      </c>
      <c r="H110" s="234">
        <v>934.23111824839384</v>
      </c>
      <c r="I110" s="234">
        <v>950.74760648898075</v>
      </c>
      <c r="J110" s="234">
        <v>1021.4675738124361</v>
      </c>
      <c r="K110" s="234">
        <v>1132.1070430544664</v>
      </c>
      <c r="L110" s="234">
        <v>1089.5913999545751</v>
      </c>
      <c r="M110" s="234">
        <v>922.44556837511459</v>
      </c>
      <c r="N110" s="234">
        <v>892.0123177416591</v>
      </c>
      <c r="O110" s="234">
        <v>996.85586831489263</v>
      </c>
      <c r="P110" s="234">
        <v>11460.186701025446</v>
      </c>
      <c r="Q110" s="234">
        <v>931.09887083184231</v>
      </c>
      <c r="R110" s="234">
        <v>810.07929753883514</v>
      </c>
      <c r="S110" s="234">
        <v>866.07892309645706</v>
      </c>
      <c r="T110" s="234">
        <v>846.60526328727246</v>
      </c>
      <c r="U110" s="234">
        <v>1097.820321272651</v>
      </c>
      <c r="V110" s="234">
        <v>1305.6904432026565</v>
      </c>
      <c r="W110" s="234">
        <v>1181.9498545411345</v>
      </c>
      <c r="X110" s="234">
        <v>1141.648187131997</v>
      </c>
      <c r="Y110" s="234">
        <v>1315.2615352549005</v>
      </c>
      <c r="Z110" s="234">
        <v>1105.4948060447939</v>
      </c>
      <c r="AA110" s="234">
        <v>1435.7475734982331</v>
      </c>
      <c r="AB110" s="234">
        <v>1684.8301978704208</v>
      </c>
      <c r="AC110" s="234">
        <v>13722.305273571195</v>
      </c>
      <c r="AD110" s="234">
        <v>1345.3146037676149</v>
      </c>
      <c r="AE110" s="234">
        <v>1302.8749764877866</v>
      </c>
      <c r="AF110" s="234">
        <v>1172.9473416140384</v>
      </c>
      <c r="AG110" s="234">
        <v>1301.0142429381362</v>
      </c>
      <c r="AH110" s="234">
        <v>1103.5582662704282</v>
      </c>
      <c r="AI110" s="234">
        <v>1146.0130201936909</v>
      </c>
      <c r="AJ110" s="234">
        <v>1196.9820267086257</v>
      </c>
      <c r="AK110" s="234">
        <v>1084.6244293311636</v>
      </c>
      <c r="AL110" s="234">
        <v>1043.1070257055239</v>
      </c>
      <c r="AM110" s="234">
        <v>1036.9519022372201</v>
      </c>
      <c r="AN110" s="234">
        <v>923.8948077632499</v>
      </c>
      <c r="AO110" s="234">
        <v>971.69452670932287</v>
      </c>
      <c r="AP110" s="234">
        <v>13628.977169726801</v>
      </c>
      <c r="AQ110" s="234">
        <v>962.17925258167156</v>
      </c>
      <c r="AR110" s="234">
        <v>969.87269710146643</v>
      </c>
      <c r="AS110" s="234">
        <v>965.39026700953139</v>
      </c>
      <c r="AT110" s="234">
        <v>1177.4992640634025</v>
      </c>
      <c r="AU110" s="234">
        <v>1015.5784154656487</v>
      </c>
      <c r="AV110" s="234">
        <v>1171.4381218867632</v>
      </c>
      <c r="AW110" s="234">
        <v>1030.0825321405146</v>
      </c>
      <c r="AX110" s="234">
        <v>1152.9316625774984</v>
      </c>
      <c r="AY110" s="234">
        <v>1204.5218361475652</v>
      </c>
      <c r="AZ110" s="234">
        <v>1448.6582711930334</v>
      </c>
      <c r="BA110" s="234">
        <v>1309.2675561581405</v>
      </c>
      <c r="BB110" s="234">
        <v>1387.9891740062194</v>
      </c>
      <c r="BC110" s="234">
        <v>13795.409050331458</v>
      </c>
      <c r="BD110" s="234">
        <v>1108.2525175539934</v>
      </c>
      <c r="BE110" s="234">
        <v>1046.3428151898854</v>
      </c>
      <c r="BF110" s="234">
        <v>950.0310557712711</v>
      </c>
      <c r="BG110" s="234">
        <v>888.25554090667663</v>
      </c>
      <c r="BH110" s="234">
        <v>991.80861712785838</v>
      </c>
    </row>
    <row r="111" spans="1:60" s="31" customFormat="1" ht="15.75" customHeight="1" x14ac:dyDescent="0.2">
      <c r="A111" s="263" t="s">
        <v>71</v>
      </c>
      <c r="B111" s="306">
        <v>247</v>
      </c>
      <c r="C111" s="254" t="s">
        <v>104</v>
      </c>
      <c r="D111" s="237">
        <v>255.89755791079992</v>
      </c>
      <c r="E111" s="237">
        <v>455.6005713072376</v>
      </c>
      <c r="F111" s="237">
        <v>931.78163787690971</v>
      </c>
      <c r="G111" s="237">
        <v>428.35320599992275</v>
      </c>
      <c r="H111" s="237">
        <v>604.91291297172438</v>
      </c>
      <c r="I111" s="237">
        <v>393.38203743120539</v>
      </c>
      <c r="J111" s="237">
        <v>373.02894684405663</v>
      </c>
      <c r="K111" s="237">
        <v>631.86335767599917</v>
      </c>
      <c r="L111" s="237">
        <v>539.8142524073279</v>
      </c>
      <c r="M111" s="237">
        <v>506.36840392275434</v>
      </c>
      <c r="N111" s="237">
        <v>758.16364323041842</v>
      </c>
      <c r="O111" s="237">
        <v>935.38096488212602</v>
      </c>
      <c r="P111" s="237">
        <v>6814.5474924604823</v>
      </c>
      <c r="Q111" s="238">
        <v>528.82803548603079</v>
      </c>
      <c r="R111" s="238">
        <v>277.5610606663912</v>
      </c>
      <c r="S111" s="238">
        <v>526.51804183506465</v>
      </c>
      <c r="T111" s="238">
        <v>642.24436662603216</v>
      </c>
      <c r="U111" s="238">
        <v>772.58198574477296</v>
      </c>
      <c r="V111" s="238">
        <v>825.51788109065296</v>
      </c>
      <c r="W111" s="238">
        <v>641.18315385586538</v>
      </c>
      <c r="X111" s="238">
        <v>752.9825470923987</v>
      </c>
      <c r="Y111" s="238">
        <v>841.74443849376212</v>
      </c>
      <c r="Z111" s="238">
        <v>525.31535287366444</v>
      </c>
      <c r="AA111" s="238">
        <v>676.3974060311898</v>
      </c>
      <c r="AB111" s="238">
        <v>2027.3084614101299</v>
      </c>
      <c r="AC111" s="238">
        <v>9038.182731205954</v>
      </c>
      <c r="AD111" s="238">
        <v>974.6330348786604</v>
      </c>
      <c r="AE111" s="238">
        <v>829.51975471578498</v>
      </c>
      <c r="AF111" s="238">
        <v>1061.2492450325969</v>
      </c>
      <c r="AG111" s="238">
        <v>697.21695915676003</v>
      </c>
      <c r="AH111" s="238">
        <v>601.06500535424948</v>
      </c>
      <c r="AI111" s="238">
        <v>757.00214480222576</v>
      </c>
      <c r="AJ111" s="238">
        <v>626.00145367861705</v>
      </c>
      <c r="AK111" s="238">
        <v>620.32915624404427</v>
      </c>
      <c r="AL111" s="238">
        <v>1035.9013087588437</v>
      </c>
      <c r="AM111" s="238">
        <v>679.27906303609677</v>
      </c>
      <c r="AN111" s="238">
        <v>621.13267115566748</v>
      </c>
      <c r="AO111" s="238">
        <v>1123.6446757497677</v>
      </c>
      <c r="AP111" s="238">
        <v>9626.9744725633154</v>
      </c>
      <c r="AQ111" s="238">
        <v>591.26782056993602</v>
      </c>
      <c r="AR111" s="238">
        <v>551.72664397582344</v>
      </c>
      <c r="AS111" s="238">
        <v>944.99840490323049</v>
      </c>
      <c r="AT111" s="238">
        <v>500.43174947316248</v>
      </c>
      <c r="AU111" s="238">
        <v>1343.3841337209583</v>
      </c>
      <c r="AV111" s="238">
        <v>1374.8943111567032</v>
      </c>
      <c r="AW111" s="238">
        <v>747.64839080886452</v>
      </c>
      <c r="AX111" s="238">
        <v>564.65396124133804</v>
      </c>
      <c r="AY111" s="238">
        <v>1391.9670838802199</v>
      </c>
      <c r="AZ111" s="238">
        <v>808.79976648153217</v>
      </c>
      <c r="BA111" s="238">
        <v>892.72169423033813</v>
      </c>
      <c r="BB111" s="238">
        <v>1513.3228196420048</v>
      </c>
      <c r="BC111" s="238">
        <v>11225.816780084111</v>
      </c>
      <c r="BD111" s="238">
        <v>1080.3683622786309</v>
      </c>
      <c r="BE111" s="238">
        <v>992.04263279217776</v>
      </c>
      <c r="BF111" s="238">
        <v>1289.5620589585878</v>
      </c>
      <c r="BG111" s="238">
        <v>834.93225006164505</v>
      </c>
      <c r="BH111" s="238">
        <v>968.24412980801196</v>
      </c>
    </row>
    <row r="112" spans="1:60" s="31" customFormat="1" ht="15.75" customHeight="1" x14ac:dyDescent="0.2">
      <c r="A112" s="239" t="s">
        <v>71</v>
      </c>
      <c r="B112" s="305">
        <v>896</v>
      </c>
      <c r="C112" s="239" t="s">
        <v>120</v>
      </c>
      <c r="D112" s="234">
        <v>2.5262424377823378</v>
      </c>
      <c r="E112" s="234">
        <v>74.781322536328304</v>
      </c>
      <c r="F112" s="234">
        <v>35.990657172785731</v>
      </c>
      <c r="G112" s="234">
        <v>14.742226564745096</v>
      </c>
      <c r="H112" s="234">
        <v>58.252395469159794</v>
      </c>
      <c r="I112" s="234">
        <v>38.051355545567887</v>
      </c>
      <c r="J112" s="234">
        <v>5.4555996891625904</v>
      </c>
      <c r="K112" s="234">
        <v>17.725978765871226</v>
      </c>
      <c r="L112" s="234">
        <v>66.884380389886417</v>
      </c>
      <c r="M112" s="234">
        <v>2.263876088423689</v>
      </c>
      <c r="N112" s="234">
        <v>28.16207759928264</v>
      </c>
      <c r="O112" s="234">
        <v>104.03027528170539</v>
      </c>
      <c r="P112" s="234">
        <v>448.86638754070111</v>
      </c>
      <c r="Q112" s="234">
        <v>3.3387739811065531</v>
      </c>
      <c r="R112" s="234">
        <v>0.2360969059125721</v>
      </c>
      <c r="S112" s="234">
        <v>0.6543852045284555</v>
      </c>
      <c r="T112" s="234">
        <v>36.5449926229212</v>
      </c>
      <c r="U112" s="234">
        <v>3.4536767646165245</v>
      </c>
      <c r="V112" s="234">
        <v>4.5345176409918952</v>
      </c>
      <c r="W112" s="234">
        <v>30.507464990538846</v>
      </c>
      <c r="X112" s="234">
        <v>30.227292470790005</v>
      </c>
      <c r="Y112" s="234">
        <v>31.988847271109051</v>
      </c>
      <c r="Z112" s="234">
        <v>24.641479079903732</v>
      </c>
      <c r="AA112" s="234">
        <v>2.4172993758714405</v>
      </c>
      <c r="AB112" s="234">
        <v>10.99359848314093</v>
      </c>
      <c r="AC112" s="234">
        <v>179.5384247914312</v>
      </c>
      <c r="AD112" s="234">
        <v>18.321420017158843</v>
      </c>
      <c r="AE112" s="234">
        <v>20.228727364366733</v>
      </c>
      <c r="AF112" s="234">
        <v>0.422122578568768</v>
      </c>
      <c r="AG112" s="234">
        <v>37.081156842951586</v>
      </c>
      <c r="AH112" s="234">
        <v>1.1659040210394773</v>
      </c>
      <c r="AI112" s="234">
        <v>0.79994122880767904</v>
      </c>
      <c r="AJ112" s="234">
        <v>62.038355955967084</v>
      </c>
      <c r="AK112" s="234">
        <v>146.62678365500034</v>
      </c>
      <c r="AL112" s="234">
        <v>15.968871022257209</v>
      </c>
      <c r="AM112" s="234">
        <v>0.61819473957928872</v>
      </c>
      <c r="AN112" s="234">
        <v>34.08229740955607</v>
      </c>
      <c r="AO112" s="234">
        <v>3.2986338566073585</v>
      </c>
      <c r="AP112" s="234">
        <v>340.65240869186044</v>
      </c>
      <c r="AQ112" s="234">
        <v>8.9277766906686775</v>
      </c>
      <c r="AR112" s="234">
        <v>2.9792027519713158</v>
      </c>
      <c r="AS112" s="234">
        <v>47.769281336401058</v>
      </c>
      <c r="AT112" s="234">
        <v>8.0948353604687586</v>
      </c>
      <c r="AU112" s="234">
        <v>49.286764460981402</v>
      </c>
      <c r="AV112" s="234">
        <v>339.90917687900105</v>
      </c>
      <c r="AW112" s="234">
        <v>2.6138065011074447</v>
      </c>
      <c r="AX112" s="234">
        <v>36.792156133876404</v>
      </c>
      <c r="AY112" s="234">
        <v>584.97092966927914</v>
      </c>
      <c r="AZ112" s="234">
        <v>0.11784896482657191</v>
      </c>
      <c r="BA112" s="234">
        <v>171.05959827618801</v>
      </c>
      <c r="BB112" s="234">
        <v>233.05856275241786</v>
      </c>
      <c r="BC112" s="234">
        <v>1485.5799397771877</v>
      </c>
      <c r="BD112" s="234">
        <v>259.82939547604713</v>
      </c>
      <c r="BE112" s="234">
        <v>272.84870395798737</v>
      </c>
      <c r="BF112" s="234">
        <v>1.9550471398667253</v>
      </c>
      <c r="BG112" s="234">
        <v>105.42336754585774</v>
      </c>
      <c r="BH112" s="234">
        <v>748.00170061749475</v>
      </c>
    </row>
    <row r="113" spans="1:60" s="31" customFormat="1" ht="15.75" customHeight="1" x14ac:dyDescent="0.2">
      <c r="A113" s="254" t="s">
        <v>71</v>
      </c>
      <c r="B113" s="360">
        <v>891</v>
      </c>
      <c r="C113" s="254" t="s">
        <v>114</v>
      </c>
      <c r="D113" s="237">
        <v>0</v>
      </c>
      <c r="E113" s="237">
        <v>0</v>
      </c>
      <c r="F113" s="237">
        <v>0</v>
      </c>
      <c r="G113" s="237">
        <v>41.390388881360401</v>
      </c>
      <c r="H113" s="237">
        <v>0</v>
      </c>
      <c r="I113" s="237">
        <v>0</v>
      </c>
      <c r="J113" s="237">
        <v>0</v>
      </c>
      <c r="K113" s="237">
        <v>0</v>
      </c>
      <c r="L113" s="237">
        <v>0</v>
      </c>
      <c r="M113" s="237">
        <v>0</v>
      </c>
      <c r="N113" s="237">
        <v>0</v>
      </c>
      <c r="O113" s="237">
        <v>1859.9971598566201</v>
      </c>
      <c r="P113" s="237">
        <v>1901.3875487379805</v>
      </c>
      <c r="Q113" s="238">
        <v>0</v>
      </c>
      <c r="R113" s="238">
        <v>0</v>
      </c>
      <c r="S113" s="238">
        <v>1189.8139209456101</v>
      </c>
      <c r="T113" s="238">
        <v>577.55009659141399</v>
      </c>
      <c r="U113" s="238">
        <v>0</v>
      </c>
      <c r="V113" s="238">
        <v>36.044509404774502</v>
      </c>
      <c r="W113" s="238">
        <v>35.335892695377801</v>
      </c>
      <c r="X113" s="238">
        <v>36.499147973741998</v>
      </c>
      <c r="Y113" s="238">
        <v>483.46385526623988</v>
      </c>
      <c r="Z113" s="238">
        <v>36.290686389891498</v>
      </c>
      <c r="AA113" s="238">
        <v>36.845555128769902</v>
      </c>
      <c r="AB113" s="238">
        <v>877.25167358255794</v>
      </c>
      <c r="AC113" s="238">
        <v>3309.0953379783773</v>
      </c>
      <c r="AD113" s="238">
        <v>36.457408833006397</v>
      </c>
      <c r="AE113" s="238">
        <v>36.529884825891898</v>
      </c>
      <c r="AF113" s="238">
        <v>38.4493146033291</v>
      </c>
      <c r="AG113" s="238">
        <v>35.381042588517303</v>
      </c>
      <c r="AH113" s="238">
        <v>24.952310331016299</v>
      </c>
      <c r="AI113" s="238">
        <v>37.271720543969899</v>
      </c>
      <c r="AJ113" s="238">
        <v>35.850086356117103</v>
      </c>
      <c r="AK113" s="238">
        <v>35.904152550535997</v>
      </c>
      <c r="AL113" s="238">
        <v>36.695408828043298</v>
      </c>
      <c r="AM113" s="238">
        <v>35.969662099038203</v>
      </c>
      <c r="AN113" s="238">
        <v>36.7432012670237</v>
      </c>
      <c r="AO113" s="238">
        <v>61.936097948199198</v>
      </c>
      <c r="AP113" s="238">
        <v>452.14029077468842</v>
      </c>
      <c r="AQ113" s="238">
        <v>36.667098764447502</v>
      </c>
      <c r="AR113" s="238">
        <v>36.238568781114097</v>
      </c>
      <c r="AS113" s="238">
        <v>36.257999651978899</v>
      </c>
      <c r="AT113" s="238">
        <v>37.279277427072202</v>
      </c>
      <c r="AU113" s="238">
        <v>35.437909491885101</v>
      </c>
      <c r="AV113" s="238">
        <v>35.464046345074401</v>
      </c>
      <c r="AW113" s="238">
        <v>36.101562790007101</v>
      </c>
      <c r="AX113" s="238">
        <v>36.349156960210998</v>
      </c>
      <c r="AY113" s="238">
        <v>35.983266585283999</v>
      </c>
      <c r="AZ113" s="238">
        <v>36.183758204902503</v>
      </c>
      <c r="BA113" s="238">
        <v>36.5360015142778</v>
      </c>
      <c r="BB113" s="238">
        <v>510.503844663954</v>
      </c>
      <c r="BC113" s="238">
        <v>909.00249118020849</v>
      </c>
      <c r="BD113" s="238">
        <v>35.724557000311101</v>
      </c>
      <c r="BE113" s="238">
        <v>36.138998479954303</v>
      </c>
      <c r="BF113" s="238">
        <v>36.094129791083802</v>
      </c>
      <c r="BG113" s="238">
        <v>36.119233109693198</v>
      </c>
      <c r="BH113" s="238">
        <v>624.09367640410596</v>
      </c>
    </row>
    <row r="114" spans="1:60" s="31" customFormat="1" ht="15.75" customHeight="1" x14ac:dyDescent="0.2">
      <c r="A114" s="239" t="s">
        <v>71</v>
      </c>
      <c r="B114" s="305" t="s">
        <v>71</v>
      </c>
      <c r="C114" s="239" t="s">
        <v>88</v>
      </c>
      <c r="D114" s="234">
        <v>1514.4913423143025</v>
      </c>
      <c r="E114" s="234">
        <v>1465.5568521479386</v>
      </c>
      <c r="F114" s="234">
        <v>1603.3051974076093</v>
      </c>
      <c r="G114" s="234">
        <v>2017.4643591770273</v>
      </c>
      <c r="H114" s="234">
        <v>2596.7130973503326</v>
      </c>
      <c r="I114" s="234">
        <v>2052.7153311906909</v>
      </c>
      <c r="J114" s="234">
        <v>3790.4018021006832</v>
      </c>
      <c r="K114" s="234">
        <v>1757.8926248474299</v>
      </c>
      <c r="L114" s="234">
        <v>2129.5241777036567</v>
      </c>
      <c r="M114" s="234">
        <v>2181.045623805594</v>
      </c>
      <c r="N114" s="234">
        <v>2169.537486581512</v>
      </c>
      <c r="O114" s="234">
        <v>2564.8628994212659</v>
      </c>
      <c r="P114" s="234">
        <v>25843.510794048045</v>
      </c>
      <c r="Q114" s="234">
        <v>2678.8886219266524</v>
      </c>
      <c r="R114" s="234">
        <v>2394.2456063646223</v>
      </c>
      <c r="S114" s="234">
        <v>2336.1627331859372</v>
      </c>
      <c r="T114" s="234">
        <v>2593.5834566760027</v>
      </c>
      <c r="U114" s="234">
        <v>2242.4317954259241</v>
      </c>
      <c r="V114" s="234">
        <v>2554.9682274772786</v>
      </c>
      <c r="W114" s="234">
        <v>2102.5947268316627</v>
      </c>
      <c r="X114" s="234">
        <v>3027.0719622715574</v>
      </c>
      <c r="Y114" s="234">
        <v>2980.7210384397204</v>
      </c>
      <c r="Z114" s="234">
        <v>2443.8765476054341</v>
      </c>
      <c r="AA114" s="234">
        <v>2715.4799266515633</v>
      </c>
      <c r="AB114" s="234">
        <v>2563.23657288103</v>
      </c>
      <c r="AC114" s="234">
        <v>30633.261215737384</v>
      </c>
      <c r="AD114" s="234">
        <v>1929.8198026181585</v>
      </c>
      <c r="AE114" s="234">
        <v>1883.2152082322386</v>
      </c>
      <c r="AF114" s="234">
        <v>2588.0807166622603</v>
      </c>
      <c r="AG114" s="234">
        <v>2431.0832385522135</v>
      </c>
      <c r="AH114" s="234">
        <v>3589.4064987345555</v>
      </c>
      <c r="AI114" s="234">
        <v>1992.8349110776526</v>
      </c>
      <c r="AJ114" s="234">
        <v>2214.6472344227759</v>
      </c>
      <c r="AK114" s="234">
        <v>1770.6859546873604</v>
      </c>
      <c r="AL114" s="234">
        <v>2410.989184570647</v>
      </c>
      <c r="AM114" s="234">
        <v>1769.0787321713055</v>
      </c>
      <c r="AN114" s="234">
        <v>1557.4793566923006</v>
      </c>
      <c r="AO114" s="234">
        <v>2782.5003911663416</v>
      </c>
      <c r="AP114" s="234">
        <v>26919.821229587811</v>
      </c>
      <c r="AQ114" s="234">
        <v>2754.2839948810279</v>
      </c>
      <c r="AR114" s="234">
        <v>2470.8404898315143</v>
      </c>
      <c r="AS114" s="234">
        <v>2109.3134316815222</v>
      </c>
      <c r="AT114" s="234">
        <v>2513.1368187913813</v>
      </c>
      <c r="AU114" s="234">
        <v>2235.2811308994192</v>
      </c>
      <c r="AV114" s="234">
        <v>4086.6784933761955</v>
      </c>
      <c r="AW114" s="234">
        <v>2958.4980880137518</v>
      </c>
      <c r="AX114" s="234">
        <v>3202.292870530001</v>
      </c>
      <c r="AY114" s="234">
        <v>2973.7807302687711</v>
      </c>
      <c r="AZ114" s="234">
        <v>2716.7301340821487</v>
      </c>
      <c r="BA114" s="234">
        <v>3551.6989504870744</v>
      </c>
      <c r="BB114" s="234">
        <v>3618.0167579822382</v>
      </c>
      <c r="BC114" s="234">
        <v>35190.551890825045</v>
      </c>
      <c r="BD114" s="234">
        <v>1536.9013592866986</v>
      </c>
      <c r="BE114" s="234">
        <v>2854.4803202938788</v>
      </c>
      <c r="BF114" s="234">
        <v>3575.4499584646605</v>
      </c>
      <c r="BG114" s="234">
        <v>2841.4854223567381</v>
      </c>
      <c r="BH114" s="234">
        <v>2592.5021108947185</v>
      </c>
    </row>
    <row r="115" spans="1:60" s="246" customFormat="1" ht="15.75" customHeight="1" x14ac:dyDescent="0.2">
      <c r="A115" s="297" t="s">
        <v>158</v>
      </c>
      <c r="B115" s="307" t="s">
        <v>71</v>
      </c>
      <c r="C115" s="257" t="s">
        <v>71</v>
      </c>
      <c r="D115" s="269">
        <v>13607.32011378511</v>
      </c>
      <c r="E115" s="269">
        <v>14782.456706952993</v>
      </c>
      <c r="F115" s="269">
        <v>14455.763266355056</v>
      </c>
      <c r="G115" s="269">
        <v>13380.218229041249</v>
      </c>
      <c r="H115" s="269">
        <v>14623.112508476761</v>
      </c>
      <c r="I115" s="269">
        <v>16317.445302070271</v>
      </c>
      <c r="J115" s="269">
        <v>18642.652308334051</v>
      </c>
      <c r="K115" s="269">
        <v>16868.832145305227</v>
      </c>
      <c r="L115" s="269">
        <v>21076.571656181346</v>
      </c>
      <c r="M115" s="269">
        <v>17007.797928535954</v>
      </c>
      <c r="N115" s="269">
        <v>17178.101442748415</v>
      </c>
      <c r="O115" s="269">
        <v>19194.303761014042</v>
      </c>
      <c r="P115" s="269">
        <v>197134.57536880046</v>
      </c>
      <c r="Q115" s="258">
        <v>21502.931516859942</v>
      </c>
      <c r="R115" s="258">
        <v>18710.974423830332</v>
      </c>
      <c r="S115" s="258">
        <v>16463.493343261474</v>
      </c>
      <c r="T115" s="258">
        <v>14872.188724659485</v>
      </c>
      <c r="U115" s="258">
        <v>19939.631878755248</v>
      </c>
      <c r="V115" s="258">
        <v>17590.46228618607</v>
      </c>
      <c r="W115" s="258">
        <v>21097.910697437877</v>
      </c>
      <c r="X115" s="258">
        <v>18774.734226292392</v>
      </c>
      <c r="Y115" s="258">
        <v>18161.057228488931</v>
      </c>
      <c r="Z115" s="258">
        <v>18264.285040356266</v>
      </c>
      <c r="AA115" s="258">
        <v>19713.384917352585</v>
      </c>
      <c r="AB115" s="258">
        <v>18369.814235814101</v>
      </c>
      <c r="AC115" s="258">
        <v>223460.86851929483</v>
      </c>
      <c r="AD115" s="258">
        <v>20263.892288213683</v>
      </c>
      <c r="AE115" s="258">
        <v>19206.583636352454</v>
      </c>
      <c r="AF115" s="258">
        <v>16999.888166193989</v>
      </c>
      <c r="AG115" s="258">
        <v>17645.668888271241</v>
      </c>
      <c r="AH115" s="258">
        <v>21885.340263550148</v>
      </c>
      <c r="AI115" s="258">
        <v>16402.528268434391</v>
      </c>
      <c r="AJ115" s="258">
        <v>23450.99954951389</v>
      </c>
      <c r="AK115" s="258">
        <v>18204.921498470954</v>
      </c>
      <c r="AL115" s="258">
        <v>19416.632523179662</v>
      </c>
      <c r="AM115" s="258">
        <v>20048.390034521948</v>
      </c>
      <c r="AN115" s="258">
        <v>15678.347434518366</v>
      </c>
      <c r="AO115" s="258">
        <v>18732.618535539419</v>
      </c>
      <c r="AP115" s="258">
        <v>227935.81108676014</v>
      </c>
      <c r="AQ115" s="258">
        <v>22955.661368339119</v>
      </c>
      <c r="AR115" s="258">
        <v>21485.676425344296</v>
      </c>
      <c r="AS115" s="258">
        <v>19201.452263103958</v>
      </c>
      <c r="AT115" s="258">
        <v>21510.763598472997</v>
      </c>
      <c r="AU115" s="258">
        <v>21229.994670955279</v>
      </c>
      <c r="AV115" s="258">
        <v>19040.16200355416</v>
      </c>
      <c r="AW115" s="258">
        <v>24192.778747045799</v>
      </c>
      <c r="AX115" s="258">
        <v>19029.400112026993</v>
      </c>
      <c r="AY115" s="258">
        <v>19584.319558874475</v>
      </c>
      <c r="AZ115" s="258">
        <v>22158.681838490436</v>
      </c>
      <c r="BA115" s="258">
        <v>17456.138855751844</v>
      </c>
      <c r="BB115" s="258">
        <v>22316.926365222182</v>
      </c>
      <c r="BC115" s="258">
        <v>250161.95580718163</v>
      </c>
      <c r="BD115" s="258">
        <v>26424.038245602085</v>
      </c>
      <c r="BE115" s="258">
        <v>21217.397527742767</v>
      </c>
      <c r="BF115" s="258">
        <v>22454.079650603271</v>
      </c>
      <c r="BG115" s="258">
        <v>19049.600214059996</v>
      </c>
      <c r="BH115" s="258">
        <v>20582.880820159262</v>
      </c>
    </row>
    <row r="116" spans="1:60" s="31" customFormat="1" ht="15.75" customHeight="1" x14ac:dyDescent="0.2">
      <c r="A116" s="239" t="s">
        <v>71</v>
      </c>
      <c r="B116" s="305">
        <v>263</v>
      </c>
      <c r="C116" s="239" t="s">
        <v>102</v>
      </c>
      <c r="D116" s="234">
        <v>3349.3601805334551</v>
      </c>
      <c r="E116" s="234">
        <v>3767.9113480983574</v>
      </c>
      <c r="F116" s="234">
        <v>3920.1334404662152</v>
      </c>
      <c r="G116" s="234">
        <v>4187.3939818327599</v>
      </c>
      <c r="H116" s="234">
        <v>3506.0753672937426</v>
      </c>
      <c r="I116" s="234">
        <v>4400.0340252201113</v>
      </c>
      <c r="J116" s="234">
        <v>3878.3020011967351</v>
      </c>
      <c r="K116" s="234">
        <v>3877.0632303592874</v>
      </c>
      <c r="L116" s="234">
        <v>5760.2731924547043</v>
      </c>
      <c r="M116" s="234">
        <v>5621.1308953701564</v>
      </c>
      <c r="N116" s="234">
        <v>3816.5573544000208</v>
      </c>
      <c r="O116" s="234">
        <v>5510.3561759409513</v>
      </c>
      <c r="P116" s="234">
        <v>51594.591193166503</v>
      </c>
      <c r="Q116" s="234">
        <v>5164.2369378616813</v>
      </c>
      <c r="R116" s="234">
        <v>5244.8931812444525</v>
      </c>
      <c r="S116" s="234">
        <v>5303.5736745601607</v>
      </c>
      <c r="T116" s="234">
        <v>5406.9167626147992</v>
      </c>
      <c r="U116" s="234">
        <v>5314.4420359526903</v>
      </c>
      <c r="V116" s="234">
        <v>7519.4905629095556</v>
      </c>
      <c r="W116" s="234">
        <v>6328.2892704630112</v>
      </c>
      <c r="X116" s="234">
        <v>6829.786316345997</v>
      </c>
      <c r="Y116" s="234">
        <v>6458.3844491750206</v>
      </c>
      <c r="Z116" s="234">
        <v>6346.1830103617867</v>
      </c>
      <c r="AA116" s="234">
        <v>7156.5082705163331</v>
      </c>
      <c r="AB116" s="234">
        <v>7556.3068777660646</v>
      </c>
      <c r="AC116" s="234">
        <v>74629.011349771507</v>
      </c>
      <c r="AD116" s="234">
        <v>7644.2602850429876</v>
      </c>
      <c r="AE116" s="234">
        <v>7670.9956333932469</v>
      </c>
      <c r="AF116" s="234">
        <v>6744.6206974361266</v>
      </c>
      <c r="AG116" s="234">
        <v>7331.1302571216629</v>
      </c>
      <c r="AH116" s="234">
        <v>8311.3030862849664</v>
      </c>
      <c r="AI116" s="234">
        <v>7306.3198760763307</v>
      </c>
      <c r="AJ116" s="234">
        <v>7261.6812905848938</v>
      </c>
      <c r="AK116" s="234">
        <v>8644.6723505168611</v>
      </c>
      <c r="AL116" s="234">
        <v>7840.9504590422839</v>
      </c>
      <c r="AM116" s="234">
        <v>7245.0823279138322</v>
      </c>
      <c r="AN116" s="234">
        <v>6502.5374723356508</v>
      </c>
      <c r="AO116" s="234">
        <v>9331.3838843586564</v>
      </c>
      <c r="AP116" s="234">
        <v>91834.937620107521</v>
      </c>
      <c r="AQ116" s="234">
        <v>8298.0447013766225</v>
      </c>
      <c r="AR116" s="234">
        <v>9071.0023134970161</v>
      </c>
      <c r="AS116" s="234">
        <v>7517.7454515573954</v>
      </c>
      <c r="AT116" s="234">
        <v>9327.9936265554024</v>
      </c>
      <c r="AU116" s="234">
        <v>9307.2358435354454</v>
      </c>
      <c r="AV116" s="234">
        <v>8820.5076467914096</v>
      </c>
      <c r="AW116" s="234">
        <v>10034.201220040331</v>
      </c>
      <c r="AX116" s="234">
        <v>9163.9342738840078</v>
      </c>
      <c r="AY116" s="234">
        <v>10591.473685168514</v>
      </c>
      <c r="AZ116" s="234">
        <v>10108.407796182762</v>
      </c>
      <c r="BA116" s="234">
        <v>8822.3892134119305</v>
      </c>
      <c r="BB116" s="234">
        <v>12608.011562110996</v>
      </c>
      <c r="BC116" s="234">
        <v>113670.9473341118</v>
      </c>
      <c r="BD116" s="234">
        <v>10860.917232126674</v>
      </c>
      <c r="BE116" s="234">
        <v>10739.082042108485</v>
      </c>
      <c r="BF116" s="234">
        <v>11927.975951962555</v>
      </c>
      <c r="BG116" s="234">
        <v>9192.0524175958726</v>
      </c>
      <c r="BH116" s="234">
        <v>10203.178189758513</v>
      </c>
    </row>
    <row r="117" spans="1:60" s="31" customFormat="1" ht="15.75" customHeight="1" x14ac:dyDescent="0.2">
      <c r="A117" s="235" t="s">
        <v>71</v>
      </c>
      <c r="B117" s="360">
        <v>211</v>
      </c>
      <c r="C117" s="254" t="s">
        <v>90</v>
      </c>
      <c r="D117" s="237">
        <v>5680.9051836426197</v>
      </c>
      <c r="E117" s="237">
        <v>5737.3693007656802</v>
      </c>
      <c r="F117" s="237">
        <v>4768.3619027929499</v>
      </c>
      <c r="G117" s="237">
        <v>3982.4507471957418</v>
      </c>
      <c r="H117" s="237">
        <v>6889.2874599912402</v>
      </c>
      <c r="I117" s="237">
        <v>7662.0012211358253</v>
      </c>
      <c r="J117" s="237">
        <v>10103.413465593339</v>
      </c>
      <c r="K117" s="237">
        <v>7435.4639354520705</v>
      </c>
      <c r="L117" s="237">
        <v>7816.6729857627497</v>
      </c>
      <c r="M117" s="237">
        <v>7332.7816654222506</v>
      </c>
      <c r="N117" s="237">
        <v>7502.6553482947402</v>
      </c>
      <c r="O117" s="237">
        <v>6811.6278002880699</v>
      </c>
      <c r="P117" s="237">
        <v>81722.99101633727</v>
      </c>
      <c r="Q117" s="238">
        <v>12170.535054345821</v>
      </c>
      <c r="R117" s="238">
        <v>10501.407993254379</v>
      </c>
      <c r="S117" s="238">
        <v>6552.6416617508903</v>
      </c>
      <c r="T117" s="238">
        <v>6003.8939617287197</v>
      </c>
      <c r="U117" s="238">
        <v>8458.8109896381193</v>
      </c>
      <c r="V117" s="238">
        <v>6259.5791007593698</v>
      </c>
      <c r="W117" s="238">
        <v>8827.9093783631306</v>
      </c>
      <c r="X117" s="238">
        <v>7199.5599907125297</v>
      </c>
      <c r="Y117" s="238">
        <v>7582.5998983482104</v>
      </c>
      <c r="Z117" s="238">
        <v>7777.9626683681799</v>
      </c>
      <c r="AA117" s="238">
        <v>6449.0732158871397</v>
      </c>
      <c r="AB117" s="238">
        <v>5493.48178614063</v>
      </c>
      <c r="AC117" s="238">
        <v>93277.455699297134</v>
      </c>
      <c r="AD117" s="238">
        <v>7981.0715423965603</v>
      </c>
      <c r="AE117" s="238">
        <v>7027.4651770651562</v>
      </c>
      <c r="AF117" s="238">
        <v>5983.43060162657</v>
      </c>
      <c r="AG117" s="238">
        <v>5747.1276531753674</v>
      </c>
      <c r="AH117" s="238">
        <v>5309.1823873048097</v>
      </c>
      <c r="AI117" s="238">
        <v>5488.6349722729065</v>
      </c>
      <c r="AJ117" s="238">
        <v>9028.6271526901091</v>
      </c>
      <c r="AK117" s="238">
        <v>5334.2256097938398</v>
      </c>
      <c r="AL117" s="238">
        <v>6713.0195352283099</v>
      </c>
      <c r="AM117" s="238">
        <v>5407.9344012312104</v>
      </c>
      <c r="AN117" s="238">
        <v>4245.9265518555703</v>
      </c>
      <c r="AO117" s="238">
        <v>4200.5179800059723</v>
      </c>
      <c r="AP117" s="238">
        <v>72467.163564646384</v>
      </c>
      <c r="AQ117" s="238">
        <v>10123.1885086853</v>
      </c>
      <c r="AR117" s="238">
        <v>8275.404740852</v>
      </c>
      <c r="AS117" s="238">
        <v>5846.0634945186675</v>
      </c>
      <c r="AT117" s="238">
        <v>5612.3326620345497</v>
      </c>
      <c r="AU117" s="238">
        <v>7138.45238831607</v>
      </c>
      <c r="AV117" s="238">
        <v>5364.0334606380502</v>
      </c>
      <c r="AW117" s="238">
        <v>7677.5411113998298</v>
      </c>
      <c r="AX117" s="238">
        <v>5224.7809272927598</v>
      </c>
      <c r="AY117" s="238">
        <v>5005.41888097839</v>
      </c>
      <c r="AZ117" s="238">
        <v>4544.9324903531797</v>
      </c>
      <c r="BA117" s="238">
        <v>4147.1100624639603</v>
      </c>
      <c r="BB117" s="238">
        <v>4277.1800176678298</v>
      </c>
      <c r="BC117" s="238">
        <v>73236.43874520059</v>
      </c>
      <c r="BD117" s="238">
        <v>10252.156878596301</v>
      </c>
      <c r="BE117" s="238">
        <v>5112.0650273285601</v>
      </c>
      <c r="BF117" s="238">
        <v>5491.2499518414297</v>
      </c>
      <c r="BG117" s="238">
        <v>4791.9249621932404</v>
      </c>
      <c r="BH117" s="238">
        <v>5162.6299815042703</v>
      </c>
    </row>
    <row r="118" spans="1:60" s="31" customFormat="1" ht="15.75" customHeight="1" x14ac:dyDescent="0.2">
      <c r="A118" s="239" t="s">
        <v>71</v>
      </c>
      <c r="B118" s="305">
        <v>2841</v>
      </c>
      <c r="C118" s="239" t="s">
        <v>73</v>
      </c>
      <c r="D118" s="234">
        <v>3302.2626606908216</v>
      </c>
      <c r="E118" s="234">
        <v>3968.0665387819258</v>
      </c>
      <c r="F118" s="234">
        <v>4111.298686773599</v>
      </c>
      <c r="G118" s="234">
        <v>3390.1376278611369</v>
      </c>
      <c r="H118" s="234">
        <v>2351.2208059846143</v>
      </c>
      <c r="I118" s="234">
        <v>2457.1143034013739</v>
      </c>
      <c r="J118" s="234">
        <v>2866.2547179886119</v>
      </c>
      <c r="K118" s="234">
        <v>2018.1216531321186</v>
      </c>
      <c r="L118" s="234">
        <v>5750.8755199721418</v>
      </c>
      <c r="M118" s="234">
        <v>2388.7855099661951</v>
      </c>
      <c r="N118" s="234">
        <v>3670.9120484720524</v>
      </c>
      <c r="O118" s="234">
        <v>2606.0863275592014</v>
      </c>
      <c r="P118" s="234">
        <v>38881.136400583797</v>
      </c>
      <c r="Q118" s="234">
        <v>1035.3938310196554</v>
      </c>
      <c r="R118" s="234">
        <v>820.61642320474516</v>
      </c>
      <c r="S118" s="234">
        <v>1922.9345266923447</v>
      </c>
      <c r="T118" s="234">
        <v>1192.4381107956756</v>
      </c>
      <c r="U118" s="234">
        <v>1819.0092620039568</v>
      </c>
      <c r="V118" s="234">
        <v>1615.7158443207779</v>
      </c>
      <c r="W118" s="234">
        <v>2141.7861367431037</v>
      </c>
      <c r="X118" s="234">
        <v>2219.2171280108369</v>
      </c>
      <c r="Y118" s="234">
        <v>1763.5781128028452</v>
      </c>
      <c r="Z118" s="234">
        <v>1999.8914247808343</v>
      </c>
      <c r="AA118" s="234">
        <v>1932.9711744745575</v>
      </c>
      <c r="AB118" s="234">
        <v>2092.0869835723129</v>
      </c>
      <c r="AC118" s="234">
        <v>20555.638958421649</v>
      </c>
      <c r="AD118" s="234">
        <v>2271.2665845896445</v>
      </c>
      <c r="AE118" s="234">
        <v>2445.3287787158984</v>
      </c>
      <c r="AF118" s="234">
        <v>2108.3825161331401</v>
      </c>
      <c r="AG118" s="234">
        <v>2087.9983205684189</v>
      </c>
      <c r="AH118" s="234">
        <v>2796.2728272603499</v>
      </c>
      <c r="AI118" s="234">
        <v>2246.2050407180968</v>
      </c>
      <c r="AJ118" s="234">
        <v>2306.5083122257479</v>
      </c>
      <c r="AK118" s="234">
        <v>1999.0006501526516</v>
      </c>
      <c r="AL118" s="234">
        <v>2518.8638216408553</v>
      </c>
      <c r="AM118" s="234">
        <v>2262.8410131145761</v>
      </c>
      <c r="AN118" s="234">
        <v>2164.7746926744144</v>
      </c>
      <c r="AO118" s="234">
        <v>2483.1483994988657</v>
      </c>
      <c r="AP118" s="234">
        <v>27690.590957292658</v>
      </c>
      <c r="AQ118" s="234">
        <v>1940.4174528861761</v>
      </c>
      <c r="AR118" s="234">
        <v>1696.7230707736285</v>
      </c>
      <c r="AS118" s="234">
        <v>2698.4372885288385</v>
      </c>
      <c r="AT118" s="234">
        <v>2647.8190577207934</v>
      </c>
      <c r="AU118" s="234">
        <v>2075.8270724987974</v>
      </c>
      <c r="AV118" s="234">
        <v>2058.2551555978011</v>
      </c>
      <c r="AW118" s="234">
        <v>3609.2770085501807</v>
      </c>
      <c r="AX118" s="234">
        <v>1927.1884715488413</v>
      </c>
      <c r="AY118" s="234">
        <v>2293.8086977450484</v>
      </c>
      <c r="AZ118" s="234">
        <v>2265.4882712953554</v>
      </c>
      <c r="BA118" s="234">
        <v>2262.6822965959564</v>
      </c>
      <c r="BB118" s="234">
        <v>1983.2218536625874</v>
      </c>
      <c r="BC118" s="234">
        <v>27459.145697404001</v>
      </c>
      <c r="BD118" s="234">
        <v>2709.1929845529739</v>
      </c>
      <c r="BE118" s="234">
        <v>2843.7248853358547</v>
      </c>
      <c r="BF118" s="234">
        <v>2586.5763229203221</v>
      </c>
      <c r="BG118" s="234">
        <v>2333.4066186804293</v>
      </c>
      <c r="BH118" s="234">
        <v>2538.1935325290865</v>
      </c>
    </row>
    <row r="119" spans="1:60" s="31" customFormat="1" ht="15.75" customHeight="1" x14ac:dyDescent="0.2">
      <c r="A119" s="235" t="s">
        <v>71</v>
      </c>
      <c r="B119" s="360">
        <v>212</v>
      </c>
      <c r="C119" s="254" t="s">
        <v>92</v>
      </c>
      <c r="D119" s="237">
        <v>715.80519420815403</v>
      </c>
      <c r="E119" s="237">
        <v>702.64441931918577</v>
      </c>
      <c r="F119" s="237">
        <v>936.470683930071</v>
      </c>
      <c r="G119" s="237">
        <v>829.41653822770604</v>
      </c>
      <c r="H119" s="237">
        <v>1023.59312588519</v>
      </c>
      <c r="I119" s="237">
        <v>1061.31178820078</v>
      </c>
      <c r="J119" s="237">
        <v>947.69849746658087</v>
      </c>
      <c r="K119" s="237">
        <v>754.87359935759503</v>
      </c>
      <c r="L119" s="237">
        <v>838.959358776773</v>
      </c>
      <c r="M119" s="237">
        <v>933.69533680288851</v>
      </c>
      <c r="N119" s="237">
        <v>1024.01491422655</v>
      </c>
      <c r="O119" s="237">
        <v>1266.8674639951546</v>
      </c>
      <c r="P119" s="237">
        <v>11035.350920396628</v>
      </c>
      <c r="Q119" s="238">
        <v>927.97620627630602</v>
      </c>
      <c r="R119" s="238">
        <v>1043.6311870688</v>
      </c>
      <c r="S119" s="238">
        <v>1096.8238741466701</v>
      </c>
      <c r="T119" s="238">
        <v>1283.472811867136</v>
      </c>
      <c r="U119" s="238">
        <v>1665.7552189540686</v>
      </c>
      <c r="V119" s="238">
        <v>1014.22480117015</v>
      </c>
      <c r="W119" s="238">
        <v>1170.0832463870599</v>
      </c>
      <c r="X119" s="238">
        <v>1058.3986464178299</v>
      </c>
      <c r="Y119" s="238">
        <v>923.39540928826898</v>
      </c>
      <c r="Z119" s="238">
        <v>1141.3281731837401</v>
      </c>
      <c r="AA119" s="238">
        <v>1294.5855102012799</v>
      </c>
      <c r="AB119" s="238">
        <v>947.26928305320405</v>
      </c>
      <c r="AC119" s="238">
        <v>13566.944368014512</v>
      </c>
      <c r="AD119" s="238">
        <v>829.82429281335806</v>
      </c>
      <c r="AE119" s="238">
        <v>1036.3557449304301</v>
      </c>
      <c r="AF119" s="238">
        <v>1084.4918886645901</v>
      </c>
      <c r="AG119" s="238">
        <v>1014.1114309071</v>
      </c>
      <c r="AH119" s="238">
        <v>861.80777028119905</v>
      </c>
      <c r="AI119" s="238">
        <v>241.28072717972199</v>
      </c>
      <c r="AJ119" s="238">
        <v>766.45995375908399</v>
      </c>
      <c r="AK119" s="238">
        <v>733.46302532516802</v>
      </c>
      <c r="AL119" s="238">
        <v>785.90132868307205</v>
      </c>
      <c r="AM119" s="238">
        <v>1056.9814588642801</v>
      </c>
      <c r="AN119" s="238">
        <v>915.06671313085405</v>
      </c>
      <c r="AO119" s="238">
        <v>1067.48922554655</v>
      </c>
      <c r="AP119" s="238">
        <v>10393.233560085406</v>
      </c>
      <c r="AQ119" s="238">
        <v>1144.9965885243701</v>
      </c>
      <c r="AR119" s="238">
        <v>872.66682009229805</v>
      </c>
      <c r="AS119" s="238">
        <v>976.61781481409901</v>
      </c>
      <c r="AT119" s="238">
        <v>902.12580544172499</v>
      </c>
      <c r="AU119" s="238">
        <v>1280.41647436111</v>
      </c>
      <c r="AV119" s="238">
        <v>925.899175639178</v>
      </c>
      <c r="AW119" s="238">
        <v>827.40611505005097</v>
      </c>
      <c r="AX119" s="238">
        <v>739.56624289390504</v>
      </c>
      <c r="AY119" s="238">
        <v>26.946019236084101</v>
      </c>
      <c r="AZ119" s="238">
        <v>867.91868679302195</v>
      </c>
      <c r="BA119" s="238">
        <v>700.81075489389002</v>
      </c>
      <c r="BB119" s="238">
        <v>1165.77336591466</v>
      </c>
      <c r="BC119" s="238">
        <v>10431.143863654392</v>
      </c>
      <c r="BD119" s="238">
        <v>872.35534545364601</v>
      </c>
      <c r="BE119" s="238">
        <v>775.40887907222395</v>
      </c>
      <c r="BF119" s="238">
        <v>838.74454333004701</v>
      </c>
      <c r="BG119" s="238">
        <v>750.93987075487098</v>
      </c>
      <c r="BH119" s="238">
        <v>933.26613664956699</v>
      </c>
    </row>
    <row r="120" spans="1:60" s="31" customFormat="1" ht="15.75" customHeight="1" x14ac:dyDescent="0.2">
      <c r="A120" s="239" t="s">
        <v>71</v>
      </c>
      <c r="B120" s="305">
        <v>280</v>
      </c>
      <c r="C120" s="239" t="s">
        <v>77</v>
      </c>
      <c r="D120" s="234">
        <v>36.217225685368206</v>
      </c>
      <c r="E120" s="234">
        <v>24.222301671273261</v>
      </c>
      <c r="F120" s="234">
        <v>31.931058791431816</v>
      </c>
      <c r="G120" s="234">
        <v>111.21961559532852</v>
      </c>
      <c r="H120" s="234">
        <v>87.643952482778431</v>
      </c>
      <c r="I120" s="234">
        <v>69.665798868753356</v>
      </c>
      <c r="J120" s="234">
        <v>60.68767975180269</v>
      </c>
      <c r="K120" s="234">
        <v>98.255873005685501</v>
      </c>
      <c r="L120" s="234">
        <v>100.94547360628974</v>
      </c>
      <c r="M120" s="234">
        <v>91.363009813185371</v>
      </c>
      <c r="N120" s="234">
        <v>78.741917141427848</v>
      </c>
      <c r="O120" s="234">
        <v>80.77513952979055</v>
      </c>
      <c r="P120" s="234">
        <v>871.66904594311529</v>
      </c>
      <c r="Q120" s="234">
        <v>83.805072020968268</v>
      </c>
      <c r="R120" s="234">
        <v>98.347477807359226</v>
      </c>
      <c r="S120" s="234">
        <v>119.04502628261243</v>
      </c>
      <c r="T120" s="234">
        <v>144.54525062072477</v>
      </c>
      <c r="U120" s="234">
        <v>222.74563181793485</v>
      </c>
      <c r="V120" s="234">
        <v>219.38731391786939</v>
      </c>
      <c r="W120" s="234">
        <v>27.438582398008993</v>
      </c>
      <c r="X120" s="234">
        <v>292.65350839891869</v>
      </c>
      <c r="Y120" s="234">
        <v>152.54984325215113</v>
      </c>
      <c r="Z120" s="234">
        <v>165.63222260700772</v>
      </c>
      <c r="AA120" s="234">
        <v>184.91807889694081</v>
      </c>
      <c r="AB120" s="234">
        <v>359.16330659178658</v>
      </c>
      <c r="AC120" s="234">
        <v>2070.2313146122829</v>
      </c>
      <c r="AD120" s="234">
        <v>189.29843797659541</v>
      </c>
      <c r="AE120" s="234">
        <v>171.09691005347599</v>
      </c>
      <c r="AF120" s="234">
        <v>140.21009174554496</v>
      </c>
      <c r="AG120" s="234">
        <v>331.93102058734542</v>
      </c>
      <c r="AH120" s="234">
        <v>122.9877544268853</v>
      </c>
      <c r="AI120" s="234">
        <v>110.99271123432619</v>
      </c>
      <c r="AJ120" s="234">
        <v>198.37044480871646</v>
      </c>
      <c r="AK120" s="234">
        <v>360.81004545355785</v>
      </c>
      <c r="AL120" s="234">
        <v>306.49019006678378</v>
      </c>
      <c r="AM120" s="234">
        <v>295.47308252558514</v>
      </c>
      <c r="AN120" s="234">
        <v>117.63027809632236</v>
      </c>
      <c r="AO120" s="234">
        <v>104.26009019740455</v>
      </c>
      <c r="AP120" s="234">
        <v>2449.551057172544</v>
      </c>
      <c r="AQ120" s="234">
        <v>136.07169498180201</v>
      </c>
      <c r="AR120" s="234">
        <v>121.06905364648307</v>
      </c>
      <c r="AS120" s="234">
        <v>150.1887531176892</v>
      </c>
      <c r="AT120" s="234">
        <v>179.46456523669121</v>
      </c>
      <c r="AU120" s="234">
        <v>97.79772468822712</v>
      </c>
      <c r="AV120" s="234">
        <v>308.58905698081236</v>
      </c>
      <c r="AW120" s="234">
        <v>314.57960577601267</v>
      </c>
      <c r="AX120" s="234">
        <v>229.70211308286522</v>
      </c>
      <c r="AY120" s="234">
        <v>284.19932425886185</v>
      </c>
      <c r="AZ120" s="234">
        <v>152.75959318607229</v>
      </c>
      <c r="BA120" s="234">
        <v>263.18192022749378</v>
      </c>
      <c r="BB120" s="234">
        <v>411.18990896632846</v>
      </c>
      <c r="BC120" s="234">
        <v>2648.7933141493395</v>
      </c>
      <c r="BD120" s="234">
        <v>149.89012828921486</v>
      </c>
      <c r="BE120" s="234">
        <v>335.01526847209163</v>
      </c>
      <c r="BF120" s="234">
        <v>226.05192205634859</v>
      </c>
      <c r="BG120" s="234">
        <v>544.05303229948868</v>
      </c>
      <c r="BH120" s="234">
        <v>488.93908132781871</v>
      </c>
    </row>
    <row r="121" spans="1:60" s="31" customFormat="1" ht="15.75" customHeight="1" x14ac:dyDescent="0.2">
      <c r="A121" s="235" t="s">
        <v>71</v>
      </c>
      <c r="B121" s="360">
        <v>277</v>
      </c>
      <c r="C121" s="254" t="s">
        <v>208</v>
      </c>
      <c r="D121" s="237">
        <v>8.4495608852785065</v>
      </c>
      <c r="E121" s="237">
        <v>95.293103479565957</v>
      </c>
      <c r="F121" s="237">
        <v>174.6257275108178</v>
      </c>
      <c r="G121" s="237">
        <v>310.00489852047758</v>
      </c>
      <c r="H121" s="237">
        <v>109.35190903132518</v>
      </c>
      <c r="I121" s="237">
        <v>199.64960185884024</v>
      </c>
      <c r="J121" s="237">
        <v>75.26273249475372</v>
      </c>
      <c r="K121" s="237">
        <v>208.60344538721293</v>
      </c>
      <c r="L121" s="237">
        <v>228.93840764642914</v>
      </c>
      <c r="M121" s="237">
        <v>149.63102483152565</v>
      </c>
      <c r="N121" s="237">
        <v>202.62934014398695</v>
      </c>
      <c r="O121" s="237">
        <v>450.71655348870433</v>
      </c>
      <c r="P121" s="237">
        <v>2213.1563052789179</v>
      </c>
      <c r="Q121" s="238">
        <v>21.709771793810191</v>
      </c>
      <c r="R121" s="238">
        <v>259.3497445666743</v>
      </c>
      <c r="S121" s="238">
        <v>301.25931031458231</v>
      </c>
      <c r="T121" s="238">
        <v>219.85265214184093</v>
      </c>
      <c r="U121" s="238">
        <v>146.22224262192984</v>
      </c>
      <c r="V121" s="238">
        <v>328.16085840111094</v>
      </c>
      <c r="W121" s="238">
        <v>244.30030577137137</v>
      </c>
      <c r="X121" s="238">
        <v>299.11992383130308</v>
      </c>
      <c r="Y121" s="238">
        <v>408.28631841247375</v>
      </c>
      <c r="Z121" s="238">
        <v>106.0433584274104</v>
      </c>
      <c r="AA121" s="238">
        <v>146.85409395882311</v>
      </c>
      <c r="AB121" s="238">
        <v>184.0265826031131</v>
      </c>
      <c r="AC121" s="238">
        <v>2665.1851628444429</v>
      </c>
      <c r="AD121" s="238">
        <v>99.424838666695251</v>
      </c>
      <c r="AE121" s="238">
        <v>96.871918089347332</v>
      </c>
      <c r="AF121" s="238">
        <v>236.05166400565491</v>
      </c>
      <c r="AG121" s="238">
        <v>266.50221657739201</v>
      </c>
      <c r="AH121" s="238">
        <v>522.50876506101429</v>
      </c>
      <c r="AI121" s="238">
        <v>351.64664463736335</v>
      </c>
      <c r="AJ121" s="238">
        <v>298.23440216108457</v>
      </c>
      <c r="AK121" s="238">
        <v>471.6856695215514</v>
      </c>
      <c r="AL121" s="238">
        <v>497.59948904713326</v>
      </c>
      <c r="AM121" s="238">
        <v>678.97149526882208</v>
      </c>
      <c r="AN121" s="238">
        <v>268.90303665738497</v>
      </c>
      <c r="AO121" s="238">
        <v>633.42663701918832</v>
      </c>
      <c r="AP121" s="238">
        <v>4421.8267767126308</v>
      </c>
      <c r="AQ121" s="238">
        <v>536.4470883536618</v>
      </c>
      <c r="AR121" s="238">
        <v>575.9224312309982</v>
      </c>
      <c r="AS121" s="238">
        <v>360.66298022079962</v>
      </c>
      <c r="AT121" s="238">
        <v>1290.4246471008769</v>
      </c>
      <c r="AU121" s="238">
        <v>591.10430177618923</v>
      </c>
      <c r="AV121" s="238">
        <v>567.28763167043019</v>
      </c>
      <c r="AW121" s="238">
        <v>689.5069106747336</v>
      </c>
      <c r="AX121" s="238">
        <v>397.66995648991434</v>
      </c>
      <c r="AY121" s="238">
        <v>363.85412109289388</v>
      </c>
      <c r="AZ121" s="238">
        <v>522.40640981243394</v>
      </c>
      <c r="BA121" s="238">
        <v>380.49874323747309</v>
      </c>
      <c r="BB121" s="238">
        <v>547.57889160929312</v>
      </c>
      <c r="BC121" s="238">
        <v>6823.3641132697003</v>
      </c>
      <c r="BD121" s="238">
        <v>414.39816392937615</v>
      </c>
      <c r="BE121" s="238">
        <v>404.76880808752924</v>
      </c>
      <c r="BF121" s="238">
        <v>470.83576729361317</v>
      </c>
      <c r="BG121" s="238">
        <v>385.57814837273236</v>
      </c>
      <c r="BH121" s="238">
        <v>385.55097345952993</v>
      </c>
    </row>
    <row r="122" spans="1:60" s="31" customFormat="1" ht="15.75" customHeight="1" x14ac:dyDescent="0.2">
      <c r="A122" s="239" t="s">
        <v>71</v>
      </c>
      <c r="B122" s="305">
        <v>213</v>
      </c>
      <c r="C122" s="239" t="s">
        <v>96</v>
      </c>
      <c r="D122" s="234">
        <v>157.1348298748029</v>
      </c>
      <c r="E122" s="234">
        <v>137.56239825631502</v>
      </c>
      <c r="F122" s="234">
        <v>140.9174961003138</v>
      </c>
      <c r="G122" s="234">
        <v>158.74264628727525</v>
      </c>
      <c r="H122" s="234">
        <v>135.35313736591564</v>
      </c>
      <c r="I122" s="234">
        <v>136.12051932193035</v>
      </c>
      <c r="J122" s="234">
        <v>123.64606485075034</v>
      </c>
      <c r="K122" s="234">
        <v>153.37899371289808</v>
      </c>
      <c r="L122" s="234">
        <v>144.75631934042619</v>
      </c>
      <c r="M122" s="234">
        <v>117.66064608548123</v>
      </c>
      <c r="N122" s="234">
        <v>87.4835977472774</v>
      </c>
      <c r="O122" s="234">
        <v>92.666569255677004</v>
      </c>
      <c r="P122" s="234">
        <v>1585.4232181990631</v>
      </c>
      <c r="Q122" s="234">
        <v>132.70836577243702</v>
      </c>
      <c r="R122" s="234">
        <v>127.66700759143117</v>
      </c>
      <c r="S122" s="234">
        <v>124.02477390347947</v>
      </c>
      <c r="T122" s="234">
        <v>105.21555474334032</v>
      </c>
      <c r="U122" s="234">
        <v>102.74247854738671</v>
      </c>
      <c r="V122" s="234">
        <v>94.251066939562705</v>
      </c>
      <c r="W122" s="234">
        <v>92.096458851833646</v>
      </c>
      <c r="X122" s="234">
        <v>111.87859214848345</v>
      </c>
      <c r="Y122" s="234">
        <v>129.139800502132</v>
      </c>
      <c r="Z122" s="234">
        <v>123.502012255126</v>
      </c>
      <c r="AA122" s="234">
        <v>153.78114349674701</v>
      </c>
      <c r="AB122" s="234">
        <v>133.47882473936701</v>
      </c>
      <c r="AC122" s="234">
        <v>1430.4860794913266</v>
      </c>
      <c r="AD122" s="234">
        <v>143.634855286754</v>
      </c>
      <c r="AE122" s="234">
        <v>149.79961710645</v>
      </c>
      <c r="AF122" s="234">
        <v>184.34600784169561</v>
      </c>
      <c r="AG122" s="234">
        <v>141.30105621149406</v>
      </c>
      <c r="AH122" s="234">
        <v>209.6081426608101</v>
      </c>
      <c r="AI122" s="234">
        <v>201.81226017531901</v>
      </c>
      <c r="AJ122" s="234">
        <v>229.7171000134409</v>
      </c>
      <c r="AK122" s="234">
        <v>193.31595625680299</v>
      </c>
      <c r="AL122" s="234">
        <v>185.55378637257701</v>
      </c>
      <c r="AM122" s="234">
        <v>193.161264816554</v>
      </c>
      <c r="AN122" s="234">
        <v>127.6551103258541</v>
      </c>
      <c r="AO122" s="234">
        <v>167.65588778723134</v>
      </c>
      <c r="AP122" s="234">
        <v>2127.5610448549833</v>
      </c>
      <c r="AQ122" s="234">
        <v>0.79023719622009503</v>
      </c>
      <c r="AR122" s="234">
        <v>231.52460664494438</v>
      </c>
      <c r="AS122" s="234">
        <v>238.93558709228367</v>
      </c>
      <c r="AT122" s="234">
        <v>214.71382579562965</v>
      </c>
      <c r="AU122" s="234">
        <v>0.64043698166713436</v>
      </c>
      <c r="AV122" s="234">
        <v>290.98867385115761</v>
      </c>
      <c r="AW122" s="234">
        <v>297.02711063266389</v>
      </c>
      <c r="AX122" s="234">
        <v>242.81172610834716</v>
      </c>
      <c r="AY122" s="234">
        <v>219.47513290969491</v>
      </c>
      <c r="AZ122" s="234">
        <v>179.16730268949664</v>
      </c>
      <c r="BA122" s="234">
        <v>234.08322365090569</v>
      </c>
      <c r="BB122" s="234">
        <v>312.1784942999841</v>
      </c>
      <c r="BC122" s="234">
        <v>2462.3363578529948</v>
      </c>
      <c r="BD122" s="234">
        <v>447.78542623298284</v>
      </c>
      <c r="BE122" s="234">
        <v>341.92589903647519</v>
      </c>
      <c r="BF122" s="234">
        <v>266.8701214498459</v>
      </c>
      <c r="BG122" s="234">
        <v>307.08922395793178</v>
      </c>
      <c r="BH122" s="234">
        <v>259.6506612040767</v>
      </c>
    </row>
    <row r="123" spans="1:60" s="31" customFormat="1" ht="15.75" customHeight="1" x14ac:dyDescent="0.2">
      <c r="A123" s="235" t="s">
        <v>71</v>
      </c>
      <c r="B123" s="360">
        <v>278</v>
      </c>
      <c r="C123" s="254" t="s">
        <v>75</v>
      </c>
      <c r="D123" s="237">
        <v>20.486966087874524</v>
      </c>
      <c r="E123" s="237">
        <v>32.32706068959763</v>
      </c>
      <c r="F123" s="237">
        <v>17.583134712677197</v>
      </c>
      <c r="G123" s="237">
        <v>43.20874710188447</v>
      </c>
      <c r="H123" s="237">
        <v>58.45343653569833</v>
      </c>
      <c r="I123" s="237">
        <v>15.032690823673072</v>
      </c>
      <c r="J123" s="237">
        <v>7.0614403127635175</v>
      </c>
      <c r="K123" s="237">
        <v>14.944929552290716</v>
      </c>
      <c r="L123" s="237">
        <v>1.527409351796075</v>
      </c>
      <c r="M123" s="237">
        <v>22.511421833608374</v>
      </c>
      <c r="N123" s="237">
        <v>16.298260715067212</v>
      </c>
      <c r="O123" s="237">
        <v>119.51156270468707</v>
      </c>
      <c r="P123" s="237">
        <v>368.94706042161812</v>
      </c>
      <c r="Q123" s="238">
        <v>110.42110039096589</v>
      </c>
      <c r="R123" s="238">
        <v>110.47294853077038</v>
      </c>
      <c r="S123" s="238">
        <v>105.10131333199971</v>
      </c>
      <c r="T123" s="238">
        <v>126.52590915057901</v>
      </c>
      <c r="U123" s="238">
        <v>132.04498760717794</v>
      </c>
      <c r="V123" s="238">
        <v>127.382005623474</v>
      </c>
      <c r="W123" s="238">
        <v>126.09155851191024</v>
      </c>
      <c r="X123" s="238">
        <v>150.99520987993009</v>
      </c>
      <c r="Y123" s="238">
        <v>214.45213334729485</v>
      </c>
      <c r="Z123" s="238">
        <v>187.94944941928102</v>
      </c>
      <c r="AA123" s="238">
        <v>311.48201109668264</v>
      </c>
      <c r="AB123" s="238">
        <v>183.8044564455341</v>
      </c>
      <c r="AC123" s="238">
        <v>1886.7230833356002</v>
      </c>
      <c r="AD123" s="238">
        <v>139.4687832143197</v>
      </c>
      <c r="AE123" s="238">
        <v>147.13672420360373</v>
      </c>
      <c r="AF123" s="238">
        <v>114.09362939213808</v>
      </c>
      <c r="AG123" s="238">
        <v>166.31905443037238</v>
      </c>
      <c r="AH123" s="238">
        <v>232.39302423535582</v>
      </c>
      <c r="AI123" s="238">
        <v>134.55239033767953</v>
      </c>
      <c r="AJ123" s="238">
        <v>266.6236843816971</v>
      </c>
      <c r="AK123" s="238">
        <v>154.22969764648548</v>
      </c>
      <c r="AL123" s="238">
        <v>133.09895001704331</v>
      </c>
      <c r="AM123" s="238">
        <v>241.04700115543795</v>
      </c>
      <c r="AN123" s="238">
        <v>149.83853342332858</v>
      </c>
      <c r="AO123" s="238">
        <v>320.51706636498307</v>
      </c>
      <c r="AP123" s="238">
        <v>2199.3185388024449</v>
      </c>
      <c r="AQ123" s="238">
        <v>279.66805454676506</v>
      </c>
      <c r="AR123" s="238">
        <v>97.714846352305557</v>
      </c>
      <c r="AS123" s="238">
        <v>136.96733435161707</v>
      </c>
      <c r="AT123" s="238">
        <v>236.90570199006621</v>
      </c>
      <c r="AU123" s="238">
        <v>209.03130337966164</v>
      </c>
      <c r="AV123" s="238">
        <v>220.85188003374299</v>
      </c>
      <c r="AW123" s="238">
        <v>344.99127658784579</v>
      </c>
      <c r="AX123" s="238">
        <v>159.26573861303271</v>
      </c>
      <c r="AY123" s="238">
        <v>228.64929279702403</v>
      </c>
      <c r="AZ123" s="238">
        <v>404.06258248366919</v>
      </c>
      <c r="BA123" s="238">
        <v>232.96283416457163</v>
      </c>
      <c r="BB123" s="238">
        <v>353.89501038961555</v>
      </c>
      <c r="BC123" s="238">
        <v>2904.9658556899176</v>
      </c>
      <c r="BD123" s="238">
        <v>279.94201212844342</v>
      </c>
      <c r="BE123" s="238">
        <v>181.50437494097187</v>
      </c>
      <c r="BF123" s="238">
        <v>172.03984440702828</v>
      </c>
      <c r="BG123" s="238">
        <v>288.74405255314963</v>
      </c>
      <c r="BH123" s="238">
        <v>227.27739216647649</v>
      </c>
    </row>
    <row r="124" spans="1:60" s="31" customFormat="1" ht="15.75" customHeight="1" x14ac:dyDescent="0.2">
      <c r="A124" s="239" t="s">
        <v>71</v>
      </c>
      <c r="B124" s="305">
        <v>247</v>
      </c>
      <c r="C124" s="239" t="s">
        <v>104</v>
      </c>
      <c r="D124" s="234">
        <v>142.52992827537477</v>
      </c>
      <c r="E124" s="234">
        <v>191.32455078518419</v>
      </c>
      <c r="F124" s="234">
        <v>155.21814097844216</v>
      </c>
      <c r="G124" s="234">
        <v>199.9105189531615</v>
      </c>
      <c r="H124" s="234">
        <v>143.59880685241191</v>
      </c>
      <c r="I124" s="234">
        <v>165.65216285203067</v>
      </c>
      <c r="J124" s="234">
        <v>157.31422834437132</v>
      </c>
      <c r="K124" s="234">
        <v>179.46755345566731</v>
      </c>
      <c r="L124" s="234">
        <v>165.36800032298439</v>
      </c>
      <c r="M124" s="234">
        <v>212.39219825129288</v>
      </c>
      <c r="N124" s="234">
        <v>158.43652583609381</v>
      </c>
      <c r="O124" s="234">
        <v>176.66025950260712</v>
      </c>
      <c r="P124" s="234">
        <v>2047.8728744096215</v>
      </c>
      <c r="Q124" s="234">
        <v>201.72404545570214</v>
      </c>
      <c r="R124" s="234">
        <v>220.13100879898192</v>
      </c>
      <c r="S124" s="234">
        <v>174.56223620267767</v>
      </c>
      <c r="T124" s="234">
        <v>166.23093459704333</v>
      </c>
      <c r="U124" s="234">
        <v>149.28539841054709</v>
      </c>
      <c r="V124" s="234">
        <v>160.62982923845624</v>
      </c>
      <c r="W124" s="234">
        <v>170.74812537204409</v>
      </c>
      <c r="X124" s="234">
        <v>169.81053073230984</v>
      </c>
      <c r="Y124" s="234">
        <v>137.96982110717866</v>
      </c>
      <c r="Z124" s="234">
        <v>216.74374727979421</v>
      </c>
      <c r="AA124" s="234">
        <v>159.0817217041278</v>
      </c>
      <c r="AB124" s="234">
        <v>151.38974077055707</v>
      </c>
      <c r="AC124" s="234">
        <v>2078.3071396694199</v>
      </c>
      <c r="AD124" s="234">
        <v>148.83050473175814</v>
      </c>
      <c r="AE124" s="234">
        <v>128.067114516023</v>
      </c>
      <c r="AF124" s="234">
        <v>120.59806132423994</v>
      </c>
      <c r="AG124" s="234">
        <v>198.38725272808708</v>
      </c>
      <c r="AH124" s="234">
        <v>343.19577642949827</v>
      </c>
      <c r="AI124" s="234">
        <v>89.467019986410435</v>
      </c>
      <c r="AJ124" s="234">
        <v>202.27168447886442</v>
      </c>
      <c r="AK124" s="234">
        <v>150.75439606817139</v>
      </c>
      <c r="AL124" s="234">
        <v>133.70074142837774</v>
      </c>
      <c r="AM124" s="234">
        <v>117.46994331057761</v>
      </c>
      <c r="AN124" s="234">
        <v>116.84001392110999</v>
      </c>
      <c r="AO124" s="234">
        <v>157.12739649613522</v>
      </c>
      <c r="AP124" s="234">
        <v>1906.7099054192531</v>
      </c>
      <c r="AQ124" s="234">
        <v>160.99736405376305</v>
      </c>
      <c r="AR124" s="234">
        <v>101.46537627635985</v>
      </c>
      <c r="AS124" s="234">
        <v>319.88022273351254</v>
      </c>
      <c r="AT124" s="234">
        <v>178.05974403424096</v>
      </c>
      <c r="AU124" s="234">
        <v>253.16364449562064</v>
      </c>
      <c r="AV124" s="234">
        <v>248.04047171623122</v>
      </c>
      <c r="AW124" s="234">
        <v>156.00975042379702</v>
      </c>
      <c r="AX124" s="234">
        <v>691.75593386007984</v>
      </c>
      <c r="AY124" s="234">
        <v>158.38333063077678</v>
      </c>
      <c r="AZ124" s="234">
        <v>130.62513356479434</v>
      </c>
      <c r="BA124" s="234">
        <v>220.649906898328</v>
      </c>
      <c r="BB124" s="234">
        <v>169.29599135172887</v>
      </c>
      <c r="BC124" s="234">
        <v>2788.3268700392327</v>
      </c>
      <c r="BD124" s="234">
        <v>230.55285528373381</v>
      </c>
      <c r="BE124" s="234">
        <v>167.22550660739878</v>
      </c>
      <c r="BF124" s="234">
        <v>150.13379405901966</v>
      </c>
      <c r="BG124" s="234">
        <v>177.25216068915014</v>
      </c>
      <c r="BH124" s="234">
        <v>160.62106411927266</v>
      </c>
    </row>
    <row r="125" spans="1:60" s="31" customFormat="1" ht="15.75" customHeight="1" x14ac:dyDescent="0.2">
      <c r="A125" s="235" t="s">
        <v>71</v>
      </c>
      <c r="B125" s="360">
        <v>2842</v>
      </c>
      <c r="C125" s="254" t="s">
        <v>83</v>
      </c>
      <c r="D125" s="237">
        <v>3.2915658841453319</v>
      </c>
      <c r="E125" s="237">
        <v>5.1706934631780808</v>
      </c>
      <c r="F125" s="237">
        <v>2.371577235827472</v>
      </c>
      <c r="G125" s="237">
        <v>11.024834813347383</v>
      </c>
      <c r="H125" s="237">
        <v>15.183079161284398</v>
      </c>
      <c r="I125" s="237">
        <v>40.671455102058097</v>
      </c>
      <c r="J125" s="237">
        <v>39.575477404392451</v>
      </c>
      <c r="K125" s="237">
        <v>58.932517292422816</v>
      </c>
      <c r="L125" s="237">
        <v>71.02115164229204</v>
      </c>
      <c r="M125" s="237">
        <v>13.152001612413613</v>
      </c>
      <c r="N125" s="237">
        <v>26.851250563092691</v>
      </c>
      <c r="O125" s="237">
        <v>57.025067027316332</v>
      </c>
      <c r="P125" s="237">
        <v>344.27067120177071</v>
      </c>
      <c r="Q125" s="238">
        <v>44.602525310710675</v>
      </c>
      <c r="R125" s="238">
        <v>44.319594846050343</v>
      </c>
      <c r="S125" s="238">
        <v>23.969297111687556</v>
      </c>
      <c r="T125" s="238">
        <v>25.343000962061765</v>
      </c>
      <c r="U125" s="238">
        <v>47.91117496914228</v>
      </c>
      <c r="V125" s="238">
        <v>40.364025292473734</v>
      </c>
      <c r="W125" s="238">
        <v>32.79806834135335</v>
      </c>
      <c r="X125" s="238">
        <v>23.334908708057441</v>
      </c>
      <c r="Y125" s="238">
        <v>30.196622783484219</v>
      </c>
      <c r="Z125" s="238">
        <v>11.467321662796014</v>
      </c>
      <c r="AA125" s="238">
        <v>35.144804395095726</v>
      </c>
      <c r="AB125" s="238">
        <v>22.333936658101244</v>
      </c>
      <c r="AC125" s="238">
        <v>381.78528104101429</v>
      </c>
      <c r="AD125" s="238">
        <v>34.808705796554605</v>
      </c>
      <c r="AE125" s="238">
        <v>36.477486704009507</v>
      </c>
      <c r="AF125" s="238">
        <v>16.300701907040125</v>
      </c>
      <c r="AG125" s="238">
        <v>35.313306892857085</v>
      </c>
      <c r="AH125" s="238">
        <v>32.021136528185409</v>
      </c>
      <c r="AI125" s="238">
        <v>20.187014089502867</v>
      </c>
      <c r="AJ125" s="238">
        <v>21.895394910430795</v>
      </c>
      <c r="AK125" s="238">
        <v>26.646356471224699</v>
      </c>
      <c r="AL125" s="238">
        <v>35.761520368499426</v>
      </c>
      <c r="AM125" s="238">
        <v>34.302630681002611</v>
      </c>
      <c r="AN125" s="238">
        <v>28.166203776407272</v>
      </c>
      <c r="AO125" s="238">
        <v>56.16479994315123</v>
      </c>
      <c r="AP125" s="238">
        <v>378.04525806886568</v>
      </c>
      <c r="AQ125" s="238">
        <v>43.631586392709167</v>
      </c>
      <c r="AR125" s="238">
        <v>196.55058806429375</v>
      </c>
      <c r="AS125" s="238">
        <v>46.606310782854166</v>
      </c>
      <c r="AT125" s="238">
        <v>38.877077560708877</v>
      </c>
      <c r="AU125" s="238">
        <v>49.219437690620396</v>
      </c>
      <c r="AV125" s="238">
        <v>44.944074253249632</v>
      </c>
      <c r="AW125" s="238">
        <v>38.475568259153434</v>
      </c>
      <c r="AX125" s="238">
        <v>34.190987533569867</v>
      </c>
      <c r="AY125" s="238">
        <v>55.470484512310925</v>
      </c>
      <c r="AZ125" s="238">
        <v>47.229068623834095</v>
      </c>
      <c r="BA125" s="238">
        <v>52.499570807893662</v>
      </c>
      <c r="BB125" s="238">
        <v>158.7375589853051</v>
      </c>
      <c r="BC125" s="238">
        <v>806.43231346650316</v>
      </c>
      <c r="BD125" s="238">
        <v>73.854461645168641</v>
      </c>
      <c r="BE125" s="238">
        <v>94.478747926989683</v>
      </c>
      <c r="BF125" s="238">
        <v>68.640499988372525</v>
      </c>
      <c r="BG125" s="238">
        <v>39.534557573349545</v>
      </c>
      <c r="BH125" s="238">
        <v>100.27191640396708</v>
      </c>
    </row>
    <row r="126" spans="1:60" s="31" customFormat="1" ht="15.75" customHeight="1" x14ac:dyDescent="0.2">
      <c r="A126" s="247" t="s">
        <v>71</v>
      </c>
      <c r="B126" s="308" t="s">
        <v>71</v>
      </c>
      <c r="C126" s="247" t="s">
        <v>88</v>
      </c>
      <c r="D126" s="248">
        <v>190.87681801721294</v>
      </c>
      <c r="E126" s="248">
        <v>120.56499164272614</v>
      </c>
      <c r="F126" s="248">
        <v>196.85141706270775</v>
      </c>
      <c r="G126" s="248">
        <v>156.70807265243388</v>
      </c>
      <c r="H126" s="248">
        <v>303.3514278925615</v>
      </c>
      <c r="I126" s="248">
        <v>110.19173528488932</v>
      </c>
      <c r="J126" s="248">
        <v>383.43600292994267</v>
      </c>
      <c r="K126" s="248">
        <v>2069.726414597983</v>
      </c>
      <c r="L126" s="248">
        <v>197.23383730474038</v>
      </c>
      <c r="M126" s="248">
        <v>124.6942185469464</v>
      </c>
      <c r="N126" s="248">
        <v>593.52088520811481</v>
      </c>
      <c r="O126" s="248">
        <v>2022.0108417218971</v>
      </c>
      <c r="P126" s="248">
        <v>6469.166662862156</v>
      </c>
      <c r="Q126" s="248">
        <v>1609.8186066118903</v>
      </c>
      <c r="R126" s="248">
        <v>240.13785691669622</v>
      </c>
      <c r="S126" s="248">
        <v>739.55764896436563</v>
      </c>
      <c r="T126" s="248">
        <v>197.75377543756716</v>
      </c>
      <c r="U126" s="248">
        <v>1880.6624582323097</v>
      </c>
      <c r="V126" s="248">
        <v>211.27687761327343</v>
      </c>
      <c r="W126" s="248">
        <v>1936.3695662350469</v>
      </c>
      <c r="X126" s="248">
        <v>419.97947110619947</v>
      </c>
      <c r="Y126" s="248">
        <v>360.50481946986201</v>
      </c>
      <c r="Z126" s="248">
        <v>187.58165201031079</v>
      </c>
      <c r="AA126" s="248">
        <v>1888.9848927248579</v>
      </c>
      <c r="AB126" s="248">
        <v>1246.472457473435</v>
      </c>
      <c r="AC126" s="248">
        <v>10919.100082795816</v>
      </c>
      <c r="AD126" s="248">
        <v>782.00345769845853</v>
      </c>
      <c r="AE126" s="248">
        <v>296.98853157482318</v>
      </c>
      <c r="AF126" s="248">
        <v>267.36230611725057</v>
      </c>
      <c r="AG126" s="248">
        <v>325.54731907115155</v>
      </c>
      <c r="AH126" s="248">
        <v>3144.0595930770583</v>
      </c>
      <c r="AI126" s="248">
        <v>211.42961172673276</v>
      </c>
      <c r="AJ126" s="248">
        <v>2870.6101294998175</v>
      </c>
      <c r="AK126" s="248">
        <v>136.11774126463501</v>
      </c>
      <c r="AL126" s="248">
        <v>265.69270128472238</v>
      </c>
      <c r="AM126" s="248">
        <v>2515.1254156400628</v>
      </c>
      <c r="AN126" s="248">
        <v>1041.0088283214602</v>
      </c>
      <c r="AO126" s="248">
        <v>210.92716832128622</v>
      </c>
      <c r="AP126" s="248">
        <v>12066.872803597458</v>
      </c>
      <c r="AQ126" s="248">
        <v>291.40809134172639</v>
      </c>
      <c r="AR126" s="248">
        <v>245.6325779139766</v>
      </c>
      <c r="AS126" s="248">
        <v>909.34702538620672</v>
      </c>
      <c r="AT126" s="248">
        <v>882.04688500231248</v>
      </c>
      <c r="AU126" s="248">
        <v>227.10604323187545</v>
      </c>
      <c r="AV126" s="248">
        <v>190.76477638209909</v>
      </c>
      <c r="AW126" s="248">
        <v>203.76306965118715</v>
      </c>
      <c r="AX126" s="248">
        <v>218.53374071967636</v>
      </c>
      <c r="AY126" s="248">
        <v>356.64058954487956</v>
      </c>
      <c r="AZ126" s="248">
        <v>2935.6845035058132</v>
      </c>
      <c r="BA126" s="248">
        <v>139.27032939943931</v>
      </c>
      <c r="BB126" s="248">
        <v>329.86371026385791</v>
      </c>
      <c r="BC126" s="248">
        <v>6930.0613423430514</v>
      </c>
      <c r="BD126" s="248">
        <v>132.99275736358561</v>
      </c>
      <c r="BE126" s="248">
        <v>222.19808882618383</v>
      </c>
      <c r="BF126" s="248">
        <v>254.96093129467297</v>
      </c>
      <c r="BG126" s="248">
        <v>239.02516938978891</v>
      </c>
      <c r="BH126" s="248">
        <v>123.3018910366676</v>
      </c>
    </row>
    <row r="127" spans="1:60" s="31" customFormat="1" ht="14.25" customHeight="1" x14ac:dyDescent="0.2">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4"/>
      <c r="AR127" s="134"/>
      <c r="AS127" s="134"/>
      <c r="AT127" s="134"/>
      <c r="AU127" s="134"/>
      <c r="AV127" s="134"/>
      <c r="AW127" s="134"/>
      <c r="AX127" s="134"/>
      <c r="AY127" s="134"/>
    </row>
    <row r="128" spans="1:60" ht="17.25" x14ac:dyDescent="0.15">
      <c r="A128" s="39" t="s">
        <v>59</v>
      </c>
      <c r="B128" s="156"/>
      <c r="C128" s="156"/>
      <c r="D128" s="157"/>
      <c r="E128" s="157"/>
      <c r="F128" s="157"/>
      <c r="G128" s="157"/>
      <c r="H128" s="157"/>
      <c r="I128" s="157"/>
      <c r="J128" s="157"/>
      <c r="K128" s="157"/>
      <c r="L128" s="157"/>
      <c r="M128" s="157"/>
      <c r="N128" s="157"/>
      <c r="O128" s="207"/>
      <c r="P128" s="130"/>
      <c r="Q128" s="129"/>
      <c r="R128" s="129"/>
      <c r="S128" s="129"/>
    </row>
    <row r="129" spans="1:51" ht="16.5" x14ac:dyDescent="0.15">
      <c r="A129" s="203" t="s">
        <v>60</v>
      </c>
      <c r="B129" s="37"/>
      <c r="C129" s="37"/>
      <c r="D129" s="123"/>
      <c r="E129" s="123"/>
      <c r="F129" s="123"/>
      <c r="G129" s="123"/>
      <c r="H129" s="123"/>
      <c r="I129" s="123"/>
      <c r="J129" s="123"/>
      <c r="K129" s="123"/>
      <c r="L129" s="123"/>
      <c r="M129" s="123"/>
      <c r="N129" s="123"/>
      <c r="O129" s="206"/>
      <c r="P129" s="123"/>
      <c r="Q129" s="129"/>
      <c r="R129" s="129"/>
      <c r="S129" s="129"/>
    </row>
    <row r="130" spans="1:51" ht="16.5" x14ac:dyDescent="0.2">
      <c r="A130" s="107" t="s">
        <v>189</v>
      </c>
      <c r="B130" s="37"/>
      <c r="C130" s="37"/>
      <c r="D130" s="123"/>
      <c r="E130" s="123"/>
      <c r="F130" s="123"/>
      <c r="G130" s="123"/>
      <c r="H130" s="123"/>
      <c r="I130" s="123"/>
      <c r="J130" s="123"/>
      <c r="K130" s="123"/>
      <c r="L130" s="123"/>
      <c r="M130" s="123"/>
      <c r="N130" s="123"/>
      <c r="O130" s="206"/>
      <c r="P130" s="123"/>
      <c r="Q130" s="129"/>
      <c r="R130" s="129"/>
      <c r="S130" s="129"/>
    </row>
    <row r="131" spans="1:51" ht="16.5" x14ac:dyDescent="0.2">
      <c r="A131" s="177" t="s">
        <v>190</v>
      </c>
      <c r="B131" s="37"/>
      <c r="C131" s="37"/>
      <c r="D131" s="123"/>
      <c r="E131" s="123"/>
      <c r="F131" s="123"/>
      <c r="G131" s="123"/>
      <c r="H131" s="123"/>
      <c r="I131" s="123"/>
      <c r="J131" s="123"/>
      <c r="K131" s="123"/>
      <c r="L131" s="123"/>
      <c r="M131" s="123"/>
      <c r="N131" s="123"/>
      <c r="O131" s="206"/>
      <c r="P131" s="123"/>
      <c r="Q131" s="129"/>
      <c r="R131" s="129"/>
      <c r="S131" s="129"/>
    </row>
    <row r="132" spans="1:51" ht="17.25" x14ac:dyDescent="0.2">
      <c r="A132" s="107" t="s">
        <v>250</v>
      </c>
      <c r="B132" s="88"/>
      <c r="C132" s="88"/>
      <c r="D132" s="130"/>
      <c r="E132" s="130"/>
      <c r="F132" s="130"/>
      <c r="G132" s="130"/>
      <c r="H132" s="130"/>
      <c r="I132" s="130"/>
      <c r="J132" s="130"/>
      <c r="K132" s="130"/>
      <c r="L132" s="130"/>
      <c r="M132" s="130"/>
      <c r="N132" s="130"/>
      <c r="O132" s="207"/>
      <c r="P132" s="130"/>
      <c r="Q132" s="129"/>
      <c r="R132" s="129"/>
      <c r="S132" s="129"/>
    </row>
    <row r="133" spans="1:51" s="11" customFormat="1" ht="15" customHeight="1" x14ac:dyDescent="0.15">
      <c r="A133" s="186" t="s">
        <v>67</v>
      </c>
      <c r="B133" s="142"/>
      <c r="C133" s="142"/>
      <c r="D133" s="143"/>
      <c r="E133" s="143"/>
      <c r="F133" s="143"/>
      <c r="G133" s="143"/>
      <c r="H133" s="143"/>
      <c r="I133" s="143"/>
      <c r="J133" s="143"/>
      <c r="K133" s="143"/>
      <c r="L133" s="143"/>
      <c r="M133" s="143"/>
      <c r="N133" s="143"/>
      <c r="O133" s="208"/>
      <c r="P133" s="127"/>
      <c r="Q133" s="127"/>
      <c r="R133" s="127"/>
      <c r="S133" s="127"/>
      <c r="T133" s="127"/>
      <c r="U133" s="127"/>
      <c r="V133" s="127"/>
      <c r="W133" s="127"/>
      <c r="X133" s="127"/>
      <c r="Y133" s="127"/>
      <c r="Z133" s="127"/>
      <c r="AA133" s="127"/>
      <c r="AB133" s="127"/>
      <c r="AC133" s="127"/>
      <c r="AD133" s="127"/>
      <c r="AE133" s="127"/>
      <c r="AF133" s="127"/>
      <c r="AG133" s="127"/>
      <c r="AH133" s="127"/>
      <c r="AI133" s="127"/>
      <c r="AJ133" s="127"/>
      <c r="AK133" s="127"/>
      <c r="AL133" s="127"/>
      <c r="AM133" s="127"/>
      <c r="AN133" s="127"/>
      <c r="AO133" s="127"/>
      <c r="AP133" s="127"/>
      <c r="AQ133" s="127"/>
      <c r="AR133" s="127"/>
      <c r="AS133" s="127"/>
      <c r="AT133" s="127"/>
      <c r="AU133" s="127"/>
      <c r="AV133" s="127"/>
      <c r="AW133" s="127"/>
      <c r="AX133" s="127"/>
      <c r="AY133" s="127"/>
    </row>
    <row r="134" spans="1:51" ht="17.25" x14ac:dyDescent="0.2">
      <c r="A134" s="87"/>
      <c r="B134" s="88"/>
      <c r="C134" s="88"/>
      <c r="D134" s="130"/>
      <c r="E134" s="130"/>
      <c r="F134" s="130"/>
      <c r="G134" s="130"/>
      <c r="H134" s="130"/>
      <c r="I134" s="130"/>
      <c r="J134" s="130"/>
      <c r="K134" s="130"/>
      <c r="L134" s="130"/>
      <c r="M134" s="130"/>
      <c r="N134" s="130"/>
      <c r="O134" s="130"/>
      <c r="P134" s="130"/>
    </row>
    <row r="135" spans="1:51" ht="16.5" x14ac:dyDescent="0.2">
      <c r="A135" s="36"/>
      <c r="B135" s="37"/>
      <c r="C135" s="37"/>
      <c r="D135" s="123"/>
      <c r="E135" s="123"/>
      <c r="F135" s="123"/>
      <c r="G135" s="123"/>
      <c r="H135" s="123"/>
      <c r="I135" s="123"/>
      <c r="J135" s="123"/>
      <c r="K135" s="123"/>
      <c r="L135" s="123"/>
      <c r="M135" s="123"/>
      <c r="N135" s="123"/>
      <c r="O135" s="123"/>
      <c r="P135" s="123"/>
    </row>
    <row r="136" spans="1:51" ht="16.5" x14ac:dyDescent="0.2">
      <c r="A136" s="36"/>
      <c r="B136" s="37"/>
      <c r="C136" s="37"/>
      <c r="D136" s="123"/>
      <c r="E136" s="123"/>
      <c r="F136" s="123"/>
      <c r="G136" s="123"/>
      <c r="H136" s="123"/>
      <c r="I136" s="123"/>
      <c r="J136" s="123"/>
      <c r="K136" s="123"/>
      <c r="L136" s="123"/>
      <c r="M136" s="123"/>
      <c r="N136" s="123"/>
      <c r="O136" s="123"/>
      <c r="P136" s="123"/>
    </row>
    <row r="137" spans="1:51" ht="16.5" x14ac:dyDescent="0.2">
      <c r="A137" s="36"/>
      <c r="B137" s="37"/>
      <c r="C137" s="37"/>
      <c r="D137" s="123"/>
      <c r="E137" s="123"/>
      <c r="F137" s="123"/>
      <c r="G137" s="123"/>
      <c r="H137" s="123"/>
      <c r="I137" s="123"/>
      <c r="J137" s="123"/>
      <c r="K137" s="123"/>
      <c r="L137" s="123"/>
      <c r="M137" s="123"/>
      <c r="N137" s="123"/>
      <c r="O137" s="123"/>
      <c r="P137" s="123"/>
    </row>
    <row r="138" spans="1:51" ht="17.25" x14ac:dyDescent="0.2">
      <c r="A138" s="392"/>
      <c r="B138" s="393"/>
      <c r="C138" s="393"/>
      <c r="D138" s="393"/>
      <c r="E138" s="393"/>
      <c r="F138" s="393"/>
      <c r="G138" s="393"/>
      <c r="H138" s="393"/>
      <c r="I138" s="393"/>
      <c r="J138" s="393"/>
      <c r="K138" s="393"/>
      <c r="L138" s="393"/>
      <c r="M138" s="393"/>
      <c r="N138" s="393"/>
      <c r="O138" s="393"/>
      <c r="P138" s="130"/>
    </row>
    <row r="139" spans="1:51" ht="16.5" x14ac:dyDescent="0.2">
      <c r="A139" s="390"/>
      <c r="B139" s="391"/>
      <c r="C139" s="391"/>
      <c r="D139" s="391"/>
      <c r="E139" s="391"/>
      <c r="F139" s="391"/>
      <c r="G139" s="391"/>
      <c r="H139" s="391"/>
      <c r="I139" s="391"/>
      <c r="J139" s="391"/>
      <c r="K139" s="391"/>
      <c r="L139" s="391"/>
      <c r="M139" s="391"/>
      <c r="N139" s="391"/>
      <c r="O139" s="391"/>
      <c r="P139" s="123"/>
    </row>
    <row r="140" spans="1:51" ht="16.5" x14ac:dyDescent="0.2">
      <c r="A140" s="390"/>
      <c r="B140" s="391"/>
      <c r="C140" s="391"/>
      <c r="D140" s="391"/>
      <c r="E140" s="391"/>
      <c r="F140" s="391"/>
      <c r="G140" s="391"/>
      <c r="H140" s="391"/>
      <c r="I140" s="391"/>
      <c r="J140" s="391"/>
      <c r="K140" s="391"/>
      <c r="L140" s="391"/>
      <c r="M140" s="391"/>
      <c r="N140" s="391"/>
      <c r="O140" s="391"/>
      <c r="P140" s="123"/>
    </row>
    <row r="141" spans="1:51" ht="16.5" x14ac:dyDescent="0.2">
      <c r="A141" s="390"/>
      <c r="B141" s="391"/>
      <c r="C141" s="391"/>
      <c r="D141" s="391"/>
      <c r="E141" s="391"/>
      <c r="F141" s="391"/>
      <c r="G141" s="391"/>
      <c r="H141" s="391"/>
      <c r="I141" s="391"/>
      <c r="J141" s="391"/>
      <c r="K141" s="391"/>
      <c r="L141" s="391"/>
      <c r="M141" s="391"/>
      <c r="N141" s="391"/>
      <c r="O141" s="391"/>
      <c r="P141" s="123"/>
    </row>
  </sheetData>
  <mergeCells count="12">
    <mergeCell ref="BD5:BH5"/>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BG106"/>
  <sheetViews>
    <sheetView showGridLines="0" zoomScaleNormal="100" workbookViewId="0">
      <pane xSplit="2" ySplit="6" topLeftCell="C7" activePane="bottomRight" state="frozen"/>
      <selection pane="topRight" activeCell="C1" sqref="C1"/>
      <selection pane="bottomLeft" activeCell="A7" sqref="A7"/>
      <selection pane="bottomRight" activeCell="C7" sqref="C7"/>
    </sheetView>
  </sheetViews>
  <sheetFormatPr baseColWidth="10" defaultColWidth="11.42578125" defaultRowHeight="14.25" x14ac:dyDescent="0.2"/>
  <cols>
    <col min="1" max="1" width="50.7109375" style="38" customWidth="1"/>
    <col min="2" max="2" width="26.42578125" style="38" customWidth="1"/>
    <col min="3" max="15" width="14.7109375" style="129" customWidth="1"/>
    <col min="16" max="18" width="14.7109375" style="127" customWidth="1"/>
    <col min="19" max="50" width="14.7109375" style="129" customWidth="1"/>
    <col min="51" max="59" width="15.140625" style="38" customWidth="1"/>
    <col min="60" max="16384" width="11.42578125" style="38"/>
  </cols>
  <sheetData>
    <row r="1" spans="1:59" s="45" customFormat="1" ht="60" customHeight="1" x14ac:dyDescent="0.2">
      <c r="A1" s="19"/>
      <c r="B1" s="19"/>
      <c r="C1" s="125"/>
      <c r="D1" s="125"/>
      <c r="E1" s="125"/>
      <c r="F1" s="125"/>
      <c r="G1" s="125"/>
      <c r="H1" s="125"/>
      <c r="I1" s="125"/>
      <c r="J1" s="125"/>
      <c r="K1" s="125"/>
      <c r="L1" s="125"/>
      <c r="M1" s="125"/>
      <c r="N1" s="125"/>
      <c r="O1" s="125"/>
      <c r="P1" s="125"/>
      <c r="Q1" s="125"/>
      <c r="R1" s="125"/>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c r="AX1" s="129"/>
    </row>
    <row r="2" spans="1:59" s="45" customFormat="1" ht="22.5" customHeight="1" x14ac:dyDescent="0.2">
      <c r="A2" s="19"/>
      <c r="B2" s="19"/>
      <c r="C2" s="125"/>
      <c r="D2" s="125"/>
      <c r="E2" s="125"/>
      <c r="F2" s="125"/>
      <c r="G2" s="125"/>
      <c r="H2" s="125"/>
      <c r="I2" s="125"/>
      <c r="J2" s="125"/>
      <c r="K2" s="125"/>
      <c r="L2" s="125"/>
      <c r="M2" s="125"/>
      <c r="N2" s="125"/>
      <c r="O2" s="125"/>
      <c r="P2" s="125"/>
      <c r="Q2" s="125"/>
      <c r="R2" s="125"/>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c r="AX2" s="129"/>
    </row>
    <row r="3" spans="1:59" ht="22.5" customHeight="1" x14ac:dyDescent="0.2">
      <c r="A3" s="377" t="s">
        <v>0</v>
      </c>
      <c r="B3" s="378"/>
      <c r="C3" s="378"/>
      <c r="D3" s="378"/>
      <c r="E3" s="126"/>
      <c r="F3" s="126"/>
      <c r="G3" s="126"/>
      <c r="H3" s="126"/>
      <c r="I3" s="126"/>
      <c r="J3" s="126"/>
      <c r="K3" s="126"/>
      <c r="L3" s="126"/>
      <c r="M3" s="126"/>
      <c r="N3" s="126"/>
      <c r="O3" s="126"/>
    </row>
    <row r="4" spans="1:59" ht="53.25" customHeight="1" x14ac:dyDescent="0.2">
      <c r="A4" s="381" t="s">
        <v>268</v>
      </c>
      <c r="B4" s="382"/>
      <c r="C4" s="382"/>
      <c r="D4" s="382"/>
      <c r="E4" s="121"/>
      <c r="F4" s="121"/>
      <c r="G4" s="121"/>
      <c r="H4" s="121"/>
      <c r="I4" s="121"/>
      <c r="J4" s="121"/>
      <c r="K4" s="121"/>
      <c r="L4" s="121"/>
      <c r="M4" s="121"/>
      <c r="N4" s="121"/>
      <c r="O4" s="121"/>
      <c r="P4" s="128"/>
      <c r="Q4" s="128"/>
      <c r="U4" s="128"/>
      <c r="V4" s="128"/>
      <c r="W4" s="128"/>
      <c r="AA4" s="128"/>
      <c r="AB4" s="128"/>
      <c r="AC4" s="128"/>
      <c r="AD4" s="128"/>
      <c r="AE4" s="128"/>
      <c r="AF4" s="128"/>
      <c r="AG4" s="128"/>
      <c r="AH4" s="128"/>
      <c r="AK4" s="128"/>
      <c r="AL4" s="128"/>
      <c r="AO4" s="128"/>
      <c r="AP4" s="128"/>
      <c r="AQ4" s="128"/>
      <c r="AR4" s="128"/>
      <c r="AS4" s="128"/>
      <c r="AT4" s="128"/>
      <c r="AU4" s="128"/>
      <c r="AV4" s="128"/>
      <c r="AW4" s="128"/>
      <c r="AX4" s="128"/>
      <c r="AY4" s="128"/>
      <c r="AZ4" s="128"/>
      <c r="BA4" s="128"/>
      <c r="BB4" s="128"/>
      <c r="BC4" s="128"/>
      <c r="BD4" s="128"/>
      <c r="BE4" s="128"/>
      <c r="BG4" s="128" t="s">
        <v>32</v>
      </c>
    </row>
    <row r="5" spans="1:59" s="76" customFormat="1" ht="20.25" customHeight="1" x14ac:dyDescent="0.2">
      <c r="A5" s="379" t="s">
        <v>253</v>
      </c>
      <c r="B5" s="388" t="s">
        <v>269</v>
      </c>
      <c r="C5" s="376" t="s">
        <v>34</v>
      </c>
      <c r="D5" s="376"/>
      <c r="E5" s="376"/>
      <c r="F5" s="376"/>
      <c r="G5" s="376"/>
      <c r="H5" s="376"/>
      <c r="I5" s="376"/>
      <c r="J5" s="376"/>
      <c r="K5" s="376"/>
      <c r="L5" s="376"/>
      <c r="M5" s="376"/>
      <c r="N5" s="376"/>
      <c r="O5" s="376"/>
      <c r="P5" s="376" t="s">
        <v>35</v>
      </c>
      <c r="Q5" s="376"/>
      <c r="R5" s="376"/>
      <c r="S5" s="376"/>
      <c r="T5" s="376"/>
      <c r="U5" s="376"/>
      <c r="V5" s="376"/>
      <c r="W5" s="376"/>
      <c r="X5" s="376"/>
      <c r="Y5" s="376"/>
      <c r="Z5" s="376"/>
      <c r="AA5" s="376"/>
      <c r="AB5" s="376"/>
      <c r="AC5" s="376" t="s">
        <v>36</v>
      </c>
      <c r="AD5" s="376"/>
      <c r="AE5" s="376"/>
      <c r="AF5" s="376"/>
      <c r="AG5" s="376"/>
      <c r="AH5" s="376"/>
      <c r="AI5" s="376"/>
      <c r="AJ5" s="376"/>
      <c r="AK5" s="376"/>
      <c r="AL5" s="376"/>
      <c r="AM5" s="376"/>
      <c r="AN5" s="376"/>
      <c r="AO5" s="376"/>
      <c r="AP5" s="376" t="s">
        <v>37</v>
      </c>
      <c r="AQ5" s="376"/>
      <c r="AR5" s="376"/>
      <c r="AS5" s="376"/>
      <c r="AT5" s="376"/>
      <c r="AU5" s="376"/>
      <c r="AV5" s="376"/>
      <c r="AW5" s="376"/>
      <c r="AX5" s="376"/>
      <c r="AY5" s="376"/>
      <c r="AZ5" s="376"/>
      <c r="BA5" s="376"/>
      <c r="BB5" s="376"/>
      <c r="BC5" s="376" t="s">
        <v>38</v>
      </c>
      <c r="BD5" s="376"/>
      <c r="BE5" s="376"/>
      <c r="BF5" s="376"/>
      <c r="BG5" s="376"/>
    </row>
    <row r="6" spans="1:59" s="76" customFormat="1" ht="33.75" customHeight="1" x14ac:dyDescent="0.2">
      <c r="A6" s="380"/>
      <c r="B6" s="389"/>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row>
    <row r="7" spans="1:59" s="246" customFormat="1" ht="15.75" customHeight="1" x14ac:dyDescent="0.2">
      <c r="A7" s="242" t="s">
        <v>52</v>
      </c>
      <c r="B7" s="242" t="s">
        <v>71</v>
      </c>
      <c r="C7" s="243">
        <v>180991.13280402622</v>
      </c>
      <c r="D7" s="244">
        <v>197316.84641442038</v>
      </c>
      <c r="E7" s="244">
        <v>215603.9308731666</v>
      </c>
      <c r="F7" s="244">
        <v>204763.31932511757</v>
      </c>
      <c r="G7" s="244">
        <v>207508.29612694087</v>
      </c>
      <c r="H7" s="244">
        <v>221758.84318556162</v>
      </c>
      <c r="I7" s="244">
        <v>215205.49711106558</v>
      </c>
      <c r="J7" s="244">
        <v>215933.73276678569</v>
      </c>
      <c r="K7" s="244">
        <v>223526.39973447309</v>
      </c>
      <c r="L7" s="244">
        <v>216117.44185870863</v>
      </c>
      <c r="M7" s="244">
        <v>223870.08651342877</v>
      </c>
      <c r="N7" s="244">
        <v>255216.77846987324</v>
      </c>
      <c r="O7" s="244">
        <v>2577812.3051835685</v>
      </c>
      <c r="P7" s="244">
        <v>172116.55968818036</v>
      </c>
      <c r="Q7" s="244">
        <v>195502.5543539951</v>
      </c>
      <c r="R7" s="244">
        <v>208905.51027393399</v>
      </c>
      <c r="S7" s="244">
        <v>195518.05695349298</v>
      </c>
      <c r="T7" s="244">
        <v>202594.53452987396</v>
      </c>
      <c r="U7" s="244">
        <v>229102.6270501742</v>
      </c>
      <c r="V7" s="244">
        <v>209088.99820552676</v>
      </c>
      <c r="W7" s="244">
        <v>217282.07560696674</v>
      </c>
      <c r="X7" s="244">
        <v>243874.2415294915</v>
      </c>
      <c r="Y7" s="244">
        <v>242076.80697458776</v>
      </c>
      <c r="Z7" s="244">
        <v>240988.05601252848</v>
      </c>
      <c r="AA7" s="244">
        <v>331023.84988237609</v>
      </c>
      <c r="AB7" s="244">
        <v>2688073.8710611276</v>
      </c>
      <c r="AC7" s="244">
        <v>218876.37100033151</v>
      </c>
      <c r="AD7" s="244">
        <v>237131.67939078616</v>
      </c>
      <c r="AE7" s="244">
        <v>229044.0100833051</v>
      </c>
      <c r="AF7" s="244">
        <v>250716.07895234934</v>
      </c>
      <c r="AG7" s="244">
        <v>228731.06924522115</v>
      </c>
      <c r="AH7" s="244">
        <v>237500.04228895789</v>
      </c>
      <c r="AI7" s="244">
        <v>256867.35554591997</v>
      </c>
      <c r="AJ7" s="244">
        <v>223259.95570482491</v>
      </c>
      <c r="AK7" s="244">
        <v>252939.55794189914</v>
      </c>
      <c r="AL7" s="244">
        <v>249393.32343380243</v>
      </c>
      <c r="AM7" s="244">
        <v>245018.71132625942</v>
      </c>
      <c r="AN7" s="244">
        <v>311125.46999810508</v>
      </c>
      <c r="AO7" s="244">
        <v>2940603.6249117623</v>
      </c>
      <c r="AP7" s="244">
        <v>210855.0513443173</v>
      </c>
      <c r="AQ7" s="244">
        <v>221310.83363039728</v>
      </c>
      <c r="AR7" s="244">
        <v>250880.92811807364</v>
      </c>
      <c r="AS7" s="244">
        <v>249567.89301395009</v>
      </c>
      <c r="AT7" s="244">
        <v>250617.44226831832</v>
      </c>
      <c r="AU7" s="244">
        <v>293237.21176922694</v>
      </c>
      <c r="AV7" s="244">
        <v>269614.0482377233</v>
      </c>
      <c r="AW7" s="244">
        <v>256533.33309081174</v>
      </c>
      <c r="AX7" s="244">
        <v>266106.86310715694</v>
      </c>
      <c r="AY7" s="244">
        <v>289484.11588015826</v>
      </c>
      <c r="AZ7" s="244">
        <v>287160.02178897348</v>
      </c>
      <c r="BA7" s="244">
        <v>362890.34285750962</v>
      </c>
      <c r="BB7" s="244">
        <v>3208258.0851066168</v>
      </c>
      <c r="BC7" s="244">
        <v>262448.16830557567</v>
      </c>
      <c r="BD7" s="244">
        <v>251989.78431964718</v>
      </c>
      <c r="BE7" s="244">
        <v>277206.08880189032</v>
      </c>
      <c r="BF7" s="244">
        <v>292330.19418401486</v>
      </c>
      <c r="BG7" s="244">
        <v>269994.38931342046</v>
      </c>
    </row>
    <row r="8" spans="1:59" s="31" customFormat="1" ht="15.75" customHeight="1" x14ac:dyDescent="0.2">
      <c r="A8" s="32" t="s">
        <v>71</v>
      </c>
      <c r="B8" s="55" t="s">
        <v>270</v>
      </c>
      <c r="C8" s="34">
        <v>17639.223546453239</v>
      </c>
      <c r="D8" s="34">
        <v>16928.217241936294</v>
      </c>
      <c r="E8" s="34">
        <v>18432.217411455298</v>
      </c>
      <c r="F8" s="34">
        <v>19080.315962480203</v>
      </c>
      <c r="G8" s="34">
        <v>19718.155578239468</v>
      </c>
      <c r="H8" s="34">
        <v>22173.714796943757</v>
      </c>
      <c r="I8" s="34">
        <v>21605.021647393929</v>
      </c>
      <c r="J8" s="34">
        <v>21004.592871980665</v>
      </c>
      <c r="K8" s="34">
        <v>22087.460199280435</v>
      </c>
      <c r="L8" s="34">
        <v>23603.378811630897</v>
      </c>
      <c r="M8" s="34">
        <v>21525.051789643559</v>
      </c>
      <c r="N8" s="34">
        <v>25229.824792929237</v>
      </c>
      <c r="O8" s="34">
        <v>249027.17465036697</v>
      </c>
      <c r="P8" s="35">
        <v>18633.827169379034</v>
      </c>
      <c r="Q8" s="35">
        <v>20544.72448854777</v>
      </c>
      <c r="R8" s="35">
        <v>20072.632534509059</v>
      </c>
      <c r="S8" s="35">
        <v>21688.22499052139</v>
      </c>
      <c r="T8" s="35">
        <v>20353.904811870983</v>
      </c>
      <c r="U8" s="35">
        <v>21292.157925750307</v>
      </c>
      <c r="V8" s="35">
        <v>22627.695342818322</v>
      </c>
      <c r="W8" s="35">
        <v>23367.428221110964</v>
      </c>
      <c r="X8" s="35">
        <v>23799.105793935247</v>
      </c>
      <c r="Y8" s="35">
        <v>24135.534292721091</v>
      </c>
      <c r="Z8" s="35">
        <v>30151.575045223763</v>
      </c>
      <c r="AA8" s="35">
        <v>27713.796988807357</v>
      </c>
      <c r="AB8" s="35">
        <v>274380.60760519526</v>
      </c>
      <c r="AC8" s="35">
        <v>23110.979984174155</v>
      </c>
      <c r="AD8" s="35">
        <v>23136.828470393317</v>
      </c>
      <c r="AE8" s="35">
        <v>23891.68889678871</v>
      </c>
      <c r="AF8" s="35">
        <v>24518.369644894523</v>
      </c>
      <c r="AG8" s="35">
        <v>23853.164459657699</v>
      </c>
      <c r="AH8" s="35">
        <v>23542.989667796835</v>
      </c>
      <c r="AI8" s="35">
        <v>23399.924623183862</v>
      </c>
      <c r="AJ8" s="35">
        <v>23121.001596896785</v>
      </c>
      <c r="AK8" s="35">
        <v>23566.611200269861</v>
      </c>
      <c r="AL8" s="35">
        <v>24005.409615787386</v>
      </c>
      <c r="AM8" s="35">
        <v>24692.224691188687</v>
      </c>
      <c r="AN8" s="35">
        <v>38329.560096575166</v>
      </c>
      <c r="AO8" s="35">
        <v>299168.75294760702</v>
      </c>
      <c r="AP8" s="35">
        <v>21127.981791084992</v>
      </c>
      <c r="AQ8" s="35">
        <v>24723.704986736746</v>
      </c>
      <c r="AR8" s="35">
        <v>27467.128922487958</v>
      </c>
      <c r="AS8" s="35">
        <v>17516.906449608196</v>
      </c>
      <c r="AT8" s="35">
        <v>17879.963029752245</v>
      </c>
      <c r="AU8" s="35">
        <v>20936.687338488759</v>
      </c>
      <c r="AV8" s="35">
        <v>20264.993503842008</v>
      </c>
      <c r="AW8" s="35">
        <v>18565.795917677686</v>
      </c>
      <c r="AX8" s="35">
        <v>20647.894861369045</v>
      </c>
      <c r="AY8" s="35">
        <v>23882.063066457176</v>
      </c>
      <c r="AZ8" s="35">
        <v>23153.765225314859</v>
      </c>
      <c r="BA8" s="35">
        <v>36469.096528431393</v>
      </c>
      <c r="BB8" s="35">
        <v>272635.98162125103</v>
      </c>
      <c r="BC8" s="35">
        <v>17536.22899555607</v>
      </c>
      <c r="BD8" s="35">
        <v>20768.999310157862</v>
      </c>
      <c r="BE8" s="35">
        <v>19642.787659396192</v>
      </c>
      <c r="BF8" s="35">
        <v>20716.052605487581</v>
      </c>
      <c r="BG8" s="35">
        <v>21595.535323206339</v>
      </c>
    </row>
    <row r="9" spans="1:59" s="31" customFormat="1" ht="15.75" customHeight="1" x14ac:dyDescent="0.2">
      <c r="A9" s="220" t="s">
        <v>71</v>
      </c>
      <c r="B9" s="220" t="s">
        <v>271</v>
      </c>
      <c r="C9" s="25">
        <v>24077.38315209284</v>
      </c>
      <c r="D9" s="25">
        <v>24556.200770575109</v>
      </c>
      <c r="E9" s="25">
        <v>24426.107413598984</v>
      </c>
      <c r="F9" s="25">
        <v>26706.786375469201</v>
      </c>
      <c r="G9" s="25">
        <v>25424.214845865023</v>
      </c>
      <c r="H9" s="25">
        <v>26574.327824088577</v>
      </c>
      <c r="I9" s="25">
        <v>26937.532530912755</v>
      </c>
      <c r="J9" s="25">
        <v>24952.676154721943</v>
      </c>
      <c r="K9" s="25">
        <v>26323.285256327108</v>
      </c>
      <c r="L9" s="25">
        <v>24126.630039117725</v>
      </c>
      <c r="M9" s="25">
        <v>27273.211022855154</v>
      </c>
      <c r="N9" s="25">
        <v>25977.721837192857</v>
      </c>
      <c r="O9" s="25">
        <v>307356.07722281723</v>
      </c>
      <c r="P9" s="25">
        <v>22086.626548901615</v>
      </c>
      <c r="Q9" s="25">
        <v>23044.337395803217</v>
      </c>
      <c r="R9" s="25">
        <v>21092.639054741037</v>
      </c>
      <c r="S9" s="25">
        <v>24397.829751241257</v>
      </c>
      <c r="T9" s="25">
        <v>30027.713340281229</v>
      </c>
      <c r="U9" s="25">
        <v>22269.712455506658</v>
      </c>
      <c r="V9" s="25">
        <v>20291.169339051659</v>
      </c>
      <c r="W9" s="25">
        <v>20551.227041345624</v>
      </c>
      <c r="X9" s="25">
        <v>21831.240309909779</v>
      </c>
      <c r="Y9" s="25">
        <v>28329.518692898542</v>
      </c>
      <c r="Z9" s="25">
        <v>11489.783941024129</v>
      </c>
      <c r="AA9" s="25">
        <v>33921.004058707622</v>
      </c>
      <c r="AB9" s="25">
        <v>279332.80192941229</v>
      </c>
      <c r="AC9" s="25">
        <v>27780.988420149064</v>
      </c>
      <c r="AD9" s="25">
        <v>20195.936314460989</v>
      </c>
      <c r="AE9" s="25">
        <v>17252.139271509128</v>
      </c>
      <c r="AF9" s="25">
        <v>20927.901039700035</v>
      </c>
      <c r="AG9" s="25">
        <v>22586.39384563149</v>
      </c>
      <c r="AH9" s="25">
        <v>22731.436181435784</v>
      </c>
      <c r="AI9" s="25">
        <v>24245.57932113405</v>
      </c>
      <c r="AJ9" s="25">
        <v>19937.778836063288</v>
      </c>
      <c r="AK9" s="25">
        <v>30520.145507441019</v>
      </c>
      <c r="AL9" s="25">
        <v>23661.524848981146</v>
      </c>
      <c r="AM9" s="25">
        <v>19624.043916065948</v>
      </c>
      <c r="AN9" s="25">
        <v>20203.917555744047</v>
      </c>
      <c r="AO9" s="25">
        <v>269667.78505831602</v>
      </c>
      <c r="AP9" s="25">
        <v>19007.653515093025</v>
      </c>
      <c r="AQ9" s="25">
        <v>20205.155343451406</v>
      </c>
      <c r="AR9" s="25">
        <v>20447.029011426683</v>
      </c>
      <c r="AS9" s="25">
        <v>17475.715961179962</v>
      </c>
      <c r="AT9" s="25">
        <v>17131.594573890507</v>
      </c>
      <c r="AU9" s="25">
        <v>16547.298765768192</v>
      </c>
      <c r="AV9" s="25">
        <v>22268.025539181072</v>
      </c>
      <c r="AW9" s="25">
        <v>18561.143067461067</v>
      </c>
      <c r="AX9" s="25">
        <v>18989.299405539568</v>
      </c>
      <c r="AY9" s="25">
        <v>18582.761816735783</v>
      </c>
      <c r="AZ9" s="25">
        <v>18557.797870326711</v>
      </c>
      <c r="BA9" s="25">
        <v>20772.299344462623</v>
      </c>
      <c r="BB9" s="25">
        <v>228545.7742145166</v>
      </c>
      <c r="BC9" s="25">
        <v>18266.914576737552</v>
      </c>
      <c r="BD9" s="25">
        <v>19712.657887894362</v>
      </c>
      <c r="BE9" s="25">
        <v>17186.590761814776</v>
      </c>
      <c r="BF9" s="25">
        <v>18945.221660224535</v>
      </c>
      <c r="BG9" s="25">
        <v>17374.50887734006</v>
      </c>
    </row>
    <row r="10" spans="1:59" s="31" customFormat="1" ht="15.75" customHeight="1" x14ac:dyDescent="0.2">
      <c r="A10" s="55" t="s">
        <v>71</v>
      </c>
      <c r="B10" s="55" t="s">
        <v>272</v>
      </c>
      <c r="C10" s="34">
        <v>124130.225241123</v>
      </c>
      <c r="D10" s="34">
        <v>139744.94696304228</v>
      </c>
      <c r="E10" s="34">
        <v>153821.14150200534</v>
      </c>
      <c r="F10" s="34">
        <v>144132.7181253228</v>
      </c>
      <c r="G10" s="34">
        <v>139915.60113165437</v>
      </c>
      <c r="H10" s="34">
        <v>157694.63374380727</v>
      </c>
      <c r="I10" s="34">
        <v>144890.34332232483</v>
      </c>
      <c r="J10" s="34">
        <v>153160.83590488884</v>
      </c>
      <c r="K10" s="34">
        <v>156338.08946828396</v>
      </c>
      <c r="L10" s="34">
        <v>149970.51324237889</v>
      </c>
      <c r="M10" s="34">
        <v>155540.66499500777</v>
      </c>
      <c r="N10" s="34">
        <v>176500.7604317292</v>
      </c>
      <c r="O10" s="34">
        <v>1795840.4740715683</v>
      </c>
      <c r="P10" s="34">
        <v>114435.60263039375</v>
      </c>
      <c r="Q10" s="34">
        <v>135257.62734052216</v>
      </c>
      <c r="R10" s="34">
        <v>151945.94346801916</v>
      </c>
      <c r="S10" s="34">
        <v>130947.93801547824</v>
      </c>
      <c r="T10" s="34">
        <v>134959.6038449847</v>
      </c>
      <c r="U10" s="34">
        <v>166483.2371650539</v>
      </c>
      <c r="V10" s="34">
        <v>144179.0850996066</v>
      </c>
      <c r="W10" s="34">
        <v>154455.96332837699</v>
      </c>
      <c r="X10" s="34">
        <v>176451.63581105424</v>
      </c>
      <c r="Y10" s="34">
        <v>165842.56384705135</v>
      </c>
      <c r="Z10" s="34">
        <v>179008.29896104586</v>
      </c>
      <c r="AA10" s="34">
        <v>233113.74556275419</v>
      </c>
      <c r="AB10" s="34">
        <v>1887081.2450743408</v>
      </c>
      <c r="AC10" s="34">
        <v>149995.72125385122</v>
      </c>
      <c r="AD10" s="34">
        <v>175348.96370189323</v>
      </c>
      <c r="AE10" s="34">
        <v>166625.85158269235</v>
      </c>
      <c r="AF10" s="34">
        <v>180319.81611963725</v>
      </c>
      <c r="AG10" s="34">
        <v>162176.30896771574</v>
      </c>
      <c r="AH10" s="34">
        <v>170605.9407743784</v>
      </c>
      <c r="AI10" s="34">
        <v>182633.8434286213</v>
      </c>
      <c r="AJ10" s="34">
        <v>159288.5744635548</v>
      </c>
      <c r="AK10" s="34">
        <v>174278.18437244394</v>
      </c>
      <c r="AL10" s="34">
        <v>177685.78880538596</v>
      </c>
      <c r="AM10" s="34">
        <v>176182.97381624844</v>
      </c>
      <c r="AN10" s="34">
        <v>224708.4558065068</v>
      </c>
      <c r="AO10" s="34">
        <v>2099850.4230929296</v>
      </c>
      <c r="AP10" s="34">
        <v>154720.83710295573</v>
      </c>
      <c r="AQ10" s="34">
        <v>161472.60674184546</v>
      </c>
      <c r="AR10" s="34">
        <v>183856.77229371472</v>
      </c>
      <c r="AS10" s="34">
        <v>195989.89204728449</v>
      </c>
      <c r="AT10" s="34">
        <v>194383.55842647952</v>
      </c>
      <c r="AU10" s="34">
        <v>236013.51732166417</v>
      </c>
      <c r="AV10" s="34">
        <v>206994.47373223817</v>
      </c>
      <c r="AW10" s="34">
        <v>200842.34415695292</v>
      </c>
      <c r="AX10" s="34">
        <v>208790.52128239904</v>
      </c>
      <c r="AY10" s="34">
        <v>225713.1492268572</v>
      </c>
      <c r="AZ10" s="34">
        <v>230166.13145814123</v>
      </c>
      <c r="BA10" s="34">
        <v>276620.10060722555</v>
      </c>
      <c r="BB10" s="34">
        <v>2475563.9043977582</v>
      </c>
      <c r="BC10" s="34">
        <v>210429.34311751943</v>
      </c>
      <c r="BD10" s="34">
        <v>197343.43461397916</v>
      </c>
      <c r="BE10" s="34">
        <v>221680.99000306064</v>
      </c>
      <c r="BF10" s="34">
        <v>230093.28326643936</v>
      </c>
      <c r="BG10" s="34">
        <v>217080.96355608507</v>
      </c>
    </row>
    <row r="11" spans="1:59" s="31" customFormat="1" ht="15.75" customHeight="1" x14ac:dyDescent="0.2">
      <c r="A11" s="105" t="s">
        <v>71</v>
      </c>
      <c r="B11" s="220" t="s">
        <v>273</v>
      </c>
      <c r="C11" s="25">
        <v>229.9395667810054</v>
      </c>
      <c r="D11" s="25">
        <v>288.11822502754006</v>
      </c>
      <c r="E11" s="25">
        <v>542.69798165261955</v>
      </c>
      <c r="F11" s="25">
        <v>299.18280656222498</v>
      </c>
      <c r="G11" s="25">
        <v>186.03016611250874</v>
      </c>
      <c r="H11" s="25">
        <v>161.368774539318</v>
      </c>
      <c r="I11" s="25">
        <v>210.94710727272962</v>
      </c>
      <c r="J11" s="25">
        <v>249.74312398341593</v>
      </c>
      <c r="K11" s="25">
        <v>179.21505323716261</v>
      </c>
      <c r="L11" s="25">
        <v>345.43136924942672</v>
      </c>
      <c r="M11" s="25">
        <v>691.9408968157062</v>
      </c>
      <c r="N11" s="25">
        <v>1295.2711949573177</v>
      </c>
      <c r="O11" s="25">
        <v>4679.8862661909752</v>
      </c>
      <c r="P11" s="58">
        <v>1128.900922561279</v>
      </c>
      <c r="Q11" s="58">
        <v>881.06014589497943</v>
      </c>
      <c r="R11" s="58">
        <v>776.28653096318362</v>
      </c>
      <c r="S11" s="58">
        <v>1208.0910048361391</v>
      </c>
      <c r="T11" s="58">
        <v>874.09959844470814</v>
      </c>
      <c r="U11" s="58">
        <v>1160.2273840547614</v>
      </c>
      <c r="V11" s="58">
        <v>1143.2351928863809</v>
      </c>
      <c r="W11" s="58">
        <v>1013.7935716871725</v>
      </c>
      <c r="X11" s="58">
        <v>1109.6658925970485</v>
      </c>
      <c r="Y11" s="58">
        <v>1224.1624020028808</v>
      </c>
      <c r="Z11" s="58">
        <v>1376.5837813069104</v>
      </c>
      <c r="AA11" s="58">
        <v>4022.6958489709546</v>
      </c>
      <c r="AB11" s="58">
        <v>15918.802276206397</v>
      </c>
      <c r="AC11" s="58">
        <v>1797.0919316606373</v>
      </c>
      <c r="AD11" s="58">
        <v>1620.3355629772459</v>
      </c>
      <c r="AE11" s="58">
        <v>2255.4623960378435</v>
      </c>
      <c r="AF11" s="58">
        <v>1737.2870831040609</v>
      </c>
      <c r="AG11" s="58">
        <v>1406.1452317163316</v>
      </c>
      <c r="AH11" s="58">
        <v>1400.7418551006315</v>
      </c>
      <c r="AI11" s="58">
        <v>923.11522502540879</v>
      </c>
      <c r="AJ11" s="58">
        <v>1542.0957777651809</v>
      </c>
      <c r="AK11" s="58">
        <v>1285.5169896434541</v>
      </c>
      <c r="AL11" s="58">
        <v>1678.4139347728192</v>
      </c>
      <c r="AM11" s="58">
        <v>1661.0488628239661</v>
      </c>
      <c r="AN11" s="58">
        <v>1714.6901189728253</v>
      </c>
      <c r="AO11" s="58">
        <v>19021.944969600409</v>
      </c>
      <c r="AP11" s="58">
        <v>1855.4700463552956</v>
      </c>
      <c r="AQ11" s="58">
        <v>1724.91139435019</v>
      </c>
      <c r="AR11" s="58">
        <v>1555.3078466042666</v>
      </c>
      <c r="AS11" s="58">
        <v>1513.5185054741185</v>
      </c>
      <c r="AT11" s="58">
        <v>2114.3376636835387</v>
      </c>
      <c r="AU11" s="58">
        <v>1524.0003596869167</v>
      </c>
      <c r="AV11" s="58">
        <v>1722.0435404654636</v>
      </c>
      <c r="AW11" s="58">
        <v>1704.6826477863717</v>
      </c>
      <c r="AX11" s="58">
        <v>1400.6034607938163</v>
      </c>
      <c r="AY11" s="58">
        <v>1700.7634834159246</v>
      </c>
      <c r="AZ11" s="58">
        <v>1539.9248158678154</v>
      </c>
      <c r="BA11" s="58">
        <v>1371.6967305894418</v>
      </c>
      <c r="BB11" s="58">
        <v>19727.260495073162</v>
      </c>
      <c r="BC11" s="58">
        <v>2016.2662574197702</v>
      </c>
      <c r="BD11" s="58">
        <v>1819.0302644941669</v>
      </c>
      <c r="BE11" s="58">
        <v>1953.9859592163702</v>
      </c>
      <c r="BF11" s="58">
        <v>1787.0909857548775</v>
      </c>
      <c r="BG11" s="58">
        <v>1429.9270376033624</v>
      </c>
    </row>
    <row r="12" spans="1:59" s="31" customFormat="1" ht="15.75" customHeight="1" x14ac:dyDescent="0.2">
      <c r="A12" s="55" t="s">
        <v>71</v>
      </c>
      <c r="B12" s="55" t="s">
        <v>274</v>
      </c>
      <c r="C12" s="34">
        <v>1278.1811641601053</v>
      </c>
      <c r="D12" s="34">
        <v>4168.6750136565752</v>
      </c>
      <c r="E12" s="34">
        <v>4297.5396005670145</v>
      </c>
      <c r="F12" s="34">
        <v>1171.3116487238804</v>
      </c>
      <c r="G12" s="34">
        <v>1097.3746996784544</v>
      </c>
      <c r="H12" s="34">
        <v>1188.5635541836607</v>
      </c>
      <c r="I12" s="34">
        <v>2159.8315992129478</v>
      </c>
      <c r="J12" s="34">
        <v>1110.5975788182616</v>
      </c>
      <c r="K12" s="34">
        <v>2057.4370874026849</v>
      </c>
      <c r="L12" s="34">
        <v>1573.4424825254496</v>
      </c>
      <c r="M12" s="34">
        <v>1451.1758539354109</v>
      </c>
      <c r="N12" s="34">
        <v>1664.6721463379838</v>
      </c>
      <c r="O12" s="34">
        <v>23218.802429202431</v>
      </c>
      <c r="P12" s="34">
        <v>2763.5036271137146</v>
      </c>
      <c r="Q12" s="34">
        <v>2958.8611551363824</v>
      </c>
      <c r="R12" s="34">
        <v>1944.1006045934828</v>
      </c>
      <c r="S12" s="34">
        <v>1705.6470333224381</v>
      </c>
      <c r="T12" s="34">
        <v>1647.9308988966782</v>
      </c>
      <c r="U12" s="34">
        <v>2907.7872924855819</v>
      </c>
      <c r="V12" s="34">
        <v>2886.583397540704</v>
      </c>
      <c r="W12" s="34">
        <v>3872.535820467102</v>
      </c>
      <c r="X12" s="34">
        <v>1374.2955669600747</v>
      </c>
      <c r="Y12" s="34">
        <v>2928.1642453063455</v>
      </c>
      <c r="Z12" s="34">
        <v>1358.3150097050157</v>
      </c>
      <c r="AA12" s="34">
        <v>1232.5078899727321</v>
      </c>
      <c r="AB12" s="34">
        <v>27580.232541500256</v>
      </c>
      <c r="AC12" s="34">
        <v>1470.7429757322379</v>
      </c>
      <c r="AD12" s="34">
        <v>3295.802949348139</v>
      </c>
      <c r="AE12" s="34">
        <v>3135.4688115552422</v>
      </c>
      <c r="AF12" s="34">
        <v>3996.5821050565437</v>
      </c>
      <c r="AG12" s="34">
        <v>3372.8659956985944</v>
      </c>
      <c r="AH12" s="34">
        <v>3540.4844715181052</v>
      </c>
      <c r="AI12" s="34">
        <v>3219.9916688361573</v>
      </c>
      <c r="AJ12" s="34">
        <v>3265.9683410411653</v>
      </c>
      <c r="AK12" s="34">
        <v>3841.6635073481038</v>
      </c>
      <c r="AL12" s="34">
        <v>3917.8036319823404</v>
      </c>
      <c r="AM12" s="34">
        <v>4474.7688201315013</v>
      </c>
      <c r="AN12" s="34">
        <v>3236.3666410400847</v>
      </c>
      <c r="AO12" s="34">
        <v>40768.509919288219</v>
      </c>
      <c r="AP12" s="34">
        <v>2732.1907829274783</v>
      </c>
      <c r="AQ12" s="34">
        <v>2596.0551847769498</v>
      </c>
      <c r="AR12" s="34">
        <v>3303.2208870671461</v>
      </c>
      <c r="AS12" s="34">
        <v>3410.0342035297003</v>
      </c>
      <c r="AT12" s="34">
        <v>3018.7905923328358</v>
      </c>
      <c r="AU12" s="34">
        <v>3104.1001679838732</v>
      </c>
      <c r="AV12" s="34">
        <v>2878.9170595295491</v>
      </c>
      <c r="AW12" s="34">
        <v>2969.0249347731346</v>
      </c>
      <c r="AX12" s="34">
        <v>2730.6328673717717</v>
      </c>
      <c r="AY12" s="34">
        <v>3056.2383212690729</v>
      </c>
      <c r="AZ12" s="34">
        <v>1837.8251625427563</v>
      </c>
      <c r="BA12" s="34">
        <v>2178.8179209997897</v>
      </c>
      <c r="BB12" s="34">
        <v>33815.848085104051</v>
      </c>
      <c r="BC12" s="34">
        <v>3668.8070619655537</v>
      </c>
      <c r="BD12" s="34">
        <v>3345.5526712733167</v>
      </c>
      <c r="BE12" s="34">
        <v>3519.7855806813145</v>
      </c>
      <c r="BF12" s="34">
        <v>3886.5104220609455</v>
      </c>
      <c r="BG12" s="34">
        <v>3205.8882013364378</v>
      </c>
    </row>
    <row r="13" spans="1:59" s="31" customFormat="1" ht="15.75" customHeight="1" x14ac:dyDescent="0.2">
      <c r="A13" s="220" t="s">
        <v>71</v>
      </c>
      <c r="B13" s="220" t="s">
        <v>275</v>
      </c>
      <c r="C13" s="25">
        <v>2791.0268485443339</v>
      </c>
      <c r="D13" s="25">
        <v>3317.031997197912</v>
      </c>
      <c r="E13" s="25">
        <v>4033.2373119317294</v>
      </c>
      <c r="F13" s="25">
        <v>3331.6733377590472</v>
      </c>
      <c r="G13" s="25">
        <v>4085.4945980844259</v>
      </c>
      <c r="H13" s="25">
        <v>3556.8404806526305</v>
      </c>
      <c r="I13" s="25">
        <v>4417.2561361362741</v>
      </c>
      <c r="J13" s="25">
        <v>3997.8846768816034</v>
      </c>
      <c r="K13" s="25">
        <v>2462.214098493545</v>
      </c>
      <c r="L13" s="25">
        <v>3181.41804219085</v>
      </c>
      <c r="M13" s="25">
        <v>3796.0103740315803</v>
      </c>
      <c r="N13" s="25">
        <v>4319.9280384734302</v>
      </c>
      <c r="O13" s="25">
        <v>43290.015940377365</v>
      </c>
      <c r="P13" s="58">
        <v>1892.9024585671093</v>
      </c>
      <c r="Q13" s="58">
        <v>2564.5959781287647</v>
      </c>
      <c r="R13" s="58">
        <v>2658.5740643934155</v>
      </c>
      <c r="S13" s="58">
        <v>2140.1844566889877</v>
      </c>
      <c r="T13" s="58">
        <v>5641.6400246804933</v>
      </c>
      <c r="U13" s="58">
        <v>3123.4948692136668</v>
      </c>
      <c r="V13" s="58">
        <v>3226.1977214034951</v>
      </c>
      <c r="W13" s="58">
        <v>3479.679772250407</v>
      </c>
      <c r="X13" s="58">
        <v>2890.4463139242093</v>
      </c>
      <c r="Y13" s="58">
        <v>2607.7418898429087</v>
      </c>
      <c r="Z13" s="58">
        <v>2625.7808622254047</v>
      </c>
      <c r="AA13" s="58">
        <v>7702.2133697505069</v>
      </c>
      <c r="AB13" s="58">
        <v>40553.451781069372</v>
      </c>
      <c r="AC13" s="58">
        <v>2853.1154687106591</v>
      </c>
      <c r="AD13" s="58">
        <v>3487.1217190509747</v>
      </c>
      <c r="AE13" s="58">
        <v>3768.2833862655361</v>
      </c>
      <c r="AF13" s="58">
        <v>3776.2060874914564</v>
      </c>
      <c r="AG13" s="58">
        <v>4472.5187031878359</v>
      </c>
      <c r="AH13" s="58">
        <v>3824.2353004615425</v>
      </c>
      <c r="AI13" s="58">
        <v>4505.696491210404</v>
      </c>
      <c r="AJ13" s="58">
        <v>4094.3556292158937</v>
      </c>
      <c r="AK13" s="58">
        <v>4748.3042289494833</v>
      </c>
      <c r="AL13" s="58">
        <v>3050.4192287508786</v>
      </c>
      <c r="AM13" s="58">
        <v>2910.0378142768836</v>
      </c>
      <c r="AN13" s="58">
        <v>6757.0248950986379</v>
      </c>
      <c r="AO13" s="58">
        <v>48247.318952670183</v>
      </c>
      <c r="AP13" s="58">
        <v>2600.4154803635515</v>
      </c>
      <c r="AQ13" s="58">
        <v>3303.0802214174073</v>
      </c>
      <c r="AR13" s="58">
        <v>4114.4148411670321</v>
      </c>
      <c r="AS13" s="58">
        <v>5188.3002434431473</v>
      </c>
      <c r="AT13" s="58">
        <v>4424.1056007308362</v>
      </c>
      <c r="AU13" s="58">
        <v>3973.7828461962972</v>
      </c>
      <c r="AV13" s="58">
        <v>1747.8339953227674</v>
      </c>
      <c r="AW13" s="58">
        <v>4587.1030119129964</v>
      </c>
      <c r="AX13" s="58">
        <v>2743.2573761948647</v>
      </c>
      <c r="AY13" s="58">
        <v>2322.7762777112898</v>
      </c>
      <c r="AZ13" s="58">
        <v>3686.2060738386508</v>
      </c>
      <c r="BA13" s="58">
        <v>5012.1106850748174</v>
      </c>
      <c r="BB13" s="58">
        <v>43703.386653373658</v>
      </c>
      <c r="BC13" s="58">
        <v>3545.1559359427642</v>
      </c>
      <c r="BD13" s="58">
        <v>3664.7247186011045</v>
      </c>
      <c r="BE13" s="58">
        <v>3676.6582081123702</v>
      </c>
      <c r="BF13" s="58">
        <v>4264.5571236858841</v>
      </c>
      <c r="BG13" s="58">
        <v>4520.1270022305489</v>
      </c>
    </row>
    <row r="14" spans="1:59" s="31" customFormat="1" ht="15.75" customHeight="1" x14ac:dyDescent="0.2">
      <c r="A14" s="55" t="s">
        <v>71</v>
      </c>
      <c r="B14" s="55" t="s">
        <v>276</v>
      </c>
      <c r="C14" s="34">
        <v>107.88685365773004</v>
      </c>
      <c r="D14" s="34">
        <v>98.934515632004093</v>
      </c>
      <c r="E14" s="34">
        <v>91.792830676914491</v>
      </c>
      <c r="F14" s="34">
        <v>92.064238638622669</v>
      </c>
      <c r="G14" s="34">
        <v>319.84190569722847</v>
      </c>
      <c r="H14" s="34">
        <v>152.04438489522821</v>
      </c>
      <c r="I14" s="34">
        <v>126.24874466385205</v>
      </c>
      <c r="J14" s="34">
        <v>154.8295534474581</v>
      </c>
      <c r="K14" s="34">
        <v>328.2222709906581</v>
      </c>
      <c r="L14" s="34">
        <v>279.34685884000686</v>
      </c>
      <c r="M14" s="34">
        <v>167.10690175400742</v>
      </c>
      <c r="N14" s="34">
        <v>268.96888715893465</v>
      </c>
      <c r="O14" s="34">
        <v>2187.2879460526447</v>
      </c>
      <c r="P14" s="34">
        <v>117.70243984934937</v>
      </c>
      <c r="Q14" s="34">
        <v>77.29800207677836</v>
      </c>
      <c r="R14" s="34">
        <v>168.52884238202211</v>
      </c>
      <c r="S14" s="34">
        <v>259.4176719543255</v>
      </c>
      <c r="T14" s="34">
        <v>89.022042767954758</v>
      </c>
      <c r="U14" s="34">
        <v>150.17456718248025</v>
      </c>
      <c r="V14" s="34">
        <v>437.5865821050341</v>
      </c>
      <c r="W14" s="34">
        <v>162.00209396849993</v>
      </c>
      <c r="X14" s="34">
        <v>95.297298170184561</v>
      </c>
      <c r="Y14" s="34">
        <v>167.69927720165629</v>
      </c>
      <c r="Z14" s="34">
        <v>625.24142869334128</v>
      </c>
      <c r="AA14" s="34">
        <v>204.81576733980731</v>
      </c>
      <c r="AB14" s="34">
        <v>2554.7860136914342</v>
      </c>
      <c r="AC14" s="34">
        <v>209.58144425555867</v>
      </c>
      <c r="AD14" s="34">
        <v>224.6045494486942</v>
      </c>
      <c r="AE14" s="34">
        <v>150.85547949547777</v>
      </c>
      <c r="AF14" s="34">
        <v>176.68494266509609</v>
      </c>
      <c r="AG14" s="34">
        <v>413.64806625062198</v>
      </c>
      <c r="AH14" s="34">
        <v>532.47813333194813</v>
      </c>
      <c r="AI14" s="34">
        <v>254.4188409917553</v>
      </c>
      <c r="AJ14" s="34">
        <v>1246.6980909759861</v>
      </c>
      <c r="AK14" s="34">
        <v>574.21372816035625</v>
      </c>
      <c r="AL14" s="34">
        <v>290.41974646249986</v>
      </c>
      <c r="AM14" s="34">
        <v>224.54843910349987</v>
      </c>
      <c r="AN14" s="34">
        <v>261.13709609730421</v>
      </c>
      <c r="AO14" s="34">
        <v>4559.2885572387995</v>
      </c>
      <c r="AP14" s="34">
        <v>170.62182165684553</v>
      </c>
      <c r="AQ14" s="34">
        <v>253.02510931576185</v>
      </c>
      <c r="AR14" s="34">
        <v>173.29155468765111</v>
      </c>
      <c r="AS14" s="34">
        <v>154.10932980706772</v>
      </c>
      <c r="AT14" s="34">
        <v>1180.3248814049646</v>
      </c>
      <c r="AU14" s="34">
        <v>190.2564489034857</v>
      </c>
      <c r="AV14" s="34">
        <v>564.68837002115788</v>
      </c>
      <c r="AW14" s="34">
        <v>118.1695972001541</v>
      </c>
      <c r="AX14" s="34">
        <v>165.31921272995959</v>
      </c>
      <c r="AY14" s="34">
        <v>569.28218941698515</v>
      </c>
      <c r="AZ14" s="34">
        <v>1664.0670684198199</v>
      </c>
      <c r="BA14" s="34">
        <v>178.73058578066926</v>
      </c>
      <c r="BB14" s="34">
        <v>5381.8861693445224</v>
      </c>
      <c r="BC14" s="34">
        <v>295.07866204698735</v>
      </c>
      <c r="BD14" s="34">
        <v>156.53376728415526</v>
      </c>
      <c r="BE14" s="34">
        <v>224.89524859715391</v>
      </c>
      <c r="BF14" s="34">
        <v>326.46189524384886</v>
      </c>
      <c r="BG14" s="34">
        <v>175.69286917535254</v>
      </c>
    </row>
    <row r="15" spans="1:59" s="31" customFormat="1" ht="15.75" customHeight="1" x14ac:dyDescent="0.2">
      <c r="A15" s="220" t="s">
        <v>71</v>
      </c>
      <c r="B15" s="220" t="s">
        <v>277</v>
      </c>
      <c r="C15" s="25">
        <v>2731.4376299015771</v>
      </c>
      <c r="D15" s="25">
        <v>2510.0819030991843</v>
      </c>
      <c r="E15" s="25">
        <v>3220.2215513508863</v>
      </c>
      <c r="F15" s="25">
        <v>2950.7303224745069</v>
      </c>
      <c r="G15" s="25">
        <v>2889.17933058975</v>
      </c>
      <c r="H15" s="25">
        <v>3374.0545101464531</v>
      </c>
      <c r="I15" s="25">
        <v>3259.8026631516009</v>
      </c>
      <c r="J15" s="25">
        <v>3634.6851094300587</v>
      </c>
      <c r="K15" s="25">
        <v>3613.2997387480418</v>
      </c>
      <c r="L15" s="25">
        <v>3809.1388635085536</v>
      </c>
      <c r="M15" s="25">
        <v>3402.9236300829066</v>
      </c>
      <c r="N15" s="25">
        <v>4050.3654360478999</v>
      </c>
      <c r="O15" s="25">
        <v>39445.920688531412</v>
      </c>
      <c r="P15" s="58">
        <v>3209.9890936197326</v>
      </c>
      <c r="Q15" s="58">
        <v>2946.7621256008456</v>
      </c>
      <c r="R15" s="58">
        <v>2946.2964757720047</v>
      </c>
      <c r="S15" s="58">
        <v>2988.6698899759772</v>
      </c>
      <c r="T15" s="58">
        <v>2658.7610758805686</v>
      </c>
      <c r="U15" s="58">
        <v>3132.7644144180599</v>
      </c>
      <c r="V15" s="58">
        <v>2637.4399192730461</v>
      </c>
      <c r="W15" s="58">
        <v>2657.7542263255073</v>
      </c>
      <c r="X15" s="58">
        <v>3600.5000848208065</v>
      </c>
      <c r="Y15" s="58">
        <v>4712.0229360028816</v>
      </c>
      <c r="Z15" s="58">
        <v>3939.819657464911</v>
      </c>
      <c r="AA15" s="58">
        <v>5547.977691322676</v>
      </c>
      <c r="AB15" s="58">
        <v>40978.75759047702</v>
      </c>
      <c r="AC15" s="58">
        <v>2973.1773186770038</v>
      </c>
      <c r="AD15" s="58">
        <v>2426.1637840977082</v>
      </c>
      <c r="AE15" s="58">
        <v>2615.651014312089</v>
      </c>
      <c r="AF15" s="58">
        <v>2270.5023282637435</v>
      </c>
      <c r="AG15" s="58">
        <v>2411.9814540546745</v>
      </c>
      <c r="AH15" s="58">
        <v>1983.7337862870629</v>
      </c>
      <c r="AI15" s="58">
        <v>2476.8636004851396</v>
      </c>
      <c r="AJ15" s="58">
        <v>2245.9962292098317</v>
      </c>
      <c r="AK15" s="58">
        <v>2048.4580360273094</v>
      </c>
      <c r="AL15" s="58">
        <v>2194.4230692298129</v>
      </c>
      <c r="AM15" s="58">
        <v>1994.4990748117523</v>
      </c>
      <c r="AN15" s="58">
        <v>918.69541188179085</v>
      </c>
      <c r="AO15" s="58">
        <v>26560.145107337918</v>
      </c>
      <c r="AP15" s="58">
        <v>1642.6575166778914</v>
      </c>
      <c r="AQ15" s="58">
        <v>286.23118012572814</v>
      </c>
      <c r="AR15" s="58">
        <v>259.41058757564582</v>
      </c>
      <c r="AS15" s="58">
        <v>425.33397503889915</v>
      </c>
      <c r="AT15" s="58">
        <v>328.43283262517315</v>
      </c>
      <c r="AU15" s="58">
        <v>349.69575713080593</v>
      </c>
      <c r="AV15" s="58">
        <v>409.26958436962451</v>
      </c>
      <c r="AW15" s="58">
        <v>192.34836346223989</v>
      </c>
      <c r="AX15" s="58">
        <v>662.41778873758085</v>
      </c>
      <c r="AY15" s="58">
        <v>366.57784391213642</v>
      </c>
      <c r="AZ15" s="58">
        <v>319.40027556334184</v>
      </c>
      <c r="BA15" s="58">
        <v>370.92446555128936</v>
      </c>
      <c r="BB15" s="58">
        <v>5612.7001707703566</v>
      </c>
      <c r="BC15" s="58">
        <v>422.55569524675741</v>
      </c>
      <c r="BD15" s="58">
        <v>243.50514634278824</v>
      </c>
      <c r="BE15" s="58">
        <v>331.27504462694333</v>
      </c>
      <c r="BF15" s="58">
        <v>159.10076851941656</v>
      </c>
      <c r="BG15" s="58">
        <v>304.31626795235013</v>
      </c>
    </row>
    <row r="16" spans="1:59" s="31" customFormat="1" ht="15.75" customHeight="1" x14ac:dyDescent="0.2">
      <c r="A16" s="55" t="s">
        <v>71</v>
      </c>
      <c r="B16" s="55" t="s">
        <v>278</v>
      </c>
      <c r="C16" s="34">
        <v>5365.4899139514155</v>
      </c>
      <c r="D16" s="34">
        <v>4604.4787728872225</v>
      </c>
      <c r="E16" s="34">
        <v>4200.1281622201896</v>
      </c>
      <c r="F16" s="34">
        <v>4009.1756301506302</v>
      </c>
      <c r="G16" s="34">
        <v>4052.5932836809193</v>
      </c>
      <c r="H16" s="34">
        <v>4733.9032249857955</v>
      </c>
      <c r="I16" s="34">
        <v>4862.2049470768443</v>
      </c>
      <c r="J16" s="34">
        <v>5945.3878999123426</v>
      </c>
      <c r="K16" s="34">
        <v>5461.9082557467855</v>
      </c>
      <c r="L16" s="34">
        <v>6443.8277529846964</v>
      </c>
      <c r="M16" s="34">
        <v>6335.2455368348865</v>
      </c>
      <c r="N16" s="34">
        <v>6486.3695685373514</v>
      </c>
      <c r="O16" s="34">
        <v>62500.712948969085</v>
      </c>
      <c r="P16" s="34">
        <v>6033.6296750963156</v>
      </c>
      <c r="Q16" s="34">
        <v>5192.5583671004997</v>
      </c>
      <c r="R16" s="34">
        <v>5318.0826051257154</v>
      </c>
      <c r="S16" s="34">
        <v>4883.8799288789069</v>
      </c>
      <c r="T16" s="34">
        <v>4431.6877614166488</v>
      </c>
      <c r="U16" s="34">
        <v>5233.393074976203</v>
      </c>
      <c r="V16" s="34">
        <v>5345.1670306266942</v>
      </c>
      <c r="W16" s="34">
        <v>5733.8715041414807</v>
      </c>
      <c r="X16" s="34">
        <v>6081.9501326916961</v>
      </c>
      <c r="Y16" s="34">
        <v>5874.7432282395166</v>
      </c>
      <c r="Z16" s="34">
        <v>6229.6067962022435</v>
      </c>
      <c r="AA16" s="34">
        <v>6306.3262453683128</v>
      </c>
      <c r="AB16" s="34">
        <v>66664.896349864241</v>
      </c>
      <c r="AC16" s="34">
        <v>6345.9177543843862</v>
      </c>
      <c r="AD16" s="34">
        <v>5553.6242858286023</v>
      </c>
      <c r="AE16" s="34">
        <v>5082.7520667358212</v>
      </c>
      <c r="AF16" s="34">
        <v>5983.5547038132227</v>
      </c>
      <c r="AG16" s="34">
        <v>5579.435631119406</v>
      </c>
      <c r="AH16" s="34">
        <v>5787.3516775638218</v>
      </c>
      <c r="AI16" s="34">
        <v>6074.2826816790666</v>
      </c>
      <c r="AJ16" s="34">
        <v>6466.1666796527943</v>
      </c>
      <c r="AK16" s="34">
        <v>6715.2634018931412</v>
      </c>
      <c r="AL16" s="34">
        <v>6156.8663856904523</v>
      </c>
      <c r="AM16" s="34">
        <v>6432.8885236811311</v>
      </c>
      <c r="AN16" s="34">
        <v>6103.0675974427131</v>
      </c>
      <c r="AO16" s="34">
        <v>72281.17138948456</v>
      </c>
      <c r="AP16" s="34">
        <v>4871.4555007807339</v>
      </c>
      <c r="AQ16" s="34">
        <v>5098.9520221901857</v>
      </c>
      <c r="AR16" s="34">
        <v>6185.0498346899685</v>
      </c>
      <c r="AS16" s="34">
        <v>4312.2170148542364</v>
      </c>
      <c r="AT16" s="34">
        <v>4918.1187520519179</v>
      </c>
      <c r="AU16" s="34">
        <v>5406.4752801149407</v>
      </c>
      <c r="AV16" s="34">
        <v>6050.5331799002652</v>
      </c>
      <c r="AW16" s="34">
        <v>7190.6266976202105</v>
      </c>
      <c r="AX16" s="34">
        <v>7030.8769643252426</v>
      </c>
      <c r="AY16" s="34">
        <v>9435.6482845185401</v>
      </c>
      <c r="AZ16" s="34">
        <v>4213.4158849501036</v>
      </c>
      <c r="BA16" s="34">
        <v>3976.5785574978386</v>
      </c>
      <c r="BB16" s="34">
        <v>68689.947973494185</v>
      </c>
      <c r="BC16" s="34">
        <v>3799.4222729841349</v>
      </c>
      <c r="BD16" s="34">
        <v>1620.0429546018934</v>
      </c>
      <c r="BE16" s="34">
        <v>4684.0126555521929</v>
      </c>
      <c r="BF16" s="34">
        <v>4456.459657982874</v>
      </c>
      <c r="BG16" s="34">
        <v>2897.5401844709681</v>
      </c>
    </row>
    <row r="17" spans="1:59" s="31" customFormat="1" ht="15.75" customHeight="1" x14ac:dyDescent="0.2">
      <c r="A17" s="61" t="s">
        <v>71</v>
      </c>
      <c r="B17" s="61" t="s">
        <v>279</v>
      </c>
      <c r="C17" s="68">
        <v>2608.6530965471688</v>
      </c>
      <c r="D17" s="68">
        <v>1054.6403105530328</v>
      </c>
      <c r="E17" s="68">
        <v>1924.4733325820625</v>
      </c>
      <c r="F17" s="68">
        <v>2953.2191294343111</v>
      </c>
      <c r="G17" s="68">
        <v>9789.3217641080701</v>
      </c>
      <c r="H17" s="68">
        <v>2110.4692044808899</v>
      </c>
      <c r="I17" s="68">
        <v>6696.7750619304097</v>
      </c>
      <c r="J17" s="68">
        <v>1640.9152772963171</v>
      </c>
      <c r="K17" s="68">
        <v>4077.5079048847042</v>
      </c>
      <c r="L17" s="68">
        <v>2660.1526671985707</v>
      </c>
      <c r="M17" s="68">
        <v>3632.9640320265598</v>
      </c>
      <c r="N17" s="68">
        <v>9338.717210440278</v>
      </c>
      <c r="O17" s="68">
        <v>48487.808991482379</v>
      </c>
      <c r="P17" s="68">
        <v>1748.7262959655825</v>
      </c>
      <c r="Q17" s="68">
        <v>1936.4605763450252</v>
      </c>
      <c r="R17" s="68">
        <v>1943.8620550655721</v>
      </c>
      <c r="S17" s="68">
        <v>5261.2569702883575</v>
      </c>
      <c r="T17" s="68">
        <v>1837.1915045576777</v>
      </c>
      <c r="U17" s="68">
        <v>3299.8423956873144</v>
      </c>
      <c r="V17" s="68">
        <v>6242.4283839128193</v>
      </c>
      <c r="W17" s="68">
        <v>1935.28860068976</v>
      </c>
      <c r="X17" s="68">
        <v>5544.2043750221546</v>
      </c>
      <c r="Y17" s="68">
        <v>6145.2995494189518</v>
      </c>
      <c r="Z17" s="68">
        <v>4070.9787565858969</v>
      </c>
      <c r="AA17" s="68">
        <v>11068.741710685612</v>
      </c>
      <c r="AB17" s="68">
        <v>51034.281174224729</v>
      </c>
      <c r="AC17" s="68">
        <v>2215.7153704726798</v>
      </c>
      <c r="AD17" s="68">
        <v>1778.2197287017757</v>
      </c>
      <c r="AE17" s="68">
        <v>4127.2404322066304</v>
      </c>
      <c r="AF17" s="68">
        <v>6870.4074667694586</v>
      </c>
      <c r="AG17" s="68">
        <v>2333.8466308235988</v>
      </c>
      <c r="AH17" s="68">
        <v>3426.9959513826625</v>
      </c>
      <c r="AI17" s="68">
        <v>9040.2836360698257</v>
      </c>
      <c r="AJ17" s="68">
        <v>1901.3692463936634</v>
      </c>
      <c r="AK17" s="68">
        <v>5274.1983021751957</v>
      </c>
      <c r="AL17" s="68">
        <v>6659.8635862867559</v>
      </c>
      <c r="AM17" s="68">
        <v>6728.8768998783444</v>
      </c>
      <c r="AN17" s="68">
        <v>8644.8514345916337</v>
      </c>
      <c r="AO17" s="68">
        <v>59001.868685752219</v>
      </c>
      <c r="AP17" s="68">
        <v>2038.8974107385634</v>
      </c>
      <c r="AQ17" s="68">
        <v>1530.9281106334645</v>
      </c>
      <c r="AR17" s="68">
        <v>3356.615760666808</v>
      </c>
      <c r="AS17" s="68">
        <v>3443.6094301138769</v>
      </c>
      <c r="AT17" s="68">
        <v>4430.5025989404912</v>
      </c>
      <c r="AU17" s="68">
        <v>5070.6289874380764</v>
      </c>
      <c r="AV17" s="68">
        <v>6565.1758912110135</v>
      </c>
      <c r="AW17" s="68">
        <v>1654.7417561012328</v>
      </c>
      <c r="AX17" s="68">
        <v>2822.7171300276505</v>
      </c>
      <c r="AY17" s="68">
        <v>3755.7665677119094</v>
      </c>
      <c r="AZ17" s="68">
        <v>1903.9162569165956</v>
      </c>
      <c r="BA17" s="68">
        <v>15771.648061102826</v>
      </c>
      <c r="BB17" s="68">
        <v>52345.147961602503</v>
      </c>
      <c r="BC17" s="68">
        <v>2335.2582392458339</v>
      </c>
      <c r="BD17" s="68">
        <v>3237.2472209903917</v>
      </c>
      <c r="BE17" s="68">
        <v>4160.4758865255535</v>
      </c>
      <c r="BF17" s="68">
        <v>7585.7510433486814</v>
      </c>
      <c r="BG17" s="68">
        <v>1276.5248341832798</v>
      </c>
    </row>
    <row r="18" spans="1:59" s="31" customFormat="1" ht="15.75" customHeight="1" x14ac:dyDescent="0.2">
      <c r="A18" s="55" t="s">
        <v>71</v>
      </c>
      <c r="B18" s="55" t="s">
        <v>280</v>
      </c>
      <c r="C18" s="34">
        <v>31.685790813795869</v>
      </c>
      <c r="D18" s="34">
        <v>45.520700813223584</v>
      </c>
      <c r="E18" s="34">
        <v>614.37377512554792</v>
      </c>
      <c r="F18" s="34">
        <v>36.141748102152832</v>
      </c>
      <c r="G18" s="34">
        <v>30.488823230741492</v>
      </c>
      <c r="H18" s="34">
        <v>38.92268683802137</v>
      </c>
      <c r="I18" s="34">
        <v>39.533350989402066</v>
      </c>
      <c r="J18" s="34">
        <v>81.584615424800091</v>
      </c>
      <c r="K18" s="34">
        <v>597.76040107802805</v>
      </c>
      <c r="L18" s="34">
        <v>124.16172908356819</v>
      </c>
      <c r="M18" s="34">
        <v>53.791480441248808</v>
      </c>
      <c r="N18" s="34">
        <v>84.178926068763872</v>
      </c>
      <c r="O18" s="34">
        <v>1778.1440280092938</v>
      </c>
      <c r="P18" s="34">
        <v>65.148826732904951</v>
      </c>
      <c r="Q18" s="34">
        <v>98.268778838721744</v>
      </c>
      <c r="R18" s="34">
        <v>38.56403836933832</v>
      </c>
      <c r="S18" s="34">
        <v>36.917240306976353</v>
      </c>
      <c r="T18" s="34">
        <v>72.97962609231206</v>
      </c>
      <c r="U18" s="34">
        <v>49.835505845261665</v>
      </c>
      <c r="V18" s="34">
        <v>72.410196301994802</v>
      </c>
      <c r="W18" s="34">
        <v>52.531426603218392</v>
      </c>
      <c r="X18" s="34">
        <v>1095.8999504060482</v>
      </c>
      <c r="Y18" s="34">
        <v>109.35661390164654</v>
      </c>
      <c r="Z18" s="34">
        <v>112.07177305100323</v>
      </c>
      <c r="AA18" s="34">
        <v>190.02474869636808</v>
      </c>
      <c r="AB18" s="34">
        <v>1994.0087251457944</v>
      </c>
      <c r="AC18" s="34">
        <v>123.33907826389827</v>
      </c>
      <c r="AD18" s="34">
        <v>64.078324585444918</v>
      </c>
      <c r="AE18" s="34">
        <v>138.61674570626923</v>
      </c>
      <c r="AF18" s="34">
        <v>138.76743095397316</v>
      </c>
      <c r="AG18" s="34">
        <v>124.76025936510044</v>
      </c>
      <c r="AH18" s="34">
        <v>123.6544897010659</v>
      </c>
      <c r="AI18" s="34">
        <v>93.356028682984117</v>
      </c>
      <c r="AJ18" s="34">
        <v>149.95081405554822</v>
      </c>
      <c r="AK18" s="34">
        <v>86.998667547264546</v>
      </c>
      <c r="AL18" s="34">
        <v>92.390580472388365</v>
      </c>
      <c r="AM18" s="34">
        <v>92.800468049306389</v>
      </c>
      <c r="AN18" s="34">
        <v>247.70334415406973</v>
      </c>
      <c r="AO18" s="34">
        <v>1476.4162315373133</v>
      </c>
      <c r="AP18" s="34">
        <v>86.870375683184349</v>
      </c>
      <c r="AQ18" s="34">
        <v>116.18333555396747</v>
      </c>
      <c r="AR18" s="34">
        <v>162.68657798573139</v>
      </c>
      <c r="AS18" s="34">
        <v>138.25585361636914</v>
      </c>
      <c r="AT18" s="34">
        <v>807.71331642630435</v>
      </c>
      <c r="AU18" s="34">
        <v>120.76849585145465</v>
      </c>
      <c r="AV18" s="34">
        <v>148.09384164222871</v>
      </c>
      <c r="AW18" s="34">
        <v>147.35293986375672</v>
      </c>
      <c r="AX18" s="34">
        <v>123.32275766837695</v>
      </c>
      <c r="AY18" s="34">
        <v>99.088802152243062</v>
      </c>
      <c r="AZ18" s="34">
        <v>117.57169709161813</v>
      </c>
      <c r="BA18" s="34">
        <v>168.33937079335013</v>
      </c>
      <c r="BB18" s="34">
        <v>2236.2473643285848</v>
      </c>
      <c r="BC18" s="34">
        <v>133.13749091081104</v>
      </c>
      <c r="BD18" s="34">
        <v>78.055764027969545</v>
      </c>
      <c r="BE18" s="34">
        <v>144.63179430684116</v>
      </c>
      <c r="BF18" s="34">
        <v>109.70475526686978</v>
      </c>
      <c r="BG18" s="34">
        <v>133.36515983676509</v>
      </c>
    </row>
    <row r="19" spans="1:59" s="246" customFormat="1" ht="15.75" customHeight="1" x14ac:dyDescent="0.2">
      <c r="A19" s="257" t="s">
        <v>53</v>
      </c>
      <c r="B19" s="257" t="s">
        <v>71</v>
      </c>
      <c r="C19" s="269">
        <v>159516.14642491165</v>
      </c>
      <c r="D19" s="258">
        <v>132746.79418297714</v>
      </c>
      <c r="E19" s="258">
        <v>144827.51046462616</v>
      </c>
      <c r="F19" s="258">
        <v>153545.92145638948</v>
      </c>
      <c r="G19" s="258">
        <v>178585.84232790626</v>
      </c>
      <c r="H19" s="258">
        <v>184121.08498911667</v>
      </c>
      <c r="I19" s="258">
        <v>215063.1473935392</v>
      </c>
      <c r="J19" s="258">
        <v>213451.60114946577</v>
      </c>
      <c r="K19" s="258">
        <v>206114.53296673473</v>
      </c>
      <c r="L19" s="258">
        <v>193540.26109427123</v>
      </c>
      <c r="M19" s="258">
        <v>191017.38457525257</v>
      </c>
      <c r="N19" s="258">
        <v>233536.31402204212</v>
      </c>
      <c r="O19" s="258">
        <v>2206066.5410472332</v>
      </c>
      <c r="P19" s="258">
        <v>215684.28856883862</v>
      </c>
      <c r="Q19" s="258">
        <v>174013.23829079585</v>
      </c>
      <c r="R19" s="258">
        <v>184516.81778570931</v>
      </c>
      <c r="S19" s="258">
        <v>200350.33401396527</v>
      </c>
      <c r="T19" s="258">
        <v>197051.1777728388</v>
      </c>
      <c r="U19" s="258">
        <v>189888.08388290444</v>
      </c>
      <c r="V19" s="258">
        <v>242888.57603592632</v>
      </c>
      <c r="W19" s="258">
        <v>220694.97535188479</v>
      </c>
      <c r="X19" s="258">
        <v>182536.81947119429</v>
      </c>
      <c r="Y19" s="258">
        <v>192952.33942850414</v>
      </c>
      <c r="Z19" s="258">
        <v>206578.37352959657</v>
      </c>
      <c r="AA19" s="258">
        <v>218610.91238798498</v>
      </c>
      <c r="AB19" s="258">
        <v>2425765.9365201429</v>
      </c>
      <c r="AC19" s="258">
        <v>234075.48635288153</v>
      </c>
      <c r="AD19" s="258">
        <v>189933.64264734628</v>
      </c>
      <c r="AE19" s="258">
        <v>184762.56563421767</v>
      </c>
      <c r="AF19" s="258">
        <v>194315.74951443321</v>
      </c>
      <c r="AG19" s="258">
        <v>197191.56736650525</v>
      </c>
      <c r="AH19" s="258">
        <v>183678.5216576629</v>
      </c>
      <c r="AI19" s="258">
        <v>235096.70000144676</v>
      </c>
      <c r="AJ19" s="258">
        <v>231082.92780521812</v>
      </c>
      <c r="AK19" s="258">
        <v>211492.3153641166</v>
      </c>
      <c r="AL19" s="258">
        <v>213913.57492387845</v>
      </c>
      <c r="AM19" s="258">
        <v>232125.87705734736</v>
      </c>
      <c r="AN19" s="258">
        <v>272505.23120523873</v>
      </c>
      <c r="AO19" s="258">
        <v>2580174.1595302932</v>
      </c>
      <c r="AP19" s="258">
        <v>274737.61355016712</v>
      </c>
      <c r="AQ19" s="258">
        <v>212090.36034835692</v>
      </c>
      <c r="AR19" s="258">
        <v>218569.15807892344</v>
      </c>
      <c r="AS19" s="258">
        <v>236103.96167522515</v>
      </c>
      <c r="AT19" s="258">
        <v>234451.87896407189</v>
      </c>
      <c r="AU19" s="258">
        <v>228551.70888953193</v>
      </c>
      <c r="AV19" s="258">
        <v>271902.6046500114</v>
      </c>
      <c r="AW19" s="258">
        <v>266747.93108714017</v>
      </c>
      <c r="AX19" s="258">
        <v>215051.56707490608</v>
      </c>
      <c r="AY19" s="258">
        <v>241850.71708853255</v>
      </c>
      <c r="AZ19" s="258">
        <v>233393.99606463869</v>
      </c>
      <c r="BA19" s="258">
        <v>278993.29881808814</v>
      </c>
      <c r="BB19" s="258">
        <v>2912444.7962895939</v>
      </c>
      <c r="BC19" s="258">
        <v>291670.54325993161</v>
      </c>
      <c r="BD19" s="258">
        <v>242847.80328729225</v>
      </c>
      <c r="BE19" s="258">
        <v>255870.66280094036</v>
      </c>
      <c r="BF19" s="258">
        <v>264167.67778624262</v>
      </c>
      <c r="BG19" s="258">
        <v>263319.66656893445</v>
      </c>
    </row>
    <row r="20" spans="1:59" s="31" customFormat="1" ht="15.75" customHeight="1" x14ac:dyDescent="0.2">
      <c r="A20" s="55" t="s">
        <v>71</v>
      </c>
      <c r="B20" s="55" t="s">
        <v>270</v>
      </c>
      <c r="C20" s="34">
        <v>39512.017629111215</v>
      </c>
      <c r="D20" s="34">
        <v>39203.363453396181</v>
      </c>
      <c r="E20" s="34">
        <v>42834.273895695958</v>
      </c>
      <c r="F20" s="34">
        <v>23942.415492612425</v>
      </c>
      <c r="G20" s="34">
        <v>47549.700099830276</v>
      </c>
      <c r="H20" s="34">
        <v>28276.185646565984</v>
      </c>
      <c r="I20" s="34">
        <v>53951.202375327164</v>
      </c>
      <c r="J20" s="34">
        <v>50963.050727798611</v>
      </c>
      <c r="K20" s="34">
        <v>49031.285953720704</v>
      </c>
      <c r="L20" s="34">
        <v>51816.24767554889</v>
      </c>
      <c r="M20" s="34">
        <v>49209.367643343496</v>
      </c>
      <c r="N20" s="34">
        <v>36582.853759360216</v>
      </c>
      <c r="O20" s="34">
        <v>512871.9643523111</v>
      </c>
      <c r="P20" s="34">
        <v>40132.108213841064</v>
      </c>
      <c r="Q20" s="34">
        <v>34230.706442957584</v>
      </c>
      <c r="R20" s="34">
        <v>34248.356196331981</v>
      </c>
      <c r="S20" s="34">
        <v>34758.517211190527</v>
      </c>
      <c r="T20" s="34">
        <v>32477.828287579421</v>
      </c>
      <c r="U20" s="34">
        <v>30408.09471175263</v>
      </c>
      <c r="V20" s="34">
        <v>30663.875280710869</v>
      </c>
      <c r="W20" s="34">
        <v>31383.646145921623</v>
      </c>
      <c r="X20" s="34">
        <v>25435.552836036473</v>
      </c>
      <c r="Y20" s="34">
        <v>30365.889320964041</v>
      </c>
      <c r="Z20" s="34">
        <v>31935.393673408631</v>
      </c>
      <c r="AA20" s="34">
        <v>30913.666885113907</v>
      </c>
      <c r="AB20" s="34">
        <v>386953.63520580879</v>
      </c>
      <c r="AC20" s="34">
        <v>29083.771083044041</v>
      </c>
      <c r="AD20" s="34">
        <v>28902.004323046142</v>
      </c>
      <c r="AE20" s="34">
        <v>28690.545834140612</v>
      </c>
      <c r="AF20" s="34">
        <v>33102.901638635347</v>
      </c>
      <c r="AG20" s="34">
        <v>28442.140200623424</v>
      </c>
      <c r="AH20" s="34">
        <v>20127.950277988239</v>
      </c>
      <c r="AI20" s="34">
        <v>30158.697875689038</v>
      </c>
      <c r="AJ20" s="34">
        <v>31068.406548371764</v>
      </c>
      <c r="AK20" s="34">
        <v>32430.420806888262</v>
      </c>
      <c r="AL20" s="34">
        <v>37751.081899625118</v>
      </c>
      <c r="AM20" s="34">
        <v>43620.110741324912</v>
      </c>
      <c r="AN20" s="34">
        <v>41764.353759731996</v>
      </c>
      <c r="AO20" s="34">
        <v>385142.38498910889</v>
      </c>
      <c r="AP20" s="34">
        <v>39486.200781385531</v>
      </c>
      <c r="AQ20" s="34">
        <v>35285.234075025102</v>
      </c>
      <c r="AR20" s="34">
        <v>38275.837425803853</v>
      </c>
      <c r="AS20" s="34">
        <v>39620.484503277847</v>
      </c>
      <c r="AT20" s="34">
        <v>37248.383919607601</v>
      </c>
      <c r="AU20" s="34">
        <v>37868.163044033223</v>
      </c>
      <c r="AV20" s="34">
        <v>37938.290953635995</v>
      </c>
      <c r="AW20" s="34">
        <v>40158.320068516929</v>
      </c>
      <c r="AX20" s="34">
        <v>19758.797331709775</v>
      </c>
      <c r="AY20" s="34">
        <v>41568.385199660661</v>
      </c>
      <c r="AZ20" s="34">
        <v>39324.633778079078</v>
      </c>
      <c r="BA20" s="34">
        <v>41791.4073204866</v>
      </c>
      <c r="BB20" s="34">
        <v>448324.13840122218</v>
      </c>
      <c r="BC20" s="34">
        <v>38142.515504215982</v>
      </c>
      <c r="BD20" s="34">
        <v>38855.406539344491</v>
      </c>
      <c r="BE20" s="34">
        <v>40822.884996982073</v>
      </c>
      <c r="BF20" s="34">
        <v>42578.975865224798</v>
      </c>
      <c r="BG20" s="34">
        <v>44829.828222867785</v>
      </c>
    </row>
    <row r="21" spans="1:59" s="31" customFormat="1" ht="15.75" customHeight="1" x14ac:dyDescent="0.2">
      <c r="A21" s="220" t="s">
        <v>71</v>
      </c>
      <c r="B21" s="220" t="s">
        <v>271</v>
      </c>
      <c r="C21" s="25">
        <v>1296.2739004791588</v>
      </c>
      <c r="D21" s="25">
        <v>1037.2244413511751</v>
      </c>
      <c r="E21" s="25">
        <v>1421.4100301383735</v>
      </c>
      <c r="F21" s="25">
        <v>2288.9235962627822</v>
      </c>
      <c r="G21" s="25">
        <v>1871.9804551612121</v>
      </c>
      <c r="H21" s="25">
        <v>1606.0978774284918</v>
      </c>
      <c r="I21" s="25">
        <v>1804.2338302586124</v>
      </c>
      <c r="J21" s="25">
        <v>1439.3605805522609</v>
      </c>
      <c r="K21" s="25">
        <v>1808.6606275505223</v>
      </c>
      <c r="L21" s="25">
        <v>1452.3076026753267</v>
      </c>
      <c r="M21" s="25">
        <v>2345.5345886077534</v>
      </c>
      <c r="N21" s="25">
        <v>2981.3231470809615</v>
      </c>
      <c r="O21" s="25">
        <v>21353.33067754663</v>
      </c>
      <c r="P21" s="25">
        <v>1814.4678860394779</v>
      </c>
      <c r="Q21" s="25">
        <v>1338.9088846034738</v>
      </c>
      <c r="R21" s="25">
        <v>1891.61886922908</v>
      </c>
      <c r="S21" s="25">
        <v>1357.2047097366947</v>
      </c>
      <c r="T21" s="25">
        <v>1765.9096425279718</v>
      </c>
      <c r="U21" s="25">
        <v>458.56357926559735</v>
      </c>
      <c r="V21" s="25">
        <v>415.03589807068801</v>
      </c>
      <c r="W21" s="25">
        <v>454.787274238853</v>
      </c>
      <c r="X21" s="25">
        <v>553.32889612589463</v>
      </c>
      <c r="Y21" s="25">
        <v>526.30411924999964</v>
      </c>
      <c r="Z21" s="25">
        <v>441.95551588118366</v>
      </c>
      <c r="AA21" s="25">
        <v>581.10001107397056</v>
      </c>
      <c r="AB21" s="25">
        <v>11599.185286042888</v>
      </c>
      <c r="AC21" s="25">
        <v>747.29897953889076</v>
      </c>
      <c r="AD21" s="25">
        <v>470.37794013785793</v>
      </c>
      <c r="AE21" s="25">
        <v>564.42969116787117</v>
      </c>
      <c r="AF21" s="25">
        <v>512.06557160051273</v>
      </c>
      <c r="AG21" s="25">
        <v>567.03358253130796</v>
      </c>
      <c r="AH21" s="25">
        <v>493.34581973816637</v>
      </c>
      <c r="AI21" s="25">
        <v>778.4091568328414</v>
      </c>
      <c r="AJ21" s="25">
        <v>488.73405424053618</v>
      </c>
      <c r="AK21" s="25">
        <v>555.95771504798154</v>
      </c>
      <c r="AL21" s="25">
        <v>552.32981995401769</v>
      </c>
      <c r="AM21" s="25">
        <v>481.069914260269</v>
      </c>
      <c r="AN21" s="25">
        <v>622.21766709496967</v>
      </c>
      <c r="AO21" s="25">
        <v>6833.2699121452224</v>
      </c>
      <c r="AP21" s="25">
        <v>532.6744254054322</v>
      </c>
      <c r="AQ21" s="25">
        <v>561.0777746823486</v>
      </c>
      <c r="AR21" s="25">
        <v>587.20756559231279</v>
      </c>
      <c r="AS21" s="25">
        <v>649.12084779896554</v>
      </c>
      <c r="AT21" s="25">
        <v>929.24884259809937</v>
      </c>
      <c r="AU21" s="25">
        <v>698.82897490938342</v>
      </c>
      <c r="AV21" s="25">
        <v>720.1539280101963</v>
      </c>
      <c r="AW21" s="25">
        <v>579.01548548431117</v>
      </c>
      <c r="AX21" s="25">
        <v>565.22467423994487</v>
      </c>
      <c r="AY21" s="25">
        <v>557.32142205027628</v>
      </c>
      <c r="AZ21" s="25">
        <v>727.97742669618901</v>
      </c>
      <c r="BA21" s="25">
        <v>615.29015789535561</v>
      </c>
      <c r="BB21" s="25">
        <v>7723.1415253628147</v>
      </c>
      <c r="BC21" s="25">
        <v>518.26080258120885</v>
      </c>
      <c r="BD21" s="25">
        <v>590.19291180732284</v>
      </c>
      <c r="BE21" s="25">
        <v>708.44285720731614</v>
      </c>
      <c r="BF21" s="25">
        <v>599.48901814454314</v>
      </c>
      <c r="BG21" s="25">
        <v>799.46729614985361</v>
      </c>
    </row>
    <row r="22" spans="1:59" s="31" customFormat="1" ht="15.75" customHeight="1" x14ac:dyDescent="0.2">
      <c r="A22" s="55" t="s">
        <v>71</v>
      </c>
      <c r="B22" s="55" t="s">
        <v>272</v>
      </c>
      <c r="C22" s="34">
        <v>101973.89147463815</v>
      </c>
      <c r="D22" s="34">
        <v>77829.339367608452</v>
      </c>
      <c r="E22" s="34">
        <v>83162.926449571431</v>
      </c>
      <c r="F22" s="34">
        <v>108235.08976776029</v>
      </c>
      <c r="G22" s="34">
        <v>110107.35317624209</v>
      </c>
      <c r="H22" s="34">
        <v>129960.52725228838</v>
      </c>
      <c r="I22" s="34">
        <v>142768.40170370508</v>
      </c>
      <c r="J22" s="34">
        <v>144256.19582746303</v>
      </c>
      <c r="K22" s="34">
        <v>139314.5942249402</v>
      </c>
      <c r="L22" s="34">
        <v>123980.62151444626</v>
      </c>
      <c r="M22" s="34">
        <v>122705.24786223093</v>
      </c>
      <c r="N22" s="34">
        <v>176980.48525089122</v>
      </c>
      <c r="O22" s="34">
        <v>1461274.6738717856</v>
      </c>
      <c r="P22" s="34">
        <v>156641.62008229838</v>
      </c>
      <c r="Q22" s="34">
        <v>123543.74710148886</v>
      </c>
      <c r="R22" s="34">
        <v>129348.41867794009</v>
      </c>
      <c r="S22" s="34">
        <v>146285.89532025298</v>
      </c>
      <c r="T22" s="34">
        <v>142967.43420407549</v>
      </c>
      <c r="U22" s="34">
        <v>140298.27253846568</v>
      </c>
      <c r="V22" s="34">
        <v>191047.53704951296</v>
      </c>
      <c r="W22" s="34">
        <v>170139.73055472606</v>
      </c>
      <c r="X22" s="34">
        <v>137042.01543222566</v>
      </c>
      <c r="Y22" s="34">
        <v>142837.50807801317</v>
      </c>
      <c r="Z22" s="34">
        <v>155876.79276485881</v>
      </c>
      <c r="AA22" s="34">
        <v>166883.58940347121</v>
      </c>
      <c r="AB22" s="34">
        <v>1802912.5612073292</v>
      </c>
      <c r="AC22" s="34">
        <v>184088.26053333943</v>
      </c>
      <c r="AD22" s="34">
        <v>141608.73251940872</v>
      </c>
      <c r="AE22" s="34">
        <v>134465.06756461682</v>
      </c>
      <c r="AF22" s="34">
        <v>138501.8010283772</v>
      </c>
      <c r="AG22" s="34">
        <v>146198.43224433137</v>
      </c>
      <c r="AH22" s="34">
        <v>142602.39045443898</v>
      </c>
      <c r="AI22" s="34">
        <v>180459.17177555722</v>
      </c>
      <c r="AJ22" s="34">
        <v>176654.76110398356</v>
      </c>
      <c r="AK22" s="34">
        <v>157160.48059845695</v>
      </c>
      <c r="AL22" s="34">
        <v>153209.19131839357</v>
      </c>
      <c r="AM22" s="34">
        <v>164224.86051843059</v>
      </c>
      <c r="AN22" s="34">
        <v>205119.99604824508</v>
      </c>
      <c r="AO22" s="34">
        <v>1924293.1457075791</v>
      </c>
      <c r="AP22" s="34">
        <v>213754.40599323375</v>
      </c>
      <c r="AQ22" s="34">
        <v>154902.92736103878</v>
      </c>
      <c r="AR22" s="34">
        <v>156357.80969045457</v>
      </c>
      <c r="AS22" s="34">
        <v>171693.86789587527</v>
      </c>
      <c r="AT22" s="34">
        <v>167900.60070705009</v>
      </c>
      <c r="AU22" s="34">
        <v>165354.98907253952</v>
      </c>
      <c r="AV22" s="34">
        <v>207243.54059170681</v>
      </c>
      <c r="AW22" s="34">
        <v>199710.24430109703</v>
      </c>
      <c r="AX22" s="34">
        <v>167793.6032014591</v>
      </c>
      <c r="AY22" s="34">
        <v>172585.28095793826</v>
      </c>
      <c r="AZ22" s="34">
        <v>168860.48078319867</v>
      </c>
      <c r="BA22" s="34">
        <v>210405.73655169777</v>
      </c>
      <c r="BB22" s="34">
        <v>2156563.4871072895</v>
      </c>
      <c r="BC22" s="34">
        <v>227745.25260062591</v>
      </c>
      <c r="BD22" s="34">
        <v>179054.73050155494</v>
      </c>
      <c r="BE22" s="34">
        <v>187920.73568911449</v>
      </c>
      <c r="BF22" s="34">
        <v>194550.90613479671</v>
      </c>
      <c r="BG22" s="34">
        <v>189915.93309766095</v>
      </c>
    </row>
    <row r="23" spans="1:59" s="31" customFormat="1" ht="15.75" customHeight="1" x14ac:dyDescent="0.2">
      <c r="A23" s="105" t="s">
        <v>71</v>
      </c>
      <c r="B23" s="220" t="s">
        <v>273</v>
      </c>
      <c r="C23" s="25">
        <v>12001.651521395999</v>
      </c>
      <c r="D23" s="25">
        <v>10667.507499768615</v>
      </c>
      <c r="E23" s="25">
        <v>12828.583852373658</v>
      </c>
      <c r="F23" s="25">
        <v>11291.049891615614</v>
      </c>
      <c r="G23" s="25">
        <v>11215.815120875855</v>
      </c>
      <c r="H23" s="25">
        <v>12955.080857847914</v>
      </c>
      <c r="I23" s="25">
        <v>12284.477006909348</v>
      </c>
      <c r="J23" s="25">
        <v>12395.397538220192</v>
      </c>
      <c r="K23" s="25">
        <v>11709.936799265426</v>
      </c>
      <c r="L23" s="25">
        <v>12403.056773910352</v>
      </c>
      <c r="M23" s="25">
        <v>11931.364057141614</v>
      </c>
      <c r="N23" s="25">
        <v>12071.296841398145</v>
      </c>
      <c r="O23" s="25">
        <v>143755.21776072273</v>
      </c>
      <c r="P23" s="58">
        <v>12686.058468925361</v>
      </c>
      <c r="Q23" s="58">
        <v>10778.267841946237</v>
      </c>
      <c r="R23" s="58">
        <v>14103.441056805486</v>
      </c>
      <c r="S23" s="58">
        <v>13153.8784459052</v>
      </c>
      <c r="T23" s="58">
        <v>13790.849596810538</v>
      </c>
      <c r="U23" s="58">
        <v>13662.567221904052</v>
      </c>
      <c r="V23" s="58">
        <v>14426.535933459649</v>
      </c>
      <c r="W23" s="58">
        <v>13387.010630541163</v>
      </c>
      <c r="X23" s="58">
        <v>14136.663713892684</v>
      </c>
      <c r="Y23" s="58">
        <v>14018.155370282995</v>
      </c>
      <c r="Z23" s="58">
        <v>13172.45407758432</v>
      </c>
      <c r="AA23" s="58">
        <v>15167.04783467509</v>
      </c>
      <c r="AB23" s="58">
        <v>162482.93019273278</v>
      </c>
      <c r="AC23" s="58">
        <v>16043.206914136597</v>
      </c>
      <c r="AD23" s="58">
        <v>13846.670966391128</v>
      </c>
      <c r="AE23" s="58">
        <v>15642.390718258559</v>
      </c>
      <c r="AF23" s="58">
        <v>15787.865934339947</v>
      </c>
      <c r="AG23" s="58">
        <v>16249.733146287572</v>
      </c>
      <c r="AH23" s="58">
        <v>15149.676078220105</v>
      </c>
      <c r="AI23" s="58">
        <v>17818.597274185533</v>
      </c>
      <c r="AJ23" s="58">
        <v>15968.992058679727</v>
      </c>
      <c r="AK23" s="58">
        <v>15833.083974966574</v>
      </c>
      <c r="AL23" s="58">
        <v>16222.118758339269</v>
      </c>
      <c r="AM23" s="58">
        <v>18013.22785186737</v>
      </c>
      <c r="AN23" s="58">
        <v>18973.072638651818</v>
      </c>
      <c r="AO23" s="58">
        <v>195548.63631432416</v>
      </c>
      <c r="AP23" s="58">
        <v>15335.03914603699</v>
      </c>
      <c r="AQ23" s="58">
        <v>15385.393960682666</v>
      </c>
      <c r="AR23" s="58">
        <v>17604.149185050537</v>
      </c>
      <c r="AS23" s="58">
        <v>18593.928639848989</v>
      </c>
      <c r="AT23" s="58">
        <v>22428.857252972601</v>
      </c>
      <c r="AU23" s="58">
        <v>18607.992483268456</v>
      </c>
      <c r="AV23" s="58">
        <v>19375.015405174658</v>
      </c>
      <c r="AW23" s="58">
        <v>19962.503626371796</v>
      </c>
      <c r="AX23" s="58">
        <v>20193.419427608711</v>
      </c>
      <c r="AY23" s="58">
        <v>20583.072639533144</v>
      </c>
      <c r="AZ23" s="58">
        <v>17978.385357285915</v>
      </c>
      <c r="BA23" s="58">
        <v>19683.016348348006</v>
      </c>
      <c r="BB23" s="58">
        <v>225730.77347218248</v>
      </c>
      <c r="BC23" s="58">
        <v>18943.51405083499</v>
      </c>
      <c r="BD23" s="58">
        <v>17964.117543234792</v>
      </c>
      <c r="BE23" s="58">
        <v>19373.3690041263</v>
      </c>
      <c r="BF23" s="58">
        <v>19827.365898478638</v>
      </c>
      <c r="BG23" s="58">
        <v>20521.076884212689</v>
      </c>
    </row>
    <row r="24" spans="1:59" s="31" customFormat="1" ht="15.75" customHeight="1" x14ac:dyDescent="0.2">
      <c r="A24" s="55" t="s">
        <v>71</v>
      </c>
      <c r="B24" s="55" t="s">
        <v>274</v>
      </c>
      <c r="C24" s="34">
        <v>2.7875175117612052</v>
      </c>
      <c r="D24" s="34">
        <v>10.885616959186377</v>
      </c>
      <c r="E24" s="34">
        <v>7.0167586972970346</v>
      </c>
      <c r="F24" s="34">
        <v>28.704064506501737</v>
      </c>
      <c r="G24" s="34">
        <v>21.706214856138651</v>
      </c>
      <c r="H24" s="34">
        <v>12.138853319539042</v>
      </c>
      <c r="I24" s="34">
        <v>8.0509531692224883</v>
      </c>
      <c r="J24" s="34">
        <v>5.3048380723234994</v>
      </c>
      <c r="K24" s="34">
        <v>9.5990866218383051</v>
      </c>
      <c r="L24" s="34">
        <v>8.0068672717690603</v>
      </c>
      <c r="M24" s="34">
        <v>11.19886343569295</v>
      </c>
      <c r="N24" s="34">
        <v>6.9811141917505068</v>
      </c>
      <c r="O24" s="34">
        <v>132.38074861302084</v>
      </c>
      <c r="P24" s="34">
        <v>6.739475295153655</v>
      </c>
      <c r="Q24" s="34">
        <v>5.4196107211729876</v>
      </c>
      <c r="R24" s="34">
        <v>14.413258987077811</v>
      </c>
      <c r="S24" s="34">
        <v>29.034879087010669</v>
      </c>
      <c r="T24" s="34">
        <v>14.31315543335942</v>
      </c>
      <c r="U24" s="34">
        <v>11.086013055967191</v>
      </c>
      <c r="V24" s="34">
        <v>19.795374006523929</v>
      </c>
      <c r="W24" s="34">
        <v>23.966245852806445</v>
      </c>
      <c r="X24" s="34">
        <v>12.769568259605263</v>
      </c>
      <c r="Y24" s="34">
        <v>1.88753725015457</v>
      </c>
      <c r="Z24" s="34">
        <v>17.976605949582098</v>
      </c>
      <c r="AA24" s="34">
        <v>16.908942166443712</v>
      </c>
      <c r="AB24" s="34">
        <v>174.31066606485774</v>
      </c>
      <c r="AC24" s="34">
        <v>6.7143463086359194</v>
      </c>
      <c r="AD24" s="34">
        <v>11.794664619828056</v>
      </c>
      <c r="AE24" s="34">
        <v>15.48697472490243</v>
      </c>
      <c r="AF24" s="34">
        <v>16.039140546053265</v>
      </c>
      <c r="AG24" s="34">
        <v>17.41231520670134</v>
      </c>
      <c r="AH24" s="34">
        <v>9.8372488156095876</v>
      </c>
      <c r="AI24" s="34">
        <v>19.645661042611692</v>
      </c>
      <c r="AJ24" s="34">
        <v>14.5200653104285</v>
      </c>
      <c r="AK24" s="34">
        <v>15.374491424093851</v>
      </c>
      <c r="AL24" s="34">
        <v>25.918290986875974</v>
      </c>
      <c r="AM24" s="34">
        <v>34.41505215841849</v>
      </c>
      <c r="AN24" s="34">
        <v>14.845790715450757</v>
      </c>
      <c r="AO24" s="34">
        <v>202.00404185960986</v>
      </c>
      <c r="AP24" s="34">
        <v>10.749686654221943</v>
      </c>
      <c r="AQ24" s="34">
        <v>16.021511888467643</v>
      </c>
      <c r="AR24" s="34">
        <v>9.8318381315133152</v>
      </c>
      <c r="AS24" s="34">
        <v>40.607579913369705</v>
      </c>
      <c r="AT24" s="34">
        <v>17.6710171338304</v>
      </c>
      <c r="AU24" s="34">
        <v>44.599111703200968</v>
      </c>
      <c r="AV24" s="34">
        <v>27.207641956519016</v>
      </c>
      <c r="AW24" s="34">
        <v>55.801095020824114</v>
      </c>
      <c r="AX24" s="34">
        <v>44.574847050592894</v>
      </c>
      <c r="AY24" s="34">
        <v>29.976960098970871</v>
      </c>
      <c r="AZ24" s="34">
        <v>72.468228779201596</v>
      </c>
      <c r="BA24" s="34">
        <v>34.724508644740304</v>
      </c>
      <c r="BB24" s="34">
        <v>404.23402697545276</v>
      </c>
      <c r="BC24" s="34">
        <v>41.123154144369678</v>
      </c>
      <c r="BD24" s="34">
        <v>6.572730357267087</v>
      </c>
      <c r="BE24" s="34">
        <v>12.39469759366799</v>
      </c>
      <c r="BF24" s="34">
        <v>15.49294009632386</v>
      </c>
      <c r="BG24" s="34">
        <v>15.61945947636093</v>
      </c>
    </row>
    <row r="25" spans="1:59" s="31" customFormat="1" ht="15.75" customHeight="1" x14ac:dyDescent="0.2">
      <c r="A25" s="220" t="s">
        <v>71</v>
      </c>
      <c r="B25" s="220" t="s">
        <v>275</v>
      </c>
      <c r="C25" s="25">
        <v>36.455748575871397</v>
      </c>
      <c r="D25" s="25">
        <v>85.039626726580195</v>
      </c>
      <c r="E25" s="25">
        <v>90.37944524043337</v>
      </c>
      <c r="F25" s="25">
        <v>51.617434514585099</v>
      </c>
      <c r="G25" s="25">
        <v>107.14618000302752</v>
      </c>
      <c r="H25" s="25">
        <v>100.39644513792905</v>
      </c>
      <c r="I25" s="25">
        <v>80.253796879484284</v>
      </c>
      <c r="J25" s="25">
        <v>113.44348791069626</v>
      </c>
      <c r="K25" s="25">
        <v>114.5566492482956</v>
      </c>
      <c r="L25" s="25">
        <v>182.42316491762602</v>
      </c>
      <c r="M25" s="25">
        <v>197.30971255580701</v>
      </c>
      <c r="N25" s="25">
        <v>127.4990482892414</v>
      </c>
      <c r="O25" s="25">
        <v>1286.5207399995772</v>
      </c>
      <c r="P25" s="58">
        <v>152.37644429837536</v>
      </c>
      <c r="Q25" s="58">
        <v>109.40593209090976</v>
      </c>
      <c r="R25" s="58">
        <v>114.70392840928824</v>
      </c>
      <c r="S25" s="58">
        <v>105.14841367673074</v>
      </c>
      <c r="T25" s="58">
        <v>74.666817675026394</v>
      </c>
      <c r="U25" s="58">
        <v>91.84661086765621</v>
      </c>
      <c r="V25" s="58">
        <v>82.950510465688112</v>
      </c>
      <c r="W25" s="58">
        <v>127.79197304330688</v>
      </c>
      <c r="X25" s="58">
        <v>126.16765951680264</v>
      </c>
      <c r="Y25" s="58">
        <v>130.66754889761995</v>
      </c>
      <c r="Z25" s="58">
        <v>146.97294100383152</v>
      </c>
      <c r="AA25" s="58">
        <v>101.98959250771243</v>
      </c>
      <c r="AB25" s="58">
        <v>1364.688372452948</v>
      </c>
      <c r="AC25" s="58">
        <v>96.098826127473728</v>
      </c>
      <c r="AD25" s="58">
        <v>100.45279556439448</v>
      </c>
      <c r="AE25" s="58">
        <v>74.690820410243603</v>
      </c>
      <c r="AF25" s="58">
        <v>105.76437664287157</v>
      </c>
      <c r="AG25" s="58">
        <v>247.90334704772602</v>
      </c>
      <c r="AH25" s="58">
        <v>78.281447225769654</v>
      </c>
      <c r="AI25" s="58">
        <v>109.51289300743194</v>
      </c>
      <c r="AJ25" s="58">
        <v>108.47520874470406</v>
      </c>
      <c r="AK25" s="58">
        <v>114.41400810374182</v>
      </c>
      <c r="AL25" s="58">
        <v>131.95221992389634</v>
      </c>
      <c r="AM25" s="58">
        <v>116.01685987637812</v>
      </c>
      <c r="AN25" s="58">
        <v>83.382348970987863</v>
      </c>
      <c r="AO25" s="58">
        <v>1366.945151645619</v>
      </c>
      <c r="AP25" s="58">
        <v>165.14146634216638</v>
      </c>
      <c r="AQ25" s="58">
        <v>149.93713586647115</v>
      </c>
      <c r="AR25" s="58">
        <v>147.37485740801617</v>
      </c>
      <c r="AS25" s="58">
        <v>422.67058543172607</v>
      </c>
      <c r="AT25" s="58">
        <v>209.88632957286757</v>
      </c>
      <c r="AU25" s="58">
        <v>227.97502850377668</v>
      </c>
      <c r="AV25" s="58">
        <v>175.82167118304312</v>
      </c>
      <c r="AW25" s="58">
        <v>135.98394545426743</v>
      </c>
      <c r="AX25" s="58">
        <v>87.754817944568018</v>
      </c>
      <c r="AY25" s="58">
        <v>108.53502847732432</v>
      </c>
      <c r="AZ25" s="58">
        <v>165.72282553671027</v>
      </c>
      <c r="BA25" s="58">
        <v>192.28495223108101</v>
      </c>
      <c r="BB25" s="58">
        <v>2189.0886439520186</v>
      </c>
      <c r="BC25" s="58">
        <v>225.12806315578391</v>
      </c>
      <c r="BD25" s="58">
        <v>134.56698908528691</v>
      </c>
      <c r="BE25" s="58">
        <v>236.55693801028571</v>
      </c>
      <c r="BF25" s="58">
        <v>231.04870410251758</v>
      </c>
      <c r="BG25" s="58">
        <v>183.74909725265158</v>
      </c>
    </row>
    <row r="26" spans="1:59" s="31" customFormat="1" ht="15.75" customHeight="1" x14ac:dyDescent="0.2">
      <c r="A26" s="55" t="s">
        <v>71</v>
      </c>
      <c r="B26" s="55" t="s">
        <v>276</v>
      </c>
      <c r="C26" s="34">
        <v>1214.7485766779225</v>
      </c>
      <c r="D26" s="34">
        <v>1293.3304054139901</v>
      </c>
      <c r="E26" s="34">
        <v>1433.7307271591894</v>
      </c>
      <c r="F26" s="34">
        <v>3219.4903640460202</v>
      </c>
      <c r="G26" s="34">
        <v>3595.9071031032186</v>
      </c>
      <c r="H26" s="34">
        <v>3238.554989272659</v>
      </c>
      <c r="I26" s="34">
        <v>1450.0921699963328</v>
      </c>
      <c r="J26" s="34">
        <v>1612.5511664292853</v>
      </c>
      <c r="K26" s="34">
        <v>1541.1614491081953</v>
      </c>
      <c r="L26" s="34">
        <v>1574.3245176828082</v>
      </c>
      <c r="M26" s="34">
        <v>1609.4922172435661</v>
      </c>
      <c r="N26" s="34">
        <v>1727.5692098008381</v>
      </c>
      <c r="O26" s="34">
        <v>23510.952895934028</v>
      </c>
      <c r="P26" s="34">
        <v>1123.5590538554331</v>
      </c>
      <c r="Q26" s="34">
        <v>1647.1454707754599</v>
      </c>
      <c r="R26" s="34">
        <v>1806.0009889311737</v>
      </c>
      <c r="S26" s="34">
        <v>1737.8864124312111</v>
      </c>
      <c r="T26" s="34">
        <v>1907.0231747622411</v>
      </c>
      <c r="U26" s="34">
        <v>1534.3501531768939</v>
      </c>
      <c r="V26" s="34">
        <v>2204.7795719894325</v>
      </c>
      <c r="W26" s="34">
        <v>2310.9528717076332</v>
      </c>
      <c r="X26" s="34">
        <v>2099.7571744333613</v>
      </c>
      <c r="Y26" s="34">
        <v>2067.9393925364693</v>
      </c>
      <c r="Z26" s="34">
        <v>2226.6026070089702</v>
      </c>
      <c r="AA26" s="34">
        <v>2232.9023035003138</v>
      </c>
      <c r="AB26" s="34">
        <v>22898.899175108592</v>
      </c>
      <c r="AC26" s="34">
        <v>1444.5279589154602</v>
      </c>
      <c r="AD26" s="34">
        <v>2164.8235727328133</v>
      </c>
      <c r="AE26" s="34">
        <v>2505.9640266377755</v>
      </c>
      <c r="AF26" s="34">
        <v>2898.5753614768205</v>
      </c>
      <c r="AG26" s="34">
        <v>2399.0420129309036</v>
      </c>
      <c r="AH26" s="34">
        <v>2136.7389953044881</v>
      </c>
      <c r="AI26" s="34">
        <v>2450.6344581603125</v>
      </c>
      <c r="AJ26" s="34">
        <v>3118.0551374516613</v>
      </c>
      <c r="AK26" s="34">
        <v>2189.1861327047714</v>
      </c>
      <c r="AL26" s="34">
        <v>2238.7881312257759</v>
      </c>
      <c r="AM26" s="34">
        <v>2473.493751718685</v>
      </c>
      <c r="AN26" s="34">
        <v>2933.3096438926095</v>
      </c>
      <c r="AO26" s="34">
        <v>28953.139183152074</v>
      </c>
      <c r="AP26" s="34">
        <v>2063.8158697308318</v>
      </c>
      <c r="AQ26" s="34">
        <v>2618.1591346794407</v>
      </c>
      <c r="AR26" s="34">
        <v>2593.2976933933983</v>
      </c>
      <c r="AS26" s="34">
        <v>2367.7073355356911</v>
      </c>
      <c r="AT26" s="34">
        <v>2509.6098853779567</v>
      </c>
      <c r="AU26" s="34">
        <v>2055.0119241811703</v>
      </c>
      <c r="AV26" s="34">
        <v>2718.9982305702988</v>
      </c>
      <c r="AW26" s="34">
        <v>2521.2837180847418</v>
      </c>
      <c r="AX26" s="34">
        <v>2547.9061305202258</v>
      </c>
      <c r="AY26" s="34">
        <v>2687.8496777267123</v>
      </c>
      <c r="AZ26" s="34">
        <v>2712.5957978791312</v>
      </c>
      <c r="BA26" s="34">
        <v>2748.5618190841374</v>
      </c>
      <c r="BB26" s="34">
        <v>30144.797216763738</v>
      </c>
      <c r="BC26" s="34">
        <v>2488.10651035512</v>
      </c>
      <c r="BD26" s="34">
        <v>2540.8188425032913</v>
      </c>
      <c r="BE26" s="34">
        <v>2915.3179836778027</v>
      </c>
      <c r="BF26" s="34">
        <v>2285.1229701095313</v>
      </c>
      <c r="BG26" s="34">
        <v>2658.6045382515172</v>
      </c>
    </row>
    <row r="27" spans="1:59" s="31" customFormat="1" ht="15.75" customHeight="1" x14ac:dyDescent="0.2">
      <c r="A27" s="220" t="s">
        <v>71</v>
      </c>
      <c r="B27" s="220" t="s">
        <v>277</v>
      </c>
      <c r="C27" s="25">
        <v>262.90573046929501</v>
      </c>
      <c r="D27" s="25">
        <v>240.95695777081286</v>
      </c>
      <c r="E27" s="25">
        <v>276.3091042963913</v>
      </c>
      <c r="F27" s="25">
        <v>237.07520889896099</v>
      </c>
      <c r="G27" s="25">
        <v>261.86370237574897</v>
      </c>
      <c r="H27" s="25">
        <v>278.71687457069459</v>
      </c>
      <c r="I27" s="25">
        <v>294.28048245675575</v>
      </c>
      <c r="J27" s="25">
        <v>310.92944557154703</v>
      </c>
      <c r="K27" s="25">
        <v>301.78108290436023</v>
      </c>
      <c r="L27" s="25">
        <v>300.36968717176899</v>
      </c>
      <c r="M27" s="25">
        <v>638.144214248705</v>
      </c>
      <c r="N27" s="25">
        <v>346.78108887567203</v>
      </c>
      <c r="O27" s="25">
        <v>3750.1135796107123</v>
      </c>
      <c r="P27" s="58">
        <v>416.35442575191843</v>
      </c>
      <c r="Q27" s="58">
        <v>271.98009623967778</v>
      </c>
      <c r="R27" s="58">
        <v>331.98121653423641</v>
      </c>
      <c r="S27" s="58">
        <v>341.20627768239041</v>
      </c>
      <c r="T27" s="58">
        <v>361.80722191322741</v>
      </c>
      <c r="U27" s="58">
        <v>494.87725661123449</v>
      </c>
      <c r="V27" s="58">
        <v>566.09825238594112</v>
      </c>
      <c r="W27" s="58">
        <v>190.82030088976418</v>
      </c>
      <c r="X27" s="58">
        <v>330.71973158335578</v>
      </c>
      <c r="Y27" s="58">
        <v>347.88874600129282</v>
      </c>
      <c r="Z27" s="58">
        <v>301.4674143686405</v>
      </c>
      <c r="AA27" s="58">
        <v>406.88902380816046</v>
      </c>
      <c r="AB27" s="58">
        <v>4362.0899637698403</v>
      </c>
      <c r="AC27" s="58">
        <v>353.86939538494738</v>
      </c>
      <c r="AD27" s="58">
        <v>359.70140617084576</v>
      </c>
      <c r="AE27" s="58">
        <v>399.63262616890898</v>
      </c>
      <c r="AF27" s="58">
        <v>404.26033395938884</v>
      </c>
      <c r="AG27" s="58">
        <v>436.82321939949082</v>
      </c>
      <c r="AH27" s="58">
        <v>533.36736917535097</v>
      </c>
      <c r="AI27" s="58">
        <v>627.66707914957249</v>
      </c>
      <c r="AJ27" s="58">
        <v>631.88627422540651</v>
      </c>
      <c r="AK27" s="58">
        <v>489.59496991321953</v>
      </c>
      <c r="AL27" s="58">
        <v>428.44260578377992</v>
      </c>
      <c r="AM27" s="58">
        <v>293.56726322337249</v>
      </c>
      <c r="AN27" s="58">
        <v>272.97272663942493</v>
      </c>
      <c r="AO27" s="58">
        <v>5231.7852691937087</v>
      </c>
      <c r="AP27" s="58">
        <v>413.07815450663355</v>
      </c>
      <c r="AQ27" s="58">
        <v>361.75268595792096</v>
      </c>
      <c r="AR27" s="58">
        <v>381.40141335241003</v>
      </c>
      <c r="AS27" s="58">
        <v>420.1422343502494</v>
      </c>
      <c r="AT27" s="58">
        <v>424.80551365805599</v>
      </c>
      <c r="AU27" s="58">
        <v>435.15530607829339</v>
      </c>
      <c r="AV27" s="58">
        <v>500.3118155833551</v>
      </c>
      <c r="AW27" s="58">
        <v>545.22376547145711</v>
      </c>
      <c r="AX27" s="58">
        <v>492.22505055820574</v>
      </c>
      <c r="AY27" s="58">
        <v>525.6600211673948</v>
      </c>
      <c r="AZ27" s="58">
        <v>571.13425569284777</v>
      </c>
      <c r="BA27" s="58">
        <v>559.99676013137423</v>
      </c>
      <c r="BB27" s="58">
        <v>5630.8869765081981</v>
      </c>
      <c r="BC27" s="58">
        <v>586.83245149942559</v>
      </c>
      <c r="BD27" s="58">
        <v>535.47851123360761</v>
      </c>
      <c r="BE27" s="58">
        <v>577.77883639864831</v>
      </c>
      <c r="BF27" s="58">
        <v>543.11620230294193</v>
      </c>
      <c r="BG27" s="58">
        <v>645.9040002292968</v>
      </c>
    </row>
    <row r="28" spans="1:59" s="31" customFormat="1" ht="15.75" customHeight="1" x14ac:dyDescent="0.2">
      <c r="A28" s="55" t="s">
        <v>71</v>
      </c>
      <c r="B28" s="55" t="s">
        <v>278</v>
      </c>
      <c r="C28" s="34">
        <v>1.7199150563642749</v>
      </c>
      <c r="D28" s="34">
        <v>13.022647214151293</v>
      </c>
      <c r="E28" s="34">
        <v>6.8670412286491622</v>
      </c>
      <c r="F28" s="34">
        <v>5.1930117253390655</v>
      </c>
      <c r="G28" s="34">
        <v>9.2722727544889505</v>
      </c>
      <c r="H28" s="34">
        <v>18.542693113302711</v>
      </c>
      <c r="I28" s="34">
        <v>4.62474773264025</v>
      </c>
      <c r="J28" s="34">
        <v>19.079603168887584</v>
      </c>
      <c r="K28" s="34">
        <v>5.8121399271165011</v>
      </c>
      <c r="L28" s="34">
        <v>4.1926382419433761</v>
      </c>
      <c r="M28" s="34">
        <v>5.7401964359631803</v>
      </c>
      <c r="N28" s="34">
        <v>5.5591629957341953</v>
      </c>
      <c r="O28" s="34">
        <v>99.626069594580557</v>
      </c>
      <c r="P28" s="34">
        <v>3.9239024454318359</v>
      </c>
      <c r="Q28" s="34">
        <v>7.0362707515178906</v>
      </c>
      <c r="R28" s="34">
        <v>40.258222571508057</v>
      </c>
      <c r="S28" s="34">
        <v>350.8882396221378</v>
      </c>
      <c r="T28" s="34">
        <v>455.38622377449497</v>
      </c>
      <c r="U28" s="34">
        <v>457.09824134923321</v>
      </c>
      <c r="V28" s="34">
        <v>377.52662311647498</v>
      </c>
      <c r="W28" s="34">
        <v>174.80620083955341</v>
      </c>
      <c r="X28" s="34">
        <v>278.4043566762299</v>
      </c>
      <c r="Y28" s="34">
        <v>187.61907119293659</v>
      </c>
      <c r="Z28" s="34">
        <v>31.118117951400421</v>
      </c>
      <c r="AA28" s="34">
        <v>52.150510800073711</v>
      </c>
      <c r="AB28" s="34">
        <v>2416.215981090993</v>
      </c>
      <c r="AC28" s="34">
        <v>32.28265265472529</v>
      </c>
      <c r="AD28" s="34">
        <v>25.312362626214593</v>
      </c>
      <c r="AE28" s="34">
        <v>23.109800681997157</v>
      </c>
      <c r="AF28" s="34">
        <v>133.0243746814667</v>
      </c>
      <c r="AG28" s="34">
        <v>58.648513132834438</v>
      </c>
      <c r="AH28" s="34">
        <v>48.842175355329559</v>
      </c>
      <c r="AI28" s="34">
        <v>58.559467777190207</v>
      </c>
      <c r="AJ28" s="34">
        <v>69.934018313135581</v>
      </c>
      <c r="AK28" s="34">
        <v>39.056669049870095</v>
      </c>
      <c r="AL28" s="34">
        <v>210.54202053432499</v>
      </c>
      <c r="AM28" s="34">
        <v>178.19504478957549</v>
      </c>
      <c r="AN28" s="34">
        <v>41.986945526767308</v>
      </c>
      <c r="AO28" s="34">
        <v>919.49404512343131</v>
      </c>
      <c r="AP28" s="34">
        <v>26.445320272447795</v>
      </c>
      <c r="AQ28" s="34">
        <v>15.326009278213165</v>
      </c>
      <c r="AR28" s="34">
        <v>6.0993116915759593</v>
      </c>
      <c r="AS28" s="34">
        <v>0.70346193922799094</v>
      </c>
      <c r="AT28" s="34">
        <v>1.885387473890062</v>
      </c>
      <c r="AU28" s="34">
        <v>26.339191294983099</v>
      </c>
      <c r="AV28" s="34">
        <v>0</v>
      </c>
      <c r="AW28" s="34">
        <v>99.182894746909568</v>
      </c>
      <c r="AX28" s="34">
        <v>149.167867519655</v>
      </c>
      <c r="AY28" s="34">
        <v>8.7881288234677051</v>
      </c>
      <c r="AZ28" s="34">
        <v>7.990896725374272</v>
      </c>
      <c r="BA28" s="34">
        <v>7.0178549262040821</v>
      </c>
      <c r="BB28" s="34">
        <v>348.9463246919488</v>
      </c>
      <c r="BC28" s="34">
        <v>0.1612206740534721</v>
      </c>
      <c r="BD28" s="34">
        <v>0</v>
      </c>
      <c r="BE28" s="34">
        <v>2.8265871416785262</v>
      </c>
      <c r="BF28" s="34">
        <v>0.157290135153415</v>
      </c>
      <c r="BG28" s="34">
        <v>27.038350314175652</v>
      </c>
    </row>
    <row r="29" spans="1:59" s="31" customFormat="1" ht="15.75" customHeight="1" x14ac:dyDescent="0.2">
      <c r="A29" s="61" t="s">
        <v>71</v>
      </c>
      <c r="B29" s="61" t="s">
        <v>279</v>
      </c>
      <c r="C29" s="68">
        <v>2545.6895540781734</v>
      </c>
      <c r="D29" s="68">
        <v>1947.1399611990205</v>
      </c>
      <c r="E29" s="68">
        <v>2404.2180079527366</v>
      </c>
      <c r="F29" s="68">
        <v>3745.749386630358</v>
      </c>
      <c r="G29" s="68">
        <v>3475.6074132207723</v>
      </c>
      <c r="H29" s="68">
        <v>7253.8892328044585</v>
      </c>
      <c r="I29" s="68">
        <v>1868.1471570799763</v>
      </c>
      <c r="J29" s="68">
        <v>2010.8077782599655</v>
      </c>
      <c r="K29" s="68">
        <v>1868.4043917755359</v>
      </c>
      <c r="L29" s="68">
        <v>1536.7350910960292</v>
      </c>
      <c r="M29" s="68">
        <v>1994.6656903912337</v>
      </c>
      <c r="N29" s="68">
        <v>2385.4900941578967</v>
      </c>
      <c r="O29" s="68">
        <v>33036.543758646156</v>
      </c>
      <c r="P29" s="68">
        <v>2400.2141391348168</v>
      </c>
      <c r="Q29" s="68">
        <v>1928.9208820322244</v>
      </c>
      <c r="R29" s="68">
        <v>2157.0934424902566</v>
      </c>
      <c r="S29" s="68">
        <v>1985.7533994475959</v>
      </c>
      <c r="T29" s="68">
        <v>2774.4629919151812</v>
      </c>
      <c r="U29" s="68">
        <v>2048.7018172164853</v>
      </c>
      <c r="V29" s="68">
        <v>2544.3943873452758</v>
      </c>
      <c r="W29" s="68">
        <v>2039.2374017750142</v>
      </c>
      <c r="X29" s="68">
        <v>2070.5052340013713</v>
      </c>
      <c r="Y29" s="68">
        <v>1921.3000102448191</v>
      </c>
      <c r="Z29" s="68">
        <v>2065.2486783630857</v>
      </c>
      <c r="AA29" s="68">
        <v>1740.7267130839393</v>
      </c>
      <c r="AB29" s="68">
        <v>25676.559097050067</v>
      </c>
      <c r="AC29" s="68">
        <v>1981.474396682597</v>
      </c>
      <c r="AD29" s="68">
        <v>2075.6735099061084</v>
      </c>
      <c r="AE29" s="68">
        <v>2063.6657326977074</v>
      </c>
      <c r="AF29" s="68">
        <v>2470.9899046236801</v>
      </c>
      <c r="AG29" s="68">
        <v>2230.4767416150403</v>
      </c>
      <c r="AH29" s="68">
        <v>2187.9419124927617</v>
      </c>
      <c r="AI29" s="68">
        <v>2126.1463900394251</v>
      </c>
      <c r="AJ29" s="68">
        <v>2522.6562092117288</v>
      </c>
      <c r="AK29" s="68">
        <v>2225.3156137335964</v>
      </c>
      <c r="AL29" s="68">
        <v>2554.9689726012871</v>
      </c>
      <c r="AM29" s="68">
        <v>2307.5323774302315</v>
      </c>
      <c r="AN29" s="68">
        <v>2137.2244410587909</v>
      </c>
      <c r="AO29" s="68">
        <v>26884.066202092956</v>
      </c>
      <c r="AP29" s="68">
        <v>2529.1067879865423</v>
      </c>
      <c r="AQ29" s="68">
        <v>2340.573892610134</v>
      </c>
      <c r="AR29" s="68">
        <v>2172.7448715222058</v>
      </c>
      <c r="AS29" s="68">
        <v>1967.8666716507867</v>
      </c>
      <c r="AT29" s="68">
        <v>2448.9522717432137</v>
      </c>
      <c r="AU29" s="68">
        <v>2825.4489496753367</v>
      </c>
      <c r="AV29" s="68">
        <v>2705.3657027605555</v>
      </c>
      <c r="AW29" s="68">
        <v>2436.6617342696782</v>
      </c>
      <c r="AX29" s="68">
        <v>2972.5601267856059</v>
      </c>
      <c r="AY29" s="68">
        <v>2637.2873143121865</v>
      </c>
      <c r="AZ29" s="68">
        <v>2512.6361199272815</v>
      </c>
      <c r="BA29" s="68">
        <v>2408.471209964162</v>
      </c>
      <c r="BB29" s="68">
        <v>29957.675653207691</v>
      </c>
      <c r="BC29" s="68">
        <v>2459.2604320630444</v>
      </c>
      <c r="BD29" s="68">
        <v>2701.4416920039948</v>
      </c>
      <c r="BE29" s="68">
        <v>2731.6699796293547</v>
      </c>
      <c r="BF29" s="68">
        <v>2706.5228688983552</v>
      </c>
      <c r="BG29" s="68">
        <v>3236.9766095610698</v>
      </c>
    </row>
    <row r="30" spans="1:59" s="31" customFormat="1" ht="15.75" customHeight="1" x14ac:dyDescent="0.2">
      <c r="A30" s="55" t="s">
        <v>71</v>
      </c>
      <c r="B30" s="55" t="s">
        <v>280</v>
      </c>
      <c r="C30" s="34">
        <v>668.00485691771996</v>
      </c>
      <c r="D30" s="34">
        <v>418.98420556897486</v>
      </c>
      <c r="E30" s="34">
        <v>361.79515227207116</v>
      </c>
      <c r="F30" s="34">
        <v>500.61323781657859</v>
      </c>
      <c r="G30" s="34">
        <v>369.49058948342042</v>
      </c>
      <c r="H30" s="34">
        <v>420.95426676729727</v>
      </c>
      <c r="I30" s="34">
        <v>549.38317002454482</v>
      </c>
      <c r="J30" s="34">
        <v>325.48015601894224</v>
      </c>
      <c r="K30" s="34">
        <v>408.74056167253616</v>
      </c>
      <c r="L30" s="34">
        <v>281.97556130848159</v>
      </c>
      <c r="M30" s="34">
        <v>369.31952961783037</v>
      </c>
      <c r="N30" s="34">
        <v>320.47530500047873</v>
      </c>
      <c r="O30" s="34">
        <v>4995.2165924688752</v>
      </c>
      <c r="P30" s="34">
        <v>306.86647695320767</v>
      </c>
      <c r="Q30" s="34">
        <v>151.69975718869787</v>
      </c>
      <c r="R30" s="34">
        <v>460.53192747910288</v>
      </c>
      <c r="S30" s="34">
        <v>244.92070493276995</v>
      </c>
      <c r="T30" s="34">
        <v>461.49645637189406</v>
      </c>
      <c r="U30" s="34">
        <v>422.62573923897583</v>
      </c>
      <c r="V30" s="34">
        <v>540.04715486280634</v>
      </c>
      <c r="W30" s="34">
        <v>462.22575234896897</v>
      </c>
      <c r="X30" s="34">
        <v>450.93486844284786</v>
      </c>
      <c r="Y30" s="34">
        <v>547.18023387065557</v>
      </c>
      <c r="Z30" s="34">
        <v>362.39113321812835</v>
      </c>
      <c r="AA30" s="34">
        <v>513.9411677841606</v>
      </c>
      <c r="AB30" s="34">
        <v>4924.8613726922167</v>
      </c>
      <c r="AC30" s="34">
        <v>197.98126674873745</v>
      </c>
      <c r="AD30" s="34">
        <v>368.09858674221516</v>
      </c>
      <c r="AE30" s="34">
        <v>317.58184471228418</v>
      </c>
      <c r="AF30" s="34">
        <v>382.4618495498886</v>
      </c>
      <c r="AG30" s="34">
        <v>343.9220433989326</v>
      </c>
      <c r="AH30" s="34">
        <v>310.14987890809277</v>
      </c>
      <c r="AI30" s="34">
        <v>489.65797000557274</v>
      </c>
      <c r="AJ30" s="34">
        <v>436.50712668550574</v>
      </c>
      <c r="AK30" s="34">
        <v>439.43038382751973</v>
      </c>
      <c r="AL30" s="34">
        <v>588.24088651055274</v>
      </c>
      <c r="AM30" s="34">
        <v>383.3876822675287</v>
      </c>
      <c r="AN30" s="34">
        <v>541.86919471079864</v>
      </c>
      <c r="AO30" s="34">
        <v>4799.2887140676285</v>
      </c>
      <c r="AP30" s="34">
        <v>420.95591861254803</v>
      </c>
      <c r="AQ30" s="34">
        <v>453.95680664736739</v>
      </c>
      <c r="AR30" s="34">
        <v>433.40422652307558</v>
      </c>
      <c r="AS30" s="34">
        <v>326.86191960301466</v>
      </c>
      <c r="AT30" s="34">
        <v>331.97783688365075</v>
      </c>
      <c r="AU30" s="34">
        <v>407.20580334460527</v>
      </c>
      <c r="AV30" s="34">
        <v>497.89870942994673</v>
      </c>
      <c r="AW30" s="34">
        <v>543.71045262220969</v>
      </c>
      <c r="AX30" s="34">
        <v>446.33359950966479</v>
      </c>
      <c r="AY30" s="34">
        <v>558.55973874414303</v>
      </c>
      <c r="AZ30" s="34">
        <v>459.97059483824967</v>
      </c>
      <c r="BA30" s="34">
        <v>546.79133467868428</v>
      </c>
      <c r="BB30" s="34">
        <v>5427.6269414371609</v>
      </c>
      <c r="BC30" s="34">
        <v>520.38846978172955</v>
      </c>
      <c r="BD30" s="34">
        <v>464.47702616725019</v>
      </c>
      <c r="BE30" s="34">
        <v>568.68523105875579</v>
      </c>
      <c r="BF30" s="34">
        <v>829.47989395309287</v>
      </c>
      <c r="BG30" s="34">
        <v>485.46901295807203</v>
      </c>
    </row>
    <row r="31" spans="1:59" s="246" customFormat="1" ht="15.75" customHeight="1" x14ac:dyDescent="0.2">
      <c r="A31" s="327" t="s">
        <v>54</v>
      </c>
      <c r="B31" s="327" t="s">
        <v>71</v>
      </c>
      <c r="C31" s="269">
        <v>97736.000799389672</v>
      </c>
      <c r="D31" s="269">
        <v>112254.06456671632</v>
      </c>
      <c r="E31" s="269">
        <v>122432.20862362695</v>
      </c>
      <c r="F31" s="269">
        <v>122416.59253074335</v>
      </c>
      <c r="G31" s="269">
        <v>108312.79508552473</v>
      </c>
      <c r="H31" s="269">
        <v>127498.70360812513</v>
      </c>
      <c r="I31" s="269">
        <v>115227.75972953658</v>
      </c>
      <c r="J31" s="269">
        <v>114416.12030944737</v>
      </c>
      <c r="K31" s="269">
        <v>130479.86930270439</v>
      </c>
      <c r="L31" s="269">
        <v>121074.42692807141</v>
      </c>
      <c r="M31" s="269">
        <v>114973.06563519957</v>
      </c>
      <c r="N31" s="269">
        <v>146907.21286607196</v>
      </c>
      <c r="O31" s="269">
        <v>1433728.8199851573</v>
      </c>
      <c r="P31" s="258">
        <v>108284.17171975275</v>
      </c>
      <c r="Q31" s="258">
        <v>113633.3242640758</v>
      </c>
      <c r="R31" s="258">
        <v>124430.00779162197</v>
      </c>
      <c r="S31" s="258">
        <v>124438.07322874702</v>
      </c>
      <c r="T31" s="258">
        <v>122004.97706766619</v>
      </c>
      <c r="U31" s="258">
        <v>142469.82134189428</v>
      </c>
      <c r="V31" s="258">
        <v>139097.36023882363</v>
      </c>
      <c r="W31" s="258">
        <v>146561.85695665696</v>
      </c>
      <c r="X31" s="258">
        <v>133651.60408601718</v>
      </c>
      <c r="Y31" s="258">
        <v>147771.50055008355</v>
      </c>
      <c r="Z31" s="258">
        <v>144814.43373770008</v>
      </c>
      <c r="AA31" s="258">
        <v>168945.57412738816</v>
      </c>
      <c r="AB31" s="258">
        <v>1616102.7051104277</v>
      </c>
      <c r="AC31" s="258">
        <v>144102.07409159446</v>
      </c>
      <c r="AD31" s="258">
        <v>149378.57028124947</v>
      </c>
      <c r="AE31" s="258">
        <v>150482.49103063557</v>
      </c>
      <c r="AF31" s="258">
        <v>166370.19947095605</v>
      </c>
      <c r="AG31" s="258">
        <v>159227.89940157015</v>
      </c>
      <c r="AH31" s="258">
        <v>158671.64899908053</v>
      </c>
      <c r="AI31" s="258">
        <v>180224.93339788297</v>
      </c>
      <c r="AJ31" s="258">
        <v>174507.46485243723</v>
      </c>
      <c r="AK31" s="258">
        <v>155164.31957401303</v>
      </c>
      <c r="AL31" s="258">
        <v>163062.78340133891</v>
      </c>
      <c r="AM31" s="258">
        <v>155575.97230561654</v>
      </c>
      <c r="AN31" s="258">
        <v>208781.46651878834</v>
      </c>
      <c r="AO31" s="258">
        <v>1965549.8233251632</v>
      </c>
      <c r="AP31" s="258">
        <v>151419.39641291663</v>
      </c>
      <c r="AQ31" s="258">
        <v>160948.05038039203</v>
      </c>
      <c r="AR31" s="258">
        <v>167743.79365194245</v>
      </c>
      <c r="AS31" s="258">
        <v>166366.53969734709</v>
      </c>
      <c r="AT31" s="258">
        <v>167659.46589296806</v>
      </c>
      <c r="AU31" s="258">
        <v>175250.50138775868</v>
      </c>
      <c r="AV31" s="258">
        <v>191227.90087894871</v>
      </c>
      <c r="AW31" s="258">
        <v>192319.43356716089</v>
      </c>
      <c r="AX31" s="258">
        <v>204269.77381163297</v>
      </c>
      <c r="AY31" s="258">
        <v>184638.56025036654</v>
      </c>
      <c r="AZ31" s="258">
        <v>180030.50584496435</v>
      </c>
      <c r="BA31" s="258">
        <v>242232.99255622478</v>
      </c>
      <c r="BB31" s="258">
        <v>2184106.9143326231</v>
      </c>
      <c r="BC31" s="258">
        <v>174147.96736595957</v>
      </c>
      <c r="BD31" s="258">
        <v>187464.02599211791</v>
      </c>
      <c r="BE31" s="258">
        <v>201780.94267824889</v>
      </c>
      <c r="BF31" s="258">
        <v>187041.75693739977</v>
      </c>
      <c r="BG31" s="258">
        <v>187978.60650706445</v>
      </c>
    </row>
    <row r="32" spans="1:59" s="31" customFormat="1" ht="15.75" customHeight="1" x14ac:dyDescent="0.2">
      <c r="A32" s="65" t="s">
        <v>71</v>
      </c>
      <c r="B32" s="55" t="s">
        <v>270</v>
      </c>
      <c r="C32" s="30">
        <v>19280.349541609237</v>
      </c>
      <c r="D32" s="30">
        <v>23069.414373785188</v>
      </c>
      <c r="E32" s="30">
        <v>24987.625406385054</v>
      </c>
      <c r="F32" s="30">
        <v>23498.795406885667</v>
      </c>
      <c r="G32" s="30">
        <v>21129.539566827443</v>
      </c>
      <c r="H32" s="30">
        <v>24503.128312542918</v>
      </c>
      <c r="I32" s="30">
        <v>20766.024411164402</v>
      </c>
      <c r="J32" s="30">
        <v>20629.221558316232</v>
      </c>
      <c r="K32" s="30">
        <v>21364.149997372391</v>
      </c>
      <c r="L32" s="30">
        <v>21229.945509840218</v>
      </c>
      <c r="M32" s="30">
        <v>22017.508884652245</v>
      </c>
      <c r="N32" s="30">
        <v>24116.910224455532</v>
      </c>
      <c r="O32" s="30">
        <v>266592.61319383653</v>
      </c>
      <c r="P32" s="30">
        <v>19002.992755350355</v>
      </c>
      <c r="Q32" s="30">
        <v>19539.958932879435</v>
      </c>
      <c r="R32" s="30">
        <v>22750.488198474974</v>
      </c>
      <c r="S32" s="30">
        <v>22364.301410410004</v>
      </c>
      <c r="T32" s="30">
        <v>24267.638193254152</v>
      </c>
      <c r="U32" s="30">
        <v>25252.904307651479</v>
      </c>
      <c r="V32" s="30">
        <v>24471.291664274257</v>
      </c>
      <c r="W32" s="30">
        <v>24653.12371599648</v>
      </c>
      <c r="X32" s="30">
        <v>22317.049264822555</v>
      </c>
      <c r="Y32" s="30">
        <v>24904.055405142841</v>
      </c>
      <c r="Z32" s="30">
        <v>24464.066761006994</v>
      </c>
      <c r="AA32" s="30">
        <v>30206.26396526007</v>
      </c>
      <c r="AB32" s="30">
        <v>284194.1345745236</v>
      </c>
      <c r="AC32" s="30">
        <v>22082.859242652812</v>
      </c>
      <c r="AD32" s="30">
        <v>25584.700847258835</v>
      </c>
      <c r="AE32" s="30">
        <v>25178.589074784137</v>
      </c>
      <c r="AF32" s="30">
        <v>25634.672006698638</v>
      </c>
      <c r="AG32" s="30">
        <v>23293.330683562701</v>
      </c>
      <c r="AH32" s="30">
        <v>25811.586666686937</v>
      </c>
      <c r="AI32" s="30">
        <v>26385.12653229287</v>
      </c>
      <c r="AJ32" s="30">
        <v>25599.247539949003</v>
      </c>
      <c r="AK32" s="30">
        <v>25602.082969990945</v>
      </c>
      <c r="AL32" s="30">
        <v>26584.047778839322</v>
      </c>
      <c r="AM32" s="30">
        <v>23911.189000516693</v>
      </c>
      <c r="AN32" s="30">
        <v>32719.394839739085</v>
      </c>
      <c r="AO32" s="30">
        <v>308386.82718297199</v>
      </c>
      <c r="AP32" s="30">
        <v>21745.740665396126</v>
      </c>
      <c r="AQ32" s="30">
        <v>22922.63714434523</v>
      </c>
      <c r="AR32" s="30">
        <v>24874.911786315053</v>
      </c>
      <c r="AS32" s="30">
        <v>20521.676019681054</v>
      </c>
      <c r="AT32" s="30">
        <v>20896.347463231938</v>
      </c>
      <c r="AU32" s="30">
        <v>26344.224247536768</v>
      </c>
      <c r="AV32" s="30">
        <v>21693.36327752826</v>
      </c>
      <c r="AW32" s="30">
        <v>21958.429114712573</v>
      </c>
      <c r="AX32" s="30">
        <v>23144.3782233087</v>
      </c>
      <c r="AY32" s="30">
        <v>21189.48369975041</v>
      </c>
      <c r="AZ32" s="30">
        <v>22521.896720972316</v>
      </c>
      <c r="BA32" s="30">
        <v>32418.192483419709</v>
      </c>
      <c r="BB32" s="30">
        <v>280231.28084619815</v>
      </c>
      <c r="BC32" s="30">
        <v>21424.193554709822</v>
      </c>
      <c r="BD32" s="30">
        <v>22409.155136771078</v>
      </c>
      <c r="BE32" s="30">
        <v>23156.500166429087</v>
      </c>
      <c r="BF32" s="30">
        <v>24309.699023898116</v>
      </c>
      <c r="BG32" s="30">
        <v>23668.511054316587</v>
      </c>
    </row>
    <row r="33" spans="1:59" s="31" customFormat="1" ht="15.75" customHeight="1" x14ac:dyDescent="0.2">
      <c r="A33" s="220" t="s">
        <v>71</v>
      </c>
      <c r="B33" s="220" t="s">
        <v>271</v>
      </c>
      <c r="C33" s="25">
        <v>1539.2362170240508</v>
      </c>
      <c r="D33" s="25">
        <v>2094.7871299796566</v>
      </c>
      <c r="E33" s="25">
        <v>2041.1938591266216</v>
      </c>
      <c r="F33" s="25">
        <v>2780.873729429773</v>
      </c>
      <c r="G33" s="25">
        <v>1779.7113140820391</v>
      </c>
      <c r="H33" s="25">
        <v>2914.4154236238892</v>
      </c>
      <c r="I33" s="25">
        <v>2047.1374864680718</v>
      </c>
      <c r="J33" s="25">
        <v>2634.0068755501538</v>
      </c>
      <c r="K33" s="25">
        <v>2375.8505123655436</v>
      </c>
      <c r="L33" s="25">
        <v>2684.115541977591</v>
      </c>
      <c r="M33" s="25">
        <v>1766.0219748576142</v>
      </c>
      <c r="N33" s="25">
        <v>3775.5232994490007</v>
      </c>
      <c r="O33" s="25">
        <v>28432.873363934003</v>
      </c>
      <c r="P33" s="58">
        <v>2182.2214439877762</v>
      </c>
      <c r="Q33" s="58">
        <v>2826.7006029944123</v>
      </c>
      <c r="R33" s="58">
        <v>2064.0352087110409</v>
      </c>
      <c r="S33" s="58">
        <v>2832.4275648786356</v>
      </c>
      <c r="T33" s="58">
        <v>1865.7076854255236</v>
      </c>
      <c r="U33" s="58">
        <v>3138.2031272778718</v>
      </c>
      <c r="V33" s="58">
        <v>2142.9654743120946</v>
      </c>
      <c r="W33" s="58">
        <v>3450.7755855623473</v>
      </c>
      <c r="X33" s="58">
        <v>2216.364638564316</v>
      </c>
      <c r="Y33" s="58">
        <v>3729.6246400657406</v>
      </c>
      <c r="Z33" s="58">
        <v>3230.0051814010285</v>
      </c>
      <c r="AA33" s="58">
        <v>4809.8823308426299</v>
      </c>
      <c r="AB33" s="58">
        <v>34488.913484023418</v>
      </c>
      <c r="AC33" s="58">
        <v>2152.4033966449983</v>
      </c>
      <c r="AD33" s="58">
        <v>2180.9838148568506</v>
      </c>
      <c r="AE33" s="58">
        <v>3206.6890457833656</v>
      </c>
      <c r="AF33" s="58">
        <v>2929.9067401843395</v>
      </c>
      <c r="AG33" s="58">
        <v>2009.4538015502817</v>
      </c>
      <c r="AH33" s="58">
        <v>3718.759314405354</v>
      </c>
      <c r="AI33" s="58">
        <v>2141.8506818273709</v>
      </c>
      <c r="AJ33" s="58">
        <v>3333.7599659260945</v>
      </c>
      <c r="AK33" s="58">
        <v>2071.8552174821261</v>
      </c>
      <c r="AL33" s="58">
        <v>3768.113670645982</v>
      </c>
      <c r="AM33" s="58">
        <v>2957.1211368674517</v>
      </c>
      <c r="AN33" s="58">
        <v>5054.7706514679603</v>
      </c>
      <c r="AO33" s="58">
        <v>35525.66743764218</v>
      </c>
      <c r="AP33" s="58">
        <v>765.29341948030083</v>
      </c>
      <c r="AQ33" s="58">
        <v>2507.3271236327964</v>
      </c>
      <c r="AR33" s="58">
        <v>2103.6803232729453</v>
      </c>
      <c r="AS33" s="58">
        <v>3118.793484507949</v>
      </c>
      <c r="AT33" s="58">
        <v>2553.1833905095432</v>
      </c>
      <c r="AU33" s="58">
        <v>3714.5667061303175</v>
      </c>
      <c r="AV33" s="58">
        <v>1307.662991697292</v>
      </c>
      <c r="AW33" s="58">
        <v>3688.8872266911194</v>
      </c>
      <c r="AX33" s="58">
        <v>2175.0958387766927</v>
      </c>
      <c r="AY33" s="58">
        <v>3286.2506185885209</v>
      </c>
      <c r="AZ33" s="58">
        <v>3203.3411835137381</v>
      </c>
      <c r="BA33" s="58">
        <v>5386.8680416312909</v>
      </c>
      <c r="BB33" s="58">
        <v>33810.950348432503</v>
      </c>
      <c r="BC33" s="58">
        <v>662.68178269104794</v>
      </c>
      <c r="BD33" s="58">
        <v>3165.4670963163326</v>
      </c>
      <c r="BE33" s="58">
        <v>1655.1639439284975</v>
      </c>
      <c r="BF33" s="58">
        <v>3673.2164293830915</v>
      </c>
      <c r="BG33" s="58">
        <v>1650.6775414699223</v>
      </c>
    </row>
    <row r="34" spans="1:59" s="31" customFormat="1" ht="15.75" customHeight="1" x14ac:dyDescent="0.2">
      <c r="A34" s="55" t="s">
        <v>71</v>
      </c>
      <c r="B34" s="55" t="s">
        <v>272</v>
      </c>
      <c r="C34" s="34">
        <v>72212.722488094092</v>
      </c>
      <c r="D34" s="34">
        <v>82488.991933616024</v>
      </c>
      <c r="E34" s="34">
        <v>89747.249502909937</v>
      </c>
      <c r="F34" s="34">
        <v>92346.561043975264</v>
      </c>
      <c r="G34" s="34">
        <v>80335.613273434967</v>
      </c>
      <c r="H34" s="34">
        <v>94302.939145866432</v>
      </c>
      <c r="I34" s="34">
        <v>87244.613175845167</v>
      </c>
      <c r="J34" s="34">
        <v>86852.789902806311</v>
      </c>
      <c r="K34" s="34">
        <v>102541.62450174913</v>
      </c>
      <c r="L34" s="34">
        <v>92947.092128924138</v>
      </c>
      <c r="M34" s="34">
        <v>85692.849935342849</v>
      </c>
      <c r="N34" s="34">
        <v>113241.06210040204</v>
      </c>
      <c r="O34" s="34">
        <v>1079954.1091329665</v>
      </c>
      <c r="P34" s="34">
        <v>84039.106791831175</v>
      </c>
      <c r="Q34" s="34">
        <v>87161.691546749309</v>
      </c>
      <c r="R34" s="34">
        <v>95545.375627725196</v>
      </c>
      <c r="S34" s="34">
        <v>94747.613578069868</v>
      </c>
      <c r="T34" s="34">
        <v>91071.92179008032</v>
      </c>
      <c r="U34" s="34">
        <v>106689.16327661557</v>
      </c>
      <c r="V34" s="34">
        <v>107872.58498195036</v>
      </c>
      <c r="W34" s="34">
        <v>114155.22305410012</v>
      </c>
      <c r="X34" s="34">
        <v>104134.12057078718</v>
      </c>
      <c r="Y34" s="34">
        <v>113000.18049582619</v>
      </c>
      <c r="Z34" s="34">
        <v>112140.96825104851</v>
      </c>
      <c r="AA34" s="34">
        <v>126737.79041699343</v>
      </c>
      <c r="AB34" s="34">
        <v>1237295.7403817773</v>
      </c>
      <c r="AC34" s="34">
        <v>115480.78221702404</v>
      </c>
      <c r="AD34" s="34">
        <v>112946.50104836046</v>
      </c>
      <c r="AE34" s="34">
        <v>117122.86479378869</v>
      </c>
      <c r="AF34" s="34">
        <v>129748.59467961185</v>
      </c>
      <c r="AG34" s="34">
        <v>126225.00558038737</v>
      </c>
      <c r="AH34" s="34">
        <v>122623.34651411236</v>
      </c>
      <c r="AI34" s="34">
        <v>146938.16362223111</v>
      </c>
      <c r="AJ34" s="34">
        <v>137074.74238541815</v>
      </c>
      <c r="AK34" s="34">
        <v>123199.35853480424</v>
      </c>
      <c r="AL34" s="34">
        <v>128516.50103795141</v>
      </c>
      <c r="AM34" s="34">
        <v>124433.40246815933</v>
      </c>
      <c r="AN34" s="34">
        <v>160418.08569934106</v>
      </c>
      <c r="AO34" s="34">
        <v>1544727.34858119</v>
      </c>
      <c r="AP34" s="34">
        <v>125127.54930423864</v>
      </c>
      <c r="AQ34" s="34">
        <v>129348.05304515302</v>
      </c>
      <c r="AR34" s="34">
        <v>134684.73857760127</v>
      </c>
      <c r="AS34" s="34">
        <v>135186.83495978441</v>
      </c>
      <c r="AT34" s="34">
        <v>139408.60729821818</v>
      </c>
      <c r="AU34" s="34">
        <v>138944.12796762155</v>
      </c>
      <c r="AV34" s="34">
        <v>158523.78243852162</v>
      </c>
      <c r="AW34" s="34">
        <v>160024.33796005999</v>
      </c>
      <c r="AX34" s="34">
        <v>172092.66227355189</v>
      </c>
      <c r="AY34" s="34">
        <v>153228.69624958595</v>
      </c>
      <c r="AZ34" s="34">
        <v>148471.0187625463</v>
      </c>
      <c r="BA34" s="34">
        <v>192857.54729762531</v>
      </c>
      <c r="BB34" s="34">
        <v>1787897.9561345081</v>
      </c>
      <c r="BC34" s="34">
        <v>147446.97037982009</v>
      </c>
      <c r="BD34" s="34">
        <v>155842.03313489456</v>
      </c>
      <c r="BE34" s="34">
        <v>171074.67748226691</v>
      </c>
      <c r="BF34" s="34">
        <v>153088.70173086596</v>
      </c>
      <c r="BG34" s="34">
        <v>157127.08323183961</v>
      </c>
    </row>
    <row r="35" spans="1:59" s="31" customFormat="1" ht="15.75" customHeight="1" x14ac:dyDescent="0.2">
      <c r="A35" s="220" t="s">
        <v>71</v>
      </c>
      <c r="B35" s="220" t="s">
        <v>273</v>
      </c>
      <c r="C35" s="25">
        <v>521.01050020122841</v>
      </c>
      <c r="D35" s="25">
        <v>546.7123518875095</v>
      </c>
      <c r="E35" s="25">
        <v>570.79102000215244</v>
      </c>
      <c r="F35" s="25">
        <v>533.53113724241314</v>
      </c>
      <c r="G35" s="25">
        <v>452.50412829258113</v>
      </c>
      <c r="H35" s="25">
        <v>394.02491456289255</v>
      </c>
      <c r="I35" s="25">
        <v>523.77397287691076</v>
      </c>
      <c r="J35" s="25">
        <v>516.83582151928499</v>
      </c>
      <c r="K35" s="25">
        <v>552.04277467937766</v>
      </c>
      <c r="L35" s="25">
        <v>547.34950612302271</v>
      </c>
      <c r="M35" s="25">
        <v>470.93704173658625</v>
      </c>
      <c r="N35" s="25">
        <v>558.95984733825117</v>
      </c>
      <c r="O35" s="25">
        <v>6188.4730164622106</v>
      </c>
      <c r="P35" s="58">
        <v>432.30283478318455</v>
      </c>
      <c r="Q35" s="58">
        <v>566.28342559121859</v>
      </c>
      <c r="R35" s="58">
        <v>493.52057872912792</v>
      </c>
      <c r="S35" s="58">
        <v>429.58549453578155</v>
      </c>
      <c r="T35" s="58">
        <v>478.4917177977751</v>
      </c>
      <c r="U35" s="58">
        <v>505.38383400280316</v>
      </c>
      <c r="V35" s="58">
        <v>452.62061720778939</v>
      </c>
      <c r="W35" s="58">
        <v>498.69959770562667</v>
      </c>
      <c r="X35" s="58">
        <v>548.22566362915427</v>
      </c>
      <c r="Y35" s="58">
        <v>463.35487037247981</v>
      </c>
      <c r="Z35" s="58">
        <v>487.19167238755614</v>
      </c>
      <c r="AA35" s="58">
        <v>729.99976067558976</v>
      </c>
      <c r="AB35" s="58">
        <v>6085.6600674180872</v>
      </c>
      <c r="AC35" s="58">
        <v>568.31955804187567</v>
      </c>
      <c r="AD35" s="58">
        <v>534.60735445339049</v>
      </c>
      <c r="AE35" s="58">
        <v>610.42386984258087</v>
      </c>
      <c r="AF35" s="58">
        <v>538.69991932041444</v>
      </c>
      <c r="AG35" s="58">
        <v>1046.8099363259578</v>
      </c>
      <c r="AH35" s="58">
        <v>1005.5798003214117</v>
      </c>
      <c r="AI35" s="58">
        <v>408.5436940217466</v>
      </c>
      <c r="AJ35" s="58">
        <v>363.50980553024857</v>
      </c>
      <c r="AK35" s="58">
        <v>474.14301308695104</v>
      </c>
      <c r="AL35" s="58">
        <v>304.17605018978861</v>
      </c>
      <c r="AM35" s="58">
        <v>179.36592414446847</v>
      </c>
      <c r="AN35" s="58">
        <v>500.05692969105866</v>
      </c>
      <c r="AO35" s="58">
        <v>6534.2358549698938</v>
      </c>
      <c r="AP35" s="58">
        <v>548.58502954178346</v>
      </c>
      <c r="AQ35" s="58">
        <v>379.89001804769924</v>
      </c>
      <c r="AR35" s="58">
        <v>608.12774308308053</v>
      </c>
      <c r="AS35" s="58">
        <v>279.59423025704012</v>
      </c>
      <c r="AT35" s="58">
        <v>319.08749625301516</v>
      </c>
      <c r="AU35" s="58">
        <v>349.26497937274672</v>
      </c>
      <c r="AV35" s="58">
        <v>369.3930732395408</v>
      </c>
      <c r="AW35" s="58">
        <v>384.6922796377396</v>
      </c>
      <c r="AX35" s="58">
        <v>347.91107670875573</v>
      </c>
      <c r="AY35" s="58">
        <v>842.40090459291571</v>
      </c>
      <c r="AZ35" s="58">
        <v>342.68044776842095</v>
      </c>
      <c r="BA35" s="58">
        <v>428.904137409226</v>
      </c>
      <c r="BB35" s="58">
        <v>5200.5314159119644</v>
      </c>
      <c r="BC35" s="58">
        <v>320.66170951060883</v>
      </c>
      <c r="BD35" s="58">
        <v>515.97388832813999</v>
      </c>
      <c r="BE35" s="58">
        <v>511.97164839764719</v>
      </c>
      <c r="BF35" s="58">
        <v>302.32933144966063</v>
      </c>
      <c r="BG35" s="58">
        <v>325.37349963716355</v>
      </c>
    </row>
    <row r="36" spans="1:59" s="31" customFormat="1" ht="15.75" customHeight="1" x14ac:dyDescent="0.2">
      <c r="A36" s="55" t="s">
        <v>71</v>
      </c>
      <c r="B36" s="55" t="s">
        <v>274</v>
      </c>
      <c r="C36" s="34">
        <v>870.35302581457415</v>
      </c>
      <c r="D36" s="34">
        <v>885.93535226680763</v>
      </c>
      <c r="E36" s="34">
        <v>904.48289009788834</v>
      </c>
      <c r="F36" s="34">
        <v>797.93392112063839</v>
      </c>
      <c r="G36" s="34">
        <v>825.82445056828124</v>
      </c>
      <c r="H36" s="34">
        <v>1007.6095418196619</v>
      </c>
      <c r="I36" s="34">
        <v>867.34716877847677</v>
      </c>
      <c r="J36" s="34">
        <v>918.64572632653551</v>
      </c>
      <c r="K36" s="34">
        <v>871.35726289687693</v>
      </c>
      <c r="L36" s="34">
        <v>792.54763952423457</v>
      </c>
      <c r="M36" s="34">
        <v>713.07204568990596</v>
      </c>
      <c r="N36" s="34">
        <v>947.19178465623338</v>
      </c>
      <c r="O36" s="34">
        <v>10402.300809560114</v>
      </c>
      <c r="P36" s="34">
        <v>747.17257119932913</v>
      </c>
      <c r="Q36" s="34">
        <v>868.28467998615577</v>
      </c>
      <c r="R36" s="34">
        <v>1059.4729346079089</v>
      </c>
      <c r="S36" s="34">
        <v>898.15177153722186</v>
      </c>
      <c r="T36" s="34">
        <v>825.03844602734785</v>
      </c>
      <c r="U36" s="34">
        <v>1365.3350179890244</v>
      </c>
      <c r="V36" s="34">
        <v>924.00422727450336</v>
      </c>
      <c r="W36" s="34">
        <v>1019.0265459507693</v>
      </c>
      <c r="X36" s="34">
        <v>954.54314833459819</v>
      </c>
      <c r="Y36" s="34">
        <v>684.04636563430654</v>
      </c>
      <c r="Z36" s="34">
        <v>894.78080321302593</v>
      </c>
      <c r="AA36" s="34">
        <v>1222.7015530410235</v>
      </c>
      <c r="AB36" s="34">
        <v>11462.558064795212</v>
      </c>
      <c r="AC36" s="34">
        <v>898.47802407237953</v>
      </c>
      <c r="AD36" s="34">
        <v>1009.0494557147257</v>
      </c>
      <c r="AE36" s="34">
        <v>945.02576872975817</v>
      </c>
      <c r="AF36" s="34">
        <v>925.86810705274104</v>
      </c>
      <c r="AG36" s="34">
        <v>894.86428954232292</v>
      </c>
      <c r="AH36" s="34">
        <v>916.28691720113568</v>
      </c>
      <c r="AI36" s="34">
        <v>882.44337069971471</v>
      </c>
      <c r="AJ36" s="34">
        <v>747.23927918589527</v>
      </c>
      <c r="AK36" s="34">
        <v>745.54328869482629</v>
      </c>
      <c r="AL36" s="34">
        <v>541.85792581192493</v>
      </c>
      <c r="AM36" s="34">
        <v>772.76132078760054</v>
      </c>
      <c r="AN36" s="34">
        <v>1471.2855657008261</v>
      </c>
      <c r="AO36" s="34">
        <v>10750.70331319385</v>
      </c>
      <c r="AP36" s="34">
        <v>479.49824086777721</v>
      </c>
      <c r="AQ36" s="34">
        <v>811.17552295933876</v>
      </c>
      <c r="AR36" s="34">
        <v>1195.5866572572079</v>
      </c>
      <c r="AS36" s="34">
        <v>1152.4891011293707</v>
      </c>
      <c r="AT36" s="34">
        <v>727.00945429630451</v>
      </c>
      <c r="AU36" s="34">
        <v>892.34153966583187</v>
      </c>
      <c r="AV36" s="34">
        <v>1216.1040375168589</v>
      </c>
      <c r="AW36" s="34">
        <v>678.26311296044605</v>
      </c>
      <c r="AX36" s="34">
        <v>840.5308025165391</v>
      </c>
      <c r="AY36" s="34">
        <v>799.60445272270056</v>
      </c>
      <c r="AZ36" s="34">
        <v>765.8799758772027</v>
      </c>
      <c r="BA36" s="34">
        <v>1378.8309893774344</v>
      </c>
      <c r="BB36" s="34">
        <v>10937.313887147013</v>
      </c>
      <c r="BC36" s="34">
        <v>661.43819608465526</v>
      </c>
      <c r="BD36" s="34">
        <v>856.68013629496772</v>
      </c>
      <c r="BE36" s="34">
        <v>703.85651244469602</v>
      </c>
      <c r="BF36" s="34">
        <v>530.25959967403071</v>
      </c>
      <c r="BG36" s="34">
        <v>806.43459636173839</v>
      </c>
    </row>
    <row r="37" spans="1:59" s="31" customFormat="1" ht="15.75" customHeight="1" x14ac:dyDescent="0.2">
      <c r="A37" s="220" t="s">
        <v>71</v>
      </c>
      <c r="B37" s="220" t="s">
        <v>275</v>
      </c>
      <c r="C37" s="25">
        <v>355.4145082370697</v>
      </c>
      <c r="D37" s="25">
        <v>166.42892519294011</v>
      </c>
      <c r="E37" s="25">
        <v>346.39643383497264</v>
      </c>
      <c r="F37" s="25">
        <v>209.36275699291832</v>
      </c>
      <c r="G37" s="25">
        <v>238.18429364991263</v>
      </c>
      <c r="H37" s="25">
        <v>261.67043480010267</v>
      </c>
      <c r="I37" s="25">
        <v>175.29396542059428</v>
      </c>
      <c r="J37" s="25">
        <v>270.11897694380934</v>
      </c>
      <c r="K37" s="25">
        <v>196.50644581632611</v>
      </c>
      <c r="L37" s="25">
        <v>228.35329932057087</v>
      </c>
      <c r="M37" s="25">
        <v>319.72569384725904</v>
      </c>
      <c r="N37" s="25">
        <v>294.22152080920375</v>
      </c>
      <c r="O37" s="25">
        <v>3061.6772548656795</v>
      </c>
      <c r="P37" s="25">
        <v>159.68323334563843</v>
      </c>
      <c r="Q37" s="25">
        <v>296.59413557354736</v>
      </c>
      <c r="R37" s="25">
        <v>195.39010668166105</v>
      </c>
      <c r="S37" s="25">
        <v>212.63201566360746</v>
      </c>
      <c r="T37" s="25">
        <v>227.1823289524803</v>
      </c>
      <c r="U37" s="25">
        <v>305.92611354567435</v>
      </c>
      <c r="V37" s="25">
        <v>342.91887737190314</v>
      </c>
      <c r="W37" s="25">
        <v>450.15296480862366</v>
      </c>
      <c r="X37" s="25">
        <v>429.92386437927394</v>
      </c>
      <c r="Y37" s="25">
        <v>226.40026469984477</v>
      </c>
      <c r="Z37" s="25">
        <v>339.3895256467793</v>
      </c>
      <c r="AA37" s="25">
        <v>423.45021316462078</v>
      </c>
      <c r="AB37" s="25">
        <v>3609.643643833655</v>
      </c>
      <c r="AC37" s="25">
        <v>223.20042095682075</v>
      </c>
      <c r="AD37" s="25">
        <v>361.93799202381462</v>
      </c>
      <c r="AE37" s="25">
        <v>222.90200713073801</v>
      </c>
      <c r="AF37" s="25">
        <v>302.08931011797472</v>
      </c>
      <c r="AG37" s="25">
        <v>315.68550730969241</v>
      </c>
      <c r="AH37" s="25">
        <v>345.20926972093827</v>
      </c>
      <c r="AI37" s="25">
        <v>292.10225484795274</v>
      </c>
      <c r="AJ37" s="25">
        <v>246.41287756103719</v>
      </c>
      <c r="AK37" s="25">
        <v>256.04371598983948</v>
      </c>
      <c r="AL37" s="25">
        <v>422.86920486554789</v>
      </c>
      <c r="AM37" s="25">
        <v>502.86727833759034</v>
      </c>
      <c r="AN37" s="58">
        <v>238.72280492786459</v>
      </c>
      <c r="AO37" s="58">
        <v>3730.0426437898109</v>
      </c>
      <c r="AP37" s="58">
        <v>223.59835754915628</v>
      </c>
      <c r="AQ37" s="58">
        <v>384.08338279291178</v>
      </c>
      <c r="AR37" s="58">
        <v>236.00036735561943</v>
      </c>
      <c r="AS37" s="58">
        <v>240.11882455738663</v>
      </c>
      <c r="AT37" s="58">
        <v>276.80390542848863</v>
      </c>
      <c r="AU37" s="58">
        <v>328.90319412469711</v>
      </c>
      <c r="AV37" s="58">
        <v>250.43270599007622</v>
      </c>
      <c r="AW37" s="58">
        <v>254.15897822710443</v>
      </c>
      <c r="AX37" s="58">
        <v>628.14554644165048</v>
      </c>
      <c r="AY37" s="58">
        <v>364.80443618541369</v>
      </c>
      <c r="AZ37" s="58">
        <v>342.67939129554406</v>
      </c>
      <c r="BA37" s="58">
        <v>372.94038412011747</v>
      </c>
      <c r="BB37" s="58">
        <v>3902.669474068166</v>
      </c>
      <c r="BC37" s="58">
        <v>237.62064000957537</v>
      </c>
      <c r="BD37" s="58">
        <v>264.00670981041588</v>
      </c>
      <c r="BE37" s="58">
        <v>310.16548500281328</v>
      </c>
      <c r="BF37" s="58">
        <v>303.88150035807246</v>
      </c>
      <c r="BG37" s="58">
        <v>319.20229053547291</v>
      </c>
    </row>
    <row r="38" spans="1:59" s="31" customFormat="1" ht="15.75" customHeight="1" x14ac:dyDescent="0.2">
      <c r="A38" s="55" t="s">
        <v>71</v>
      </c>
      <c r="B38" s="55" t="s">
        <v>276</v>
      </c>
      <c r="C38" s="34">
        <v>0</v>
      </c>
      <c r="D38" s="34">
        <v>16.798719458746302</v>
      </c>
      <c r="E38" s="34">
        <v>0</v>
      </c>
      <c r="F38" s="34">
        <v>4.2159440777731101</v>
      </c>
      <c r="G38" s="34">
        <v>0</v>
      </c>
      <c r="H38" s="34">
        <v>0</v>
      </c>
      <c r="I38" s="34">
        <v>0</v>
      </c>
      <c r="J38" s="34">
        <v>0</v>
      </c>
      <c r="K38" s="34">
        <v>17.220119490686098</v>
      </c>
      <c r="L38" s="34">
        <v>0</v>
      </c>
      <c r="M38" s="34">
        <v>4.3459457528432699</v>
      </c>
      <c r="N38" s="34">
        <v>0</v>
      </c>
      <c r="O38" s="34">
        <v>42.58072878004878</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22.735541138071302</v>
      </c>
      <c r="AM38" s="34">
        <v>0</v>
      </c>
      <c r="AN38" s="34">
        <v>0</v>
      </c>
      <c r="AO38" s="34">
        <v>22.735541138071302</v>
      </c>
      <c r="AP38" s="34">
        <v>0</v>
      </c>
      <c r="AQ38" s="34">
        <v>0</v>
      </c>
      <c r="AR38" s="34">
        <v>0</v>
      </c>
      <c r="AS38" s="34">
        <v>0</v>
      </c>
      <c r="AT38" s="34">
        <v>0</v>
      </c>
      <c r="AU38" s="34">
        <v>0</v>
      </c>
      <c r="AV38" s="34">
        <v>24.592350619300401</v>
      </c>
      <c r="AW38" s="34">
        <v>0</v>
      </c>
      <c r="AX38" s="34">
        <v>0</v>
      </c>
      <c r="AY38" s="34">
        <v>0</v>
      </c>
      <c r="AZ38" s="34">
        <v>19.557954140273221</v>
      </c>
      <c r="BA38" s="34">
        <v>33.984426679807598</v>
      </c>
      <c r="BB38" s="34">
        <v>78.134731439381227</v>
      </c>
      <c r="BC38" s="34">
        <v>20.11234660101568</v>
      </c>
      <c r="BD38" s="34">
        <v>15.38098889639868</v>
      </c>
      <c r="BE38" s="34">
        <v>43.190724953984699</v>
      </c>
      <c r="BF38" s="34">
        <v>23.276728542105602</v>
      </c>
      <c r="BG38" s="34">
        <v>15.568032733846849</v>
      </c>
    </row>
    <row r="39" spans="1:59" s="31" customFormat="1" ht="15.75" customHeight="1" x14ac:dyDescent="0.2">
      <c r="A39" s="105" t="s">
        <v>71</v>
      </c>
      <c r="B39" s="220" t="s">
        <v>277</v>
      </c>
      <c r="C39" s="25">
        <v>36.189973069996213</v>
      </c>
      <c r="D39" s="25">
        <v>423.13554754209071</v>
      </c>
      <c r="E39" s="25">
        <v>820.92136824989859</v>
      </c>
      <c r="F39" s="25">
        <v>29.231617761434144</v>
      </c>
      <c r="G39" s="25">
        <v>421.44975265559935</v>
      </c>
      <c r="H39" s="25">
        <v>948.34400413829349</v>
      </c>
      <c r="I39" s="25">
        <v>1357.4793071711385</v>
      </c>
      <c r="J39" s="25">
        <v>48.950491635792105</v>
      </c>
      <c r="K39" s="25">
        <v>536.89431125724582</v>
      </c>
      <c r="L39" s="25">
        <v>519.69995359655479</v>
      </c>
      <c r="M39" s="25">
        <v>1873.3965305235101</v>
      </c>
      <c r="N39" s="25">
        <v>1892.0809648349709</v>
      </c>
      <c r="O39" s="25">
        <v>8907.7738224365257</v>
      </c>
      <c r="P39" s="58">
        <v>27.393725390179135</v>
      </c>
      <c r="Q39" s="58">
        <v>26.332508347451778</v>
      </c>
      <c r="R39" s="58">
        <v>48.963287182309628</v>
      </c>
      <c r="S39" s="58">
        <v>861.02848520288035</v>
      </c>
      <c r="T39" s="58">
        <v>1128.679627996496</v>
      </c>
      <c r="U39" s="58">
        <v>2298.4675722341135</v>
      </c>
      <c r="V39" s="58">
        <v>724.57821978358777</v>
      </c>
      <c r="W39" s="58">
        <v>93.235230829693492</v>
      </c>
      <c r="X39" s="58">
        <v>731.03056362467623</v>
      </c>
      <c r="Y39" s="58">
        <v>2504.0620975079078</v>
      </c>
      <c r="Z39" s="58">
        <v>228.52380250460246</v>
      </c>
      <c r="AA39" s="58">
        <v>233.01489833206597</v>
      </c>
      <c r="AB39" s="58">
        <v>8905.3100189359611</v>
      </c>
      <c r="AC39" s="58">
        <v>226.0715395986106</v>
      </c>
      <c r="AD39" s="58">
        <v>2169.5856971885496</v>
      </c>
      <c r="AE39" s="58">
        <v>265.25531445189944</v>
      </c>
      <c r="AF39" s="58">
        <v>3128.86018059752</v>
      </c>
      <c r="AG39" s="58">
        <v>2515.6701499023084</v>
      </c>
      <c r="AH39" s="58">
        <v>870.01177650027955</v>
      </c>
      <c r="AI39" s="58">
        <v>616.94430553844199</v>
      </c>
      <c r="AJ39" s="58">
        <v>4414.2899887123831</v>
      </c>
      <c r="AK39" s="58">
        <v>481.1215938235527</v>
      </c>
      <c r="AL39" s="58">
        <v>39.790844505314752</v>
      </c>
      <c r="AM39" s="58">
        <v>177.36009575715403</v>
      </c>
      <c r="AN39" s="58">
        <v>2157.2928596749666</v>
      </c>
      <c r="AO39" s="58">
        <v>17062.254346250982</v>
      </c>
      <c r="AP39" s="58">
        <v>190.91332066096081</v>
      </c>
      <c r="AQ39" s="58">
        <v>1017.5522959338174</v>
      </c>
      <c r="AR39" s="58">
        <v>1034.4920341834072</v>
      </c>
      <c r="AS39" s="58">
        <v>1539.1581352534645</v>
      </c>
      <c r="AT39" s="58">
        <v>1033.0555410169909</v>
      </c>
      <c r="AU39" s="58">
        <v>1177.3883004456025</v>
      </c>
      <c r="AV39" s="58">
        <v>1621.4333617926884</v>
      </c>
      <c r="AW39" s="58">
        <v>1072.1709119392597</v>
      </c>
      <c r="AX39" s="58">
        <v>1220.0783639436099</v>
      </c>
      <c r="AY39" s="58">
        <v>1760.9564807322686</v>
      </c>
      <c r="AZ39" s="58">
        <v>982.29025711908639</v>
      </c>
      <c r="BA39" s="58">
        <v>1743.3627658268369</v>
      </c>
      <c r="BB39" s="58">
        <v>14392.851768847995</v>
      </c>
      <c r="BC39" s="58">
        <v>88.90982609823584</v>
      </c>
      <c r="BD39" s="58">
        <v>1068.7397223963628</v>
      </c>
      <c r="BE39" s="58">
        <v>1053.3184987575955</v>
      </c>
      <c r="BF39" s="58">
        <v>1529.7532673408937</v>
      </c>
      <c r="BG39" s="58">
        <v>170.82132963447586</v>
      </c>
    </row>
    <row r="40" spans="1:59" s="31" customFormat="1" ht="15.75" customHeight="1" x14ac:dyDescent="0.2">
      <c r="A40" s="55" t="s">
        <v>71</v>
      </c>
      <c r="B40" s="55" t="s">
        <v>278</v>
      </c>
      <c r="C40" s="34">
        <v>1367.893773676667</v>
      </c>
      <c r="D40" s="34">
        <v>598.44799706724075</v>
      </c>
      <c r="E40" s="34">
        <v>597.18594706254748</v>
      </c>
      <c r="F40" s="34">
        <v>366.69301357085305</v>
      </c>
      <c r="G40" s="34">
        <v>577.17621255903055</v>
      </c>
      <c r="H40" s="34">
        <v>842.46898399803297</v>
      </c>
      <c r="I40" s="34">
        <v>338.56015251771066</v>
      </c>
      <c r="J40" s="34">
        <v>747.08476449580257</v>
      </c>
      <c r="K40" s="34">
        <v>532.27734884861241</v>
      </c>
      <c r="L40" s="34">
        <v>431.27890031638941</v>
      </c>
      <c r="M40" s="34">
        <v>433.75343758876022</v>
      </c>
      <c r="N40" s="34">
        <v>400.68742787224835</v>
      </c>
      <c r="O40" s="34">
        <v>7233.5079595738953</v>
      </c>
      <c r="P40" s="34">
        <v>341.09532567674677</v>
      </c>
      <c r="Q40" s="34">
        <v>706.48876119391355</v>
      </c>
      <c r="R40" s="34">
        <v>457.41924428115993</v>
      </c>
      <c r="S40" s="34">
        <v>414.01184896738181</v>
      </c>
      <c r="T40" s="34">
        <v>403.44517188663917</v>
      </c>
      <c r="U40" s="34">
        <v>385.71148241010764</v>
      </c>
      <c r="V40" s="34">
        <v>344.48059653233952</v>
      </c>
      <c r="W40" s="34">
        <v>630.21596858999942</v>
      </c>
      <c r="X40" s="34">
        <v>531.42390241961482</v>
      </c>
      <c r="Y40" s="34">
        <v>514.30819242505254</v>
      </c>
      <c r="Z40" s="34">
        <v>422.51832926804872</v>
      </c>
      <c r="AA40" s="34">
        <v>985.4516804390006</v>
      </c>
      <c r="AB40" s="34">
        <v>6136.5705040900048</v>
      </c>
      <c r="AC40" s="34">
        <v>830.20000809865951</v>
      </c>
      <c r="AD40" s="34">
        <v>2103.6792886129701</v>
      </c>
      <c r="AE40" s="34">
        <v>643.48586427094472</v>
      </c>
      <c r="AF40" s="34">
        <v>774.31982934052417</v>
      </c>
      <c r="AG40" s="34">
        <v>602.37693814316526</v>
      </c>
      <c r="AH40" s="34">
        <v>602.88433972816449</v>
      </c>
      <c r="AI40" s="34">
        <v>547.64744905452517</v>
      </c>
      <c r="AJ40" s="34">
        <v>711.14154872169729</v>
      </c>
      <c r="AK40" s="34">
        <v>507.75702036184521</v>
      </c>
      <c r="AL40" s="34">
        <v>719.2995832421451</v>
      </c>
      <c r="AM40" s="34">
        <v>562.78808406832093</v>
      </c>
      <c r="AN40" s="34">
        <v>632.05062895207675</v>
      </c>
      <c r="AO40" s="34">
        <v>9237.6305825950385</v>
      </c>
      <c r="AP40" s="34">
        <v>579.88436554154259</v>
      </c>
      <c r="AQ40" s="34">
        <v>1830.76951028961</v>
      </c>
      <c r="AR40" s="34">
        <v>1005.7503238529806</v>
      </c>
      <c r="AS40" s="34">
        <v>2268.6318120861833</v>
      </c>
      <c r="AT40" s="34">
        <v>768.93761687023311</v>
      </c>
      <c r="AU40" s="34">
        <v>185.52834697543938</v>
      </c>
      <c r="AV40" s="34">
        <v>3746.6387022532376</v>
      </c>
      <c r="AW40" s="34">
        <v>1550.8953870637847</v>
      </c>
      <c r="AX40" s="34">
        <v>982.89791576793971</v>
      </c>
      <c r="AY40" s="34">
        <v>557.65047080108229</v>
      </c>
      <c r="AZ40" s="34">
        <v>1024.7480532286247</v>
      </c>
      <c r="BA40" s="34">
        <v>837.83423800936009</v>
      </c>
      <c r="BB40" s="34">
        <v>15340.166742740019</v>
      </c>
      <c r="BC40" s="34">
        <v>1020.0802017754222</v>
      </c>
      <c r="BD40" s="34">
        <v>747.74649633552815</v>
      </c>
      <c r="BE40" s="34">
        <v>789.10119443672204</v>
      </c>
      <c r="BF40" s="34">
        <v>632.41912780731047</v>
      </c>
      <c r="BG40" s="34">
        <v>736.6113502755253</v>
      </c>
    </row>
    <row r="41" spans="1:59" s="31" customFormat="1" ht="15.75" customHeight="1" x14ac:dyDescent="0.2">
      <c r="A41" s="220" t="s">
        <v>71</v>
      </c>
      <c r="B41" s="61" t="s">
        <v>279</v>
      </c>
      <c r="C41" s="25">
        <v>1056.4486349899696</v>
      </c>
      <c r="D41" s="25">
        <v>1497.4827273931658</v>
      </c>
      <c r="E41" s="25">
        <v>1838.8648840092089</v>
      </c>
      <c r="F41" s="25">
        <v>1516.9012138734115</v>
      </c>
      <c r="G41" s="25">
        <v>2111.7209317556753</v>
      </c>
      <c r="H41" s="25">
        <v>1878.5297185451516</v>
      </c>
      <c r="I41" s="25">
        <v>1452.7594131193655</v>
      </c>
      <c r="J41" s="25">
        <v>1427.5374776440128</v>
      </c>
      <c r="K41" s="25">
        <v>1190.1586299868891</v>
      </c>
      <c r="L41" s="25">
        <v>1338.9431639262982</v>
      </c>
      <c r="M41" s="25">
        <v>1287.08945653655</v>
      </c>
      <c r="N41" s="25">
        <v>1282.2741976544432</v>
      </c>
      <c r="O41" s="25">
        <v>17878.71044943414</v>
      </c>
      <c r="P41" s="58">
        <v>965.50883579624337</v>
      </c>
      <c r="Q41" s="58">
        <v>1286.2455334952074</v>
      </c>
      <c r="R41" s="58">
        <v>1452.2351861331979</v>
      </c>
      <c r="S41" s="58">
        <v>1304.4604488853599</v>
      </c>
      <c r="T41" s="58">
        <v>1357.905749468036</v>
      </c>
      <c r="U41" s="58">
        <v>2142.7899104513413</v>
      </c>
      <c r="V41" s="58">
        <v>1436.9113817660404</v>
      </c>
      <c r="W41" s="58">
        <v>1246.724305788171</v>
      </c>
      <c r="X41" s="58">
        <v>1399.5987201797423</v>
      </c>
      <c r="Y41" s="58">
        <v>1323.8921022681993</v>
      </c>
      <c r="Z41" s="58">
        <v>2033.9815064094048</v>
      </c>
      <c r="AA41" s="58">
        <v>3165.1784508362516</v>
      </c>
      <c r="AB41" s="58">
        <v>19115.432131477195</v>
      </c>
      <c r="AC41" s="58">
        <v>1189.8693645295787</v>
      </c>
      <c r="AD41" s="58">
        <v>2037.057874597524</v>
      </c>
      <c r="AE41" s="58">
        <v>1853.7230938918892</v>
      </c>
      <c r="AF41" s="58">
        <v>1907.2595774912891</v>
      </c>
      <c r="AG41" s="58">
        <v>1915.3725063388911</v>
      </c>
      <c r="AH41" s="58">
        <v>2417.7424688897322</v>
      </c>
      <c r="AI41" s="58">
        <v>1573.6524266572324</v>
      </c>
      <c r="AJ41" s="58">
        <v>1648.9911208222302</v>
      </c>
      <c r="AK41" s="58">
        <v>1419.4705303518924</v>
      </c>
      <c r="AL41" s="58">
        <v>1557.5274093004539</v>
      </c>
      <c r="AM41" s="58">
        <v>1671.0542004635292</v>
      </c>
      <c r="AN41" s="58">
        <v>5097.672047168594</v>
      </c>
      <c r="AO41" s="58">
        <v>24289.392620502837</v>
      </c>
      <c r="AP41" s="58">
        <v>1429.5114621612274</v>
      </c>
      <c r="AQ41" s="58">
        <v>1362.8498407199706</v>
      </c>
      <c r="AR41" s="58">
        <v>1660.6069101525486</v>
      </c>
      <c r="AS41" s="58">
        <v>1730.430160784626</v>
      </c>
      <c r="AT41" s="58">
        <v>1355.6038235895876</v>
      </c>
      <c r="AU41" s="58">
        <v>2934.5990873929441</v>
      </c>
      <c r="AV41" s="58">
        <v>1968.6536248561556</v>
      </c>
      <c r="AW41" s="58">
        <v>2035.6041806408182</v>
      </c>
      <c r="AX41" s="58">
        <v>2136.833246137639</v>
      </c>
      <c r="AY41" s="58">
        <v>2031.5712277496348</v>
      </c>
      <c r="AZ41" s="58">
        <v>1894.1290921816617</v>
      </c>
      <c r="BA41" s="58">
        <v>6445.135666520865</v>
      </c>
      <c r="BB41" s="58">
        <v>26985.52832288768</v>
      </c>
      <c r="BC41" s="58">
        <v>1951.3140395269854</v>
      </c>
      <c r="BD41" s="58">
        <v>2258.0728183885503</v>
      </c>
      <c r="BE41" s="58">
        <v>2069.4408000119406</v>
      </c>
      <c r="BF41" s="58">
        <v>2305.237862859221</v>
      </c>
      <c r="BG41" s="58">
        <v>2608.7103665143381</v>
      </c>
    </row>
    <row r="42" spans="1:59" s="31" customFormat="1" ht="15.75" customHeight="1" x14ac:dyDescent="0.2">
      <c r="A42" s="55" t="s">
        <v>71</v>
      </c>
      <c r="B42" s="55" t="s">
        <v>280</v>
      </c>
      <c r="C42" s="34">
        <v>496.38213667279314</v>
      </c>
      <c r="D42" s="34">
        <v>465.92950852696066</v>
      </c>
      <c r="E42" s="34">
        <v>577.49731194867411</v>
      </c>
      <c r="F42" s="34">
        <v>332.49274581318895</v>
      </c>
      <c r="G42" s="34">
        <v>441.07116169920459</v>
      </c>
      <c r="H42" s="34">
        <v>445.57312822774173</v>
      </c>
      <c r="I42" s="34">
        <v>454.77067617475058</v>
      </c>
      <c r="J42" s="34">
        <v>370.92871420943339</v>
      </c>
      <c r="K42" s="34">
        <v>301.78739824131407</v>
      </c>
      <c r="L42" s="34">
        <v>355.10128452240423</v>
      </c>
      <c r="M42" s="34">
        <v>394.36468867147431</v>
      </c>
      <c r="N42" s="34">
        <v>398.30149860003718</v>
      </c>
      <c r="O42" s="34">
        <v>5034.2002533079767</v>
      </c>
      <c r="P42" s="34">
        <v>386.69420239209717</v>
      </c>
      <c r="Q42" s="34">
        <v>354.74413726515866</v>
      </c>
      <c r="R42" s="34">
        <v>363.10741909538694</v>
      </c>
      <c r="S42" s="34">
        <v>373.86061059626974</v>
      </c>
      <c r="T42" s="34">
        <v>378.96635677742893</v>
      </c>
      <c r="U42" s="34">
        <v>385.93669971631863</v>
      </c>
      <c r="V42" s="34">
        <v>385.00419835073996</v>
      </c>
      <c r="W42" s="34">
        <v>364.67998732514775</v>
      </c>
      <c r="X42" s="34">
        <v>389.32374927602621</v>
      </c>
      <c r="Y42" s="34">
        <v>421.57611614095339</v>
      </c>
      <c r="Z42" s="34">
        <v>573.0079048140816</v>
      </c>
      <c r="AA42" s="34">
        <v>431.84085780347465</v>
      </c>
      <c r="AB42" s="34">
        <v>4808.7422395530839</v>
      </c>
      <c r="AC42" s="34">
        <v>449.89031997468038</v>
      </c>
      <c r="AD42" s="34">
        <v>450.46690818237994</v>
      </c>
      <c r="AE42" s="34">
        <v>433.53219796155344</v>
      </c>
      <c r="AF42" s="34">
        <v>479.92912054075964</v>
      </c>
      <c r="AG42" s="34">
        <v>409.33000850743701</v>
      </c>
      <c r="AH42" s="34">
        <v>360.24193151424595</v>
      </c>
      <c r="AI42" s="34">
        <v>438.45906071201796</v>
      </c>
      <c r="AJ42" s="34">
        <v>368.13034061048336</v>
      </c>
      <c r="AK42" s="34">
        <v>406.94368942685702</v>
      </c>
      <c r="AL42" s="34">
        <v>585.86435484895776</v>
      </c>
      <c r="AM42" s="34">
        <v>408.06279651445993</v>
      </c>
      <c r="AN42" s="34">
        <v>492.13449212486665</v>
      </c>
      <c r="AO42" s="34">
        <v>5282.9852209186984</v>
      </c>
      <c r="AP42" s="34">
        <v>328.82224747909834</v>
      </c>
      <c r="AQ42" s="34">
        <v>383.71249651764191</v>
      </c>
      <c r="AR42" s="34">
        <v>339.89892886835077</v>
      </c>
      <c r="AS42" s="34">
        <v>328.81296930560273</v>
      </c>
      <c r="AT42" s="34">
        <v>320.82990355380645</v>
      </c>
      <c r="AU42" s="34">
        <v>379.5570184928128</v>
      </c>
      <c r="AV42" s="34">
        <v>505.8443149337391</v>
      </c>
      <c r="AW42" s="34">
        <v>671.99441522801988</v>
      </c>
      <c r="AX42" s="34">
        <v>701.24052447955421</v>
      </c>
      <c r="AY42" s="34">
        <v>577.14170965764981</v>
      </c>
      <c r="AZ42" s="34">
        <v>462.28400632122987</v>
      </c>
      <c r="BA42" s="34">
        <v>329.39212560480598</v>
      </c>
      <c r="BB42" s="34">
        <v>5329.5306604423122</v>
      </c>
      <c r="BC42" s="34">
        <v>313.98468913209535</v>
      </c>
      <c r="BD42" s="34">
        <v>320.76986368559949</v>
      </c>
      <c r="BE42" s="34">
        <v>413.55622161898219</v>
      </c>
      <c r="BF42" s="34">
        <v>342.98233522130676</v>
      </c>
      <c r="BG42" s="34">
        <v>549.61321374581871</v>
      </c>
    </row>
    <row r="43" spans="1:59" s="89" customFormat="1" ht="15.75" customHeight="1" x14ac:dyDescent="0.2">
      <c r="A43" s="292" t="s">
        <v>55</v>
      </c>
      <c r="B43" s="298" t="s">
        <v>71</v>
      </c>
      <c r="C43" s="288">
        <v>11575.000826692225</v>
      </c>
      <c r="D43" s="288">
        <v>9746.2891707515391</v>
      </c>
      <c r="E43" s="288">
        <v>15939.237432247974</v>
      </c>
      <c r="F43" s="288">
        <v>13331.883726313483</v>
      </c>
      <c r="G43" s="288">
        <v>10666.549838567709</v>
      </c>
      <c r="H43" s="288">
        <v>17384.873471430288</v>
      </c>
      <c r="I43" s="288">
        <v>12399.021071693502</v>
      </c>
      <c r="J43" s="288">
        <v>13258.883324717703</v>
      </c>
      <c r="K43" s="288">
        <v>14980.61077265888</v>
      </c>
      <c r="L43" s="288">
        <v>9728.3439957679693</v>
      </c>
      <c r="M43" s="288">
        <v>10719.34173584473</v>
      </c>
      <c r="N43" s="288">
        <v>24691.795378743365</v>
      </c>
      <c r="O43" s="288">
        <v>164421.83074542932</v>
      </c>
      <c r="P43" s="288">
        <v>14287.893767395673</v>
      </c>
      <c r="Q43" s="288">
        <v>11817.795231737753</v>
      </c>
      <c r="R43" s="288">
        <v>20498.715770135914</v>
      </c>
      <c r="S43" s="288">
        <v>14964.544233598688</v>
      </c>
      <c r="T43" s="288">
        <v>19247.23818830894</v>
      </c>
      <c r="U43" s="288">
        <v>18314.265094718437</v>
      </c>
      <c r="V43" s="288">
        <v>19134.5800343011</v>
      </c>
      <c r="W43" s="288">
        <v>16618.970657488946</v>
      </c>
      <c r="X43" s="288">
        <v>20484.582008233687</v>
      </c>
      <c r="Y43" s="288">
        <v>15817.253092793244</v>
      </c>
      <c r="Z43" s="288">
        <v>16444.20230276051</v>
      </c>
      <c r="AA43" s="288">
        <v>34852.57451566861</v>
      </c>
      <c r="AB43" s="288">
        <v>222482.6148971415</v>
      </c>
      <c r="AC43" s="288">
        <v>18745.028146203869</v>
      </c>
      <c r="AD43" s="288">
        <v>17516.435241856583</v>
      </c>
      <c r="AE43" s="288">
        <v>21129.972955695383</v>
      </c>
      <c r="AF43" s="288">
        <v>18767.448781614257</v>
      </c>
      <c r="AG43" s="288">
        <v>21639.102913444567</v>
      </c>
      <c r="AH43" s="288">
        <v>22678.929711286506</v>
      </c>
      <c r="AI43" s="288">
        <v>19228.12980793896</v>
      </c>
      <c r="AJ43" s="288">
        <v>16837.432019216729</v>
      </c>
      <c r="AK43" s="288">
        <v>14828.507140485035</v>
      </c>
      <c r="AL43" s="288">
        <v>17027.640858742394</v>
      </c>
      <c r="AM43" s="288">
        <v>17173.84571868788</v>
      </c>
      <c r="AN43" s="52">
        <v>22531.891058095582</v>
      </c>
      <c r="AO43" s="52">
        <v>228104.36435326774</v>
      </c>
      <c r="AP43" s="52">
        <v>17350.497328070571</v>
      </c>
      <c r="AQ43" s="52">
        <v>17285.163095483236</v>
      </c>
      <c r="AR43" s="52">
        <v>20929.481255196148</v>
      </c>
      <c r="AS43" s="52">
        <v>16800.896207239755</v>
      </c>
      <c r="AT43" s="52">
        <v>13910.092354248245</v>
      </c>
      <c r="AU43" s="52">
        <v>16189.377633104741</v>
      </c>
      <c r="AV43" s="52">
        <v>21725.8316938268</v>
      </c>
      <c r="AW43" s="52">
        <v>14412.768104442073</v>
      </c>
      <c r="AX43" s="52">
        <v>18052.064243340254</v>
      </c>
      <c r="AY43" s="52">
        <v>18780.837065996442</v>
      </c>
      <c r="AZ43" s="52">
        <v>20253.461643513925</v>
      </c>
      <c r="BA43" s="52">
        <v>28369.4609455873</v>
      </c>
      <c r="BB43" s="52">
        <v>224059.93157004949</v>
      </c>
      <c r="BC43" s="52">
        <v>21218.363633243385</v>
      </c>
      <c r="BD43" s="52">
        <v>21609.683790856321</v>
      </c>
      <c r="BE43" s="52">
        <v>23598.914852867303</v>
      </c>
      <c r="BF43" s="52">
        <v>19659.509888730376</v>
      </c>
      <c r="BG43" s="52">
        <v>19735.447547719126</v>
      </c>
    </row>
    <row r="44" spans="1:59" s="31" customFormat="1" ht="15.75" customHeight="1" x14ac:dyDescent="0.2">
      <c r="A44" s="55" t="s">
        <v>71</v>
      </c>
      <c r="B44" s="55" t="s">
        <v>270</v>
      </c>
      <c r="C44" s="34">
        <v>543.8454416189935</v>
      </c>
      <c r="D44" s="34">
        <v>614.23778213739354</v>
      </c>
      <c r="E44" s="34">
        <v>1932.4272701006528</v>
      </c>
      <c r="F44" s="34">
        <v>854.85509817868922</v>
      </c>
      <c r="G44" s="34">
        <v>689.47730446372532</v>
      </c>
      <c r="H44" s="34">
        <v>477.52821756569932</v>
      </c>
      <c r="I44" s="34">
        <v>799.21250043758459</v>
      </c>
      <c r="J44" s="34">
        <v>589.53824557423252</v>
      </c>
      <c r="K44" s="34">
        <v>756.05612620388911</v>
      </c>
      <c r="L44" s="34">
        <v>744.49709769657397</v>
      </c>
      <c r="M44" s="34">
        <v>610.57340935868501</v>
      </c>
      <c r="N44" s="34">
        <v>1072.0146243132317</v>
      </c>
      <c r="O44" s="34">
        <v>9684.2631176493505</v>
      </c>
      <c r="P44" s="34">
        <v>546.27542530230903</v>
      </c>
      <c r="Q44" s="34">
        <v>678.42758211472255</v>
      </c>
      <c r="R44" s="34">
        <v>2011.2580663674903</v>
      </c>
      <c r="S44" s="34">
        <v>815.10641712301299</v>
      </c>
      <c r="T44" s="34">
        <v>809.03457485131105</v>
      </c>
      <c r="U44" s="34">
        <v>788.02442616838516</v>
      </c>
      <c r="V44" s="34">
        <v>697.17330465937562</v>
      </c>
      <c r="W44" s="34">
        <v>937.21483259388401</v>
      </c>
      <c r="X44" s="34">
        <v>827.38966178390706</v>
      </c>
      <c r="Y44" s="34">
        <v>591.08714490643445</v>
      </c>
      <c r="Z44" s="34">
        <v>807.41934040880415</v>
      </c>
      <c r="AA44" s="34">
        <v>729.7447081776636</v>
      </c>
      <c r="AB44" s="34">
        <v>10238.1554844573</v>
      </c>
      <c r="AC44" s="34">
        <v>749.80178992683773</v>
      </c>
      <c r="AD44" s="34">
        <v>760.70525037573168</v>
      </c>
      <c r="AE44" s="34">
        <v>871.87238748021855</v>
      </c>
      <c r="AF44" s="34">
        <v>2039.0936653680965</v>
      </c>
      <c r="AG44" s="34">
        <v>1088.0983427673268</v>
      </c>
      <c r="AH44" s="34">
        <v>687.05082149808641</v>
      </c>
      <c r="AI44" s="34">
        <v>830.58702981783188</v>
      </c>
      <c r="AJ44" s="34">
        <v>786.97932444743822</v>
      </c>
      <c r="AK44" s="34">
        <v>732.39544940174414</v>
      </c>
      <c r="AL44" s="34">
        <v>665.73290316204179</v>
      </c>
      <c r="AM44" s="34">
        <v>697.7715109764838</v>
      </c>
      <c r="AN44" s="34">
        <v>694.85739292616836</v>
      </c>
      <c r="AO44" s="34">
        <v>10604.945868148003</v>
      </c>
      <c r="AP44" s="34">
        <v>572.6568524305203</v>
      </c>
      <c r="AQ44" s="34">
        <v>809.96354122506364</v>
      </c>
      <c r="AR44" s="34">
        <v>590.49564006883008</v>
      </c>
      <c r="AS44" s="34">
        <v>551.84708405564174</v>
      </c>
      <c r="AT44" s="34">
        <v>575.84729432028462</v>
      </c>
      <c r="AU44" s="34">
        <v>626.86332044079359</v>
      </c>
      <c r="AV44" s="34">
        <v>690.98407513270831</v>
      </c>
      <c r="AW44" s="34">
        <v>772.42427976270847</v>
      </c>
      <c r="AX44" s="34">
        <v>673.98447610685082</v>
      </c>
      <c r="AY44" s="34">
        <v>607.26307986669315</v>
      </c>
      <c r="AZ44" s="34">
        <v>755.90211778792207</v>
      </c>
      <c r="BA44" s="34">
        <v>611.77849644401431</v>
      </c>
      <c r="BB44" s="34">
        <v>7840.0102576420313</v>
      </c>
      <c r="BC44" s="34">
        <v>906.1366127211445</v>
      </c>
      <c r="BD44" s="34">
        <v>607.1408333394869</v>
      </c>
      <c r="BE44" s="34">
        <v>630.96106808945308</v>
      </c>
      <c r="BF44" s="34">
        <v>854.13021596018586</v>
      </c>
      <c r="BG44" s="34">
        <v>974.56665738767697</v>
      </c>
    </row>
    <row r="45" spans="1:59" s="31" customFormat="1" ht="15.75" customHeight="1" x14ac:dyDescent="0.2">
      <c r="A45" s="61" t="s">
        <v>71</v>
      </c>
      <c r="B45" s="61" t="s">
        <v>271</v>
      </c>
      <c r="C45" s="68">
        <v>42.944621298334297</v>
      </c>
      <c r="D45" s="68">
        <v>35.384352932849623</v>
      </c>
      <c r="E45" s="68">
        <v>57.825351649645981</v>
      </c>
      <c r="F45" s="68">
        <v>35.014139270895598</v>
      </c>
      <c r="G45" s="68">
        <v>81.252687784540001</v>
      </c>
      <c r="H45" s="68">
        <v>95.386735412090815</v>
      </c>
      <c r="I45" s="68">
        <v>40.457384744299858</v>
      </c>
      <c r="J45" s="68">
        <v>74.200873082180138</v>
      </c>
      <c r="K45" s="68">
        <v>62.992328444435515</v>
      </c>
      <c r="L45" s="68">
        <v>51.82550798354233</v>
      </c>
      <c r="M45" s="68">
        <v>48.601277051622958</v>
      </c>
      <c r="N45" s="68">
        <v>67.298450363610499</v>
      </c>
      <c r="O45" s="68">
        <v>693.18371001804758</v>
      </c>
      <c r="P45" s="68">
        <v>48.6502824220237</v>
      </c>
      <c r="Q45" s="68">
        <v>45.198816392495502</v>
      </c>
      <c r="R45" s="68">
        <v>88.864000171093451</v>
      </c>
      <c r="S45" s="68">
        <v>49.054584072832938</v>
      </c>
      <c r="T45" s="68">
        <v>67.926861744078352</v>
      </c>
      <c r="U45" s="68">
        <v>48.654065271643418</v>
      </c>
      <c r="V45" s="68">
        <v>122.72704285092951</v>
      </c>
      <c r="W45" s="68">
        <v>95.481513651321748</v>
      </c>
      <c r="X45" s="68">
        <v>31.367299723429216</v>
      </c>
      <c r="Y45" s="68">
        <v>38.355135851572513</v>
      </c>
      <c r="Z45" s="68">
        <v>32.335804966717063</v>
      </c>
      <c r="AA45" s="68">
        <v>20.234502541599618</v>
      </c>
      <c r="AB45" s="68">
        <v>688.84990965973702</v>
      </c>
      <c r="AC45" s="68">
        <v>397.58492880150936</v>
      </c>
      <c r="AD45" s="68">
        <v>22.8995054214768</v>
      </c>
      <c r="AE45" s="68">
        <v>89.1437743351525</v>
      </c>
      <c r="AF45" s="68">
        <v>7.4359315976334894</v>
      </c>
      <c r="AG45" s="68">
        <v>27.605898578414298</v>
      </c>
      <c r="AH45" s="68">
        <v>34.747972752527509</v>
      </c>
      <c r="AI45" s="68">
        <v>130.12141636497563</v>
      </c>
      <c r="AJ45" s="68">
        <v>8.5494042224534503</v>
      </c>
      <c r="AK45" s="68">
        <v>174.03104688991951</v>
      </c>
      <c r="AL45" s="68">
        <v>8.0311191748618</v>
      </c>
      <c r="AM45" s="68">
        <v>7.7356973109771943</v>
      </c>
      <c r="AN45" s="58">
        <v>8.6339147213972396</v>
      </c>
      <c r="AO45" s="58">
        <v>916.52061017129881</v>
      </c>
      <c r="AP45" s="58">
        <v>443.19700985340143</v>
      </c>
      <c r="AQ45" s="58">
        <v>28.568175486621737</v>
      </c>
      <c r="AR45" s="58">
        <v>211.11806616268009</v>
      </c>
      <c r="AS45" s="58">
        <v>23.251858531958337</v>
      </c>
      <c r="AT45" s="58">
        <v>18.532942536720444</v>
      </c>
      <c r="AU45" s="58">
        <v>61.98750938983688</v>
      </c>
      <c r="AV45" s="58">
        <v>114.66820099731457</v>
      </c>
      <c r="AW45" s="58">
        <v>65.68469565893804</v>
      </c>
      <c r="AX45" s="58">
        <v>88.566349804651082</v>
      </c>
      <c r="AY45" s="58">
        <v>147.06467734530628</v>
      </c>
      <c r="AZ45" s="58">
        <v>68.644853436398122</v>
      </c>
      <c r="BA45" s="58">
        <v>75.062404481092287</v>
      </c>
      <c r="BB45" s="58">
        <v>1346.3467436849194</v>
      </c>
      <c r="BC45" s="58">
        <v>85.532293484522611</v>
      </c>
      <c r="BD45" s="58">
        <v>213.02213918736842</v>
      </c>
      <c r="BE45" s="58">
        <v>111.37259046609513</v>
      </c>
      <c r="BF45" s="58">
        <v>77.519434131461736</v>
      </c>
      <c r="BG45" s="58">
        <v>126.02890615466332</v>
      </c>
    </row>
    <row r="46" spans="1:59" s="31" customFormat="1" ht="15.75" customHeight="1" x14ac:dyDescent="0.2">
      <c r="A46" s="55" t="s">
        <v>71</v>
      </c>
      <c r="B46" s="55" t="s">
        <v>272</v>
      </c>
      <c r="C46" s="34">
        <v>10209.476030360964</v>
      </c>
      <c r="D46" s="34">
        <v>8119.5388527032737</v>
      </c>
      <c r="E46" s="34">
        <v>13197.309347470771</v>
      </c>
      <c r="F46" s="34">
        <v>11443.245973748351</v>
      </c>
      <c r="G46" s="34">
        <v>9110.1120458008536</v>
      </c>
      <c r="H46" s="34">
        <v>15943.195172879537</v>
      </c>
      <c r="I46" s="34">
        <v>10841.148697892177</v>
      </c>
      <c r="J46" s="34">
        <v>10595.776416368197</v>
      </c>
      <c r="K46" s="34">
        <v>13449.847074749414</v>
      </c>
      <c r="L46" s="34">
        <v>8011.7146932997966</v>
      </c>
      <c r="M46" s="34">
        <v>8361.8367673001121</v>
      </c>
      <c r="N46" s="34">
        <v>21257.892460583611</v>
      </c>
      <c r="O46" s="34">
        <v>140541.09353315708</v>
      </c>
      <c r="P46" s="34">
        <v>13000.57339565654</v>
      </c>
      <c r="Q46" s="34">
        <v>9652.1272404092106</v>
      </c>
      <c r="R46" s="34">
        <v>17531.878228814257</v>
      </c>
      <c r="S46" s="34">
        <v>13056.099479726463</v>
      </c>
      <c r="T46" s="34">
        <v>17238.537051568404</v>
      </c>
      <c r="U46" s="34">
        <v>16087.49502428897</v>
      </c>
      <c r="V46" s="34">
        <v>17535.854887791938</v>
      </c>
      <c r="W46" s="34">
        <v>14435.10005726385</v>
      </c>
      <c r="X46" s="34">
        <v>18692.120288720358</v>
      </c>
      <c r="Y46" s="34">
        <v>14394.139764848944</v>
      </c>
      <c r="Z46" s="34">
        <v>13992.733411057077</v>
      </c>
      <c r="AA46" s="34">
        <v>30362.240798226823</v>
      </c>
      <c r="AB46" s="34">
        <v>195978.89962837283</v>
      </c>
      <c r="AC46" s="34">
        <v>16784.857138237207</v>
      </c>
      <c r="AD46" s="34">
        <v>15822.397093685195</v>
      </c>
      <c r="AE46" s="34">
        <v>19352.316812078017</v>
      </c>
      <c r="AF46" s="34">
        <v>15552.951550246158</v>
      </c>
      <c r="AG46" s="34">
        <v>19788.243073715203</v>
      </c>
      <c r="AH46" s="34">
        <v>21037.673175279378</v>
      </c>
      <c r="AI46" s="34">
        <v>17714.068080295619</v>
      </c>
      <c r="AJ46" s="34">
        <v>15084.49349426821</v>
      </c>
      <c r="AK46" s="34">
        <v>13038.225270824079</v>
      </c>
      <c r="AL46" s="34">
        <v>15420.900018119917</v>
      </c>
      <c r="AM46" s="34">
        <v>15710.456112930051</v>
      </c>
      <c r="AN46" s="34">
        <v>18127.524118981957</v>
      </c>
      <c r="AO46" s="34">
        <v>203434.105938661</v>
      </c>
      <c r="AP46" s="34">
        <v>15781.926637884606</v>
      </c>
      <c r="AQ46" s="34">
        <v>14541.029324483099</v>
      </c>
      <c r="AR46" s="34">
        <v>19129.468446085728</v>
      </c>
      <c r="AS46" s="34">
        <v>15080.654212594571</v>
      </c>
      <c r="AT46" s="34">
        <v>12259.534707782783</v>
      </c>
      <c r="AU46" s="34">
        <v>14448.931928848744</v>
      </c>
      <c r="AV46" s="34">
        <v>19824.789833822102</v>
      </c>
      <c r="AW46" s="34">
        <v>12578.575857640933</v>
      </c>
      <c r="AX46" s="34">
        <v>16226.732007346889</v>
      </c>
      <c r="AY46" s="34">
        <v>16947.330235340007</v>
      </c>
      <c r="AZ46" s="34">
        <v>18241.442063549934</v>
      </c>
      <c r="BA46" s="34">
        <v>24330.349154549978</v>
      </c>
      <c r="BB46" s="34">
        <v>199390.76440992937</v>
      </c>
      <c r="BC46" s="34">
        <v>19329.908643360293</v>
      </c>
      <c r="BD46" s="34">
        <v>18862.746910257443</v>
      </c>
      <c r="BE46" s="34">
        <v>21616.838406209823</v>
      </c>
      <c r="BF46" s="34">
        <v>17585.414164184011</v>
      </c>
      <c r="BG46" s="34">
        <v>17530.567426921432</v>
      </c>
    </row>
    <row r="47" spans="1:59" s="31" customFormat="1" ht="15.75" customHeight="1" x14ac:dyDescent="0.2">
      <c r="A47" s="61" t="s">
        <v>71</v>
      </c>
      <c r="B47" s="61" t="s">
        <v>273</v>
      </c>
      <c r="C47" s="68">
        <v>6.9296650243047502</v>
      </c>
      <c r="D47" s="68">
        <v>0</v>
      </c>
      <c r="E47" s="68">
        <v>6.6385250922918804</v>
      </c>
      <c r="F47" s="68">
        <v>2.39916772607938</v>
      </c>
      <c r="G47" s="68">
        <v>0</v>
      </c>
      <c r="H47" s="68">
        <v>1.9749327951290201</v>
      </c>
      <c r="I47" s="68">
        <v>0</v>
      </c>
      <c r="J47" s="68">
        <v>0</v>
      </c>
      <c r="K47" s="68">
        <v>0</v>
      </c>
      <c r="L47" s="68">
        <v>0</v>
      </c>
      <c r="M47" s="68">
        <v>0</v>
      </c>
      <c r="N47" s="68">
        <v>0</v>
      </c>
      <c r="O47" s="68">
        <v>17.94229063780503</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c r="BD47" s="58">
        <v>0</v>
      </c>
      <c r="BE47" s="58">
        <v>0</v>
      </c>
      <c r="BF47" s="58">
        <v>0</v>
      </c>
      <c r="BG47" s="58">
        <v>0</v>
      </c>
    </row>
    <row r="48" spans="1:59" s="31" customFormat="1" ht="15.75" customHeight="1" x14ac:dyDescent="0.2">
      <c r="A48" s="55" t="s">
        <v>71</v>
      </c>
      <c r="B48" s="55" t="s">
        <v>274</v>
      </c>
      <c r="C48" s="34">
        <v>3.5490905982106353</v>
      </c>
      <c r="D48" s="34">
        <v>3.6482721948687651</v>
      </c>
      <c r="E48" s="34">
        <v>4.2112634646164295</v>
      </c>
      <c r="F48" s="34">
        <v>2.5679004013201188</v>
      </c>
      <c r="G48" s="34">
        <v>1.7250219236535171</v>
      </c>
      <c r="H48" s="34">
        <v>6.8182627646854304</v>
      </c>
      <c r="I48" s="34">
        <v>4.733269040822</v>
      </c>
      <c r="J48" s="34">
        <v>4.8365872106408698</v>
      </c>
      <c r="K48" s="34">
        <v>3.2763065924674688</v>
      </c>
      <c r="L48" s="34">
        <v>4.3885281481602272</v>
      </c>
      <c r="M48" s="34">
        <v>7.7236900559148198</v>
      </c>
      <c r="N48" s="34">
        <v>5.2492532329366934</v>
      </c>
      <c r="O48" s="34">
        <v>52.727445628296984</v>
      </c>
      <c r="P48" s="34">
        <v>2.0217577565831641</v>
      </c>
      <c r="Q48" s="34">
        <v>4.65156708280308</v>
      </c>
      <c r="R48" s="34">
        <v>3.4712418111328303</v>
      </c>
      <c r="S48" s="34">
        <v>2.0010239196103541</v>
      </c>
      <c r="T48" s="34">
        <v>1.763401541933667</v>
      </c>
      <c r="U48" s="34">
        <v>6.6679052040508981</v>
      </c>
      <c r="V48" s="34">
        <v>2.932001778625442</v>
      </c>
      <c r="W48" s="34">
        <v>6.8562722606788391</v>
      </c>
      <c r="X48" s="34">
        <v>6.243194150078053</v>
      </c>
      <c r="Y48" s="34">
        <v>6.3548666290335714</v>
      </c>
      <c r="Z48" s="34">
        <v>13.586198028558593</v>
      </c>
      <c r="AA48" s="34">
        <v>5.3675000358189804</v>
      </c>
      <c r="AB48" s="34">
        <v>61.916930198907465</v>
      </c>
      <c r="AC48" s="34">
        <v>3.4690448708115098</v>
      </c>
      <c r="AD48" s="34">
        <v>5.20165821599059</v>
      </c>
      <c r="AE48" s="34">
        <v>2.7335386178399119</v>
      </c>
      <c r="AF48" s="34">
        <v>2.5868830945664669</v>
      </c>
      <c r="AG48" s="34">
        <v>4.899846692721459</v>
      </c>
      <c r="AH48" s="34">
        <v>7.7849568009474597</v>
      </c>
      <c r="AI48" s="34">
        <v>2.9299550967369097</v>
      </c>
      <c r="AJ48" s="34">
        <v>7.0487449451305704</v>
      </c>
      <c r="AK48" s="34">
        <v>2.948706188314087</v>
      </c>
      <c r="AL48" s="34">
        <v>11.08255853082855</v>
      </c>
      <c r="AM48" s="34">
        <v>7.7356973109771987</v>
      </c>
      <c r="AN48" s="34">
        <v>1.1133031792573189</v>
      </c>
      <c r="AO48" s="34">
        <v>59.534893544122035</v>
      </c>
      <c r="AP48" s="34">
        <v>3.5279772828897755</v>
      </c>
      <c r="AQ48" s="34">
        <v>3.7493186690730229</v>
      </c>
      <c r="AR48" s="34">
        <v>2.2116258386342107</v>
      </c>
      <c r="AS48" s="34">
        <v>1.1627798311317532</v>
      </c>
      <c r="AT48" s="34">
        <v>4.1212072189523594</v>
      </c>
      <c r="AU48" s="34">
        <v>3.5458941191056779</v>
      </c>
      <c r="AV48" s="34">
        <v>4.0615217095413101</v>
      </c>
      <c r="AW48" s="34">
        <v>7.3187515461892998</v>
      </c>
      <c r="AX48" s="34">
        <v>7.53452388601126</v>
      </c>
      <c r="AY48" s="34">
        <v>15.144494543402431</v>
      </c>
      <c r="AZ48" s="34">
        <v>4.0048245594728247</v>
      </c>
      <c r="BA48" s="34">
        <v>1.965463579001532</v>
      </c>
      <c r="BB48" s="34">
        <v>58.348382783405455</v>
      </c>
      <c r="BC48" s="34">
        <v>3.2535790301444449</v>
      </c>
      <c r="BD48" s="34">
        <v>19.266297155520782</v>
      </c>
      <c r="BE48" s="34">
        <v>9.6122254397354876</v>
      </c>
      <c r="BF48" s="34">
        <v>1.812291961451296</v>
      </c>
      <c r="BG48" s="34">
        <v>3.5282514864117793</v>
      </c>
    </row>
    <row r="49" spans="1:59" s="31" customFormat="1" ht="15.75" customHeight="1" x14ac:dyDescent="0.2">
      <c r="A49" s="61" t="s">
        <v>71</v>
      </c>
      <c r="B49" s="61" t="s">
        <v>275</v>
      </c>
      <c r="C49" s="68">
        <v>38.015648275923198</v>
      </c>
      <c r="D49" s="68">
        <v>133.510653936267</v>
      </c>
      <c r="E49" s="68">
        <v>14.237868606187099</v>
      </c>
      <c r="F49" s="68">
        <v>209.34241185431401</v>
      </c>
      <c r="G49" s="68">
        <v>21.0453669938533</v>
      </c>
      <c r="H49" s="68">
        <v>108.031088082902</v>
      </c>
      <c r="I49" s="68">
        <v>24.6828739136606</v>
      </c>
      <c r="J49" s="68">
        <v>199.52067422631399</v>
      </c>
      <c r="K49" s="68">
        <v>0</v>
      </c>
      <c r="L49" s="68">
        <v>166.961869622065</v>
      </c>
      <c r="M49" s="68">
        <v>159.68138526826399</v>
      </c>
      <c r="N49" s="68">
        <v>140.37262465558385</v>
      </c>
      <c r="O49" s="68">
        <v>1215.4024654353341</v>
      </c>
      <c r="P49" s="68">
        <v>86.656486375028891</v>
      </c>
      <c r="Q49" s="68">
        <v>66.620550736631699</v>
      </c>
      <c r="R49" s="68">
        <v>0</v>
      </c>
      <c r="S49" s="68">
        <v>194.94661844935268</v>
      </c>
      <c r="T49" s="68">
        <v>348.07753521388912</v>
      </c>
      <c r="U49" s="68">
        <v>71.115215288281874</v>
      </c>
      <c r="V49" s="68">
        <v>0</v>
      </c>
      <c r="W49" s="68">
        <v>320.44192337046087</v>
      </c>
      <c r="X49" s="68">
        <v>37.941619646196443</v>
      </c>
      <c r="Y49" s="68">
        <v>15.762001775004659</v>
      </c>
      <c r="Z49" s="68">
        <v>65.863299157654993</v>
      </c>
      <c r="AA49" s="68">
        <v>74.283596782051646</v>
      </c>
      <c r="AB49" s="68">
        <v>1281.708846794553</v>
      </c>
      <c r="AC49" s="68">
        <v>0</v>
      </c>
      <c r="AD49" s="68">
        <v>103.31510656217171</v>
      </c>
      <c r="AE49" s="68">
        <v>0</v>
      </c>
      <c r="AF49" s="68">
        <v>349.4122592646691</v>
      </c>
      <c r="AG49" s="68">
        <v>0</v>
      </c>
      <c r="AH49" s="68">
        <v>78.349469439103743</v>
      </c>
      <c r="AI49" s="68">
        <v>36.689835069165582</v>
      </c>
      <c r="AJ49" s="68">
        <v>70.652248945783072</v>
      </c>
      <c r="AK49" s="68">
        <v>110.73344513748012</v>
      </c>
      <c r="AL49" s="68">
        <v>132.33791508117477</v>
      </c>
      <c r="AM49" s="68">
        <v>0</v>
      </c>
      <c r="AN49" s="58">
        <v>86.539368473986286</v>
      </c>
      <c r="AO49" s="58">
        <v>968.02964797353434</v>
      </c>
      <c r="AP49" s="58">
        <v>214.48137894458699</v>
      </c>
      <c r="AQ49" s="58">
        <v>195.45658256519545</v>
      </c>
      <c r="AR49" s="58">
        <v>0.87947835502020399</v>
      </c>
      <c r="AS49" s="58">
        <v>170.62725161555622</v>
      </c>
      <c r="AT49" s="58">
        <v>145.28569865203718</v>
      </c>
      <c r="AU49" s="58">
        <v>100.24431808512969</v>
      </c>
      <c r="AV49" s="58">
        <v>113.69563334446966</v>
      </c>
      <c r="AW49" s="58">
        <v>165.31923708150916</v>
      </c>
      <c r="AX49" s="58">
        <v>132.38371612753201</v>
      </c>
      <c r="AY49" s="58">
        <v>139.368392104061</v>
      </c>
      <c r="AZ49" s="58">
        <v>269.246074542965</v>
      </c>
      <c r="BA49" s="58">
        <v>210.446764100384</v>
      </c>
      <c r="BB49" s="58">
        <v>1857.4345255184464</v>
      </c>
      <c r="BC49" s="58">
        <v>573.38443286204767</v>
      </c>
      <c r="BD49" s="58">
        <v>322.821750450553</v>
      </c>
      <c r="BE49" s="58">
        <v>232.46446591535809</v>
      </c>
      <c r="BF49" s="58">
        <v>227.703317080327</v>
      </c>
      <c r="BG49" s="58">
        <v>250.87015073220763</v>
      </c>
    </row>
    <row r="50" spans="1:59" s="31" customFormat="1" ht="15.75" customHeight="1" x14ac:dyDescent="0.2">
      <c r="A50" s="55" t="s">
        <v>71</v>
      </c>
      <c r="B50" s="55" t="s">
        <v>277</v>
      </c>
      <c r="C50" s="34">
        <v>0.65331269694430305</v>
      </c>
      <c r="D50" s="34">
        <v>0</v>
      </c>
      <c r="E50" s="81">
        <v>2.27912013238176</v>
      </c>
      <c r="F50" s="34">
        <v>4.5634279308470216</v>
      </c>
      <c r="G50" s="81">
        <v>0.25826810280576201</v>
      </c>
      <c r="H50" s="81">
        <v>25.757570618115288</v>
      </c>
      <c r="I50" s="81">
        <v>0.35624294415783297</v>
      </c>
      <c r="J50" s="81">
        <v>2.7472722245460797</v>
      </c>
      <c r="K50" s="34">
        <v>1.2447980231190963</v>
      </c>
      <c r="L50" s="81">
        <v>13.493482499849067</v>
      </c>
      <c r="M50" s="34">
        <v>2.9671213402019045</v>
      </c>
      <c r="N50" s="81">
        <v>1.4014854569636435</v>
      </c>
      <c r="O50" s="34">
        <v>55.722101969931757</v>
      </c>
      <c r="P50" s="81">
        <v>0</v>
      </c>
      <c r="Q50" s="81">
        <v>0.47781516672782454</v>
      </c>
      <c r="R50" s="81">
        <v>62.723419801417919</v>
      </c>
      <c r="S50" s="81">
        <v>13.216223659147026</v>
      </c>
      <c r="T50" s="81">
        <v>8.2156979158288498E-2</v>
      </c>
      <c r="U50" s="81">
        <v>0.26061538493048197</v>
      </c>
      <c r="V50" s="81">
        <v>7.2003731551190497E-2</v>
      </c>
      <c r="W50" s="81">
        <v>2.9095553083296402</v>
      </c>
      <c r="X50" s="81">
        <v>0.41428179252747799</v>
      </c>
      <c r="Y50" s="81">
        <v>0.117467813811376</v>
      </c>
      <c r="Z50" s="81">
        <v>7.0070236952946605E-2</v>
      </c>
      <c r="AA50" s="81">
        <v>0</v>
      </c>
      <c r="AB50" s="81">
        <v>80.343609874554176</v>
      </c>
      <c r="AC50" s="81">
        <v>0</v>
      </c>
      <c r="AD50" s="81">
        <v>0</v>
      </c>
      <c r="AE50" s="81">
        <v>0</v>
      </c>
      <c r="AF50" s="81">
        <v>0</v>
      </c>
      <c r="AG50" s="81">
        <v>3.3982057345659702</v>
      </c>
      <c r="AH50" s="81">
        <v>0</v>
      </c>
      <c r="AI50" s="81">
        <v>0</v>
      </c>
      <c r="AJ50" s="81">
        <v>0</v>
      </c>
      <c r="AK50" s="81">
        <v>0</v>
      </c>
      <c r="AL50" s="81">
        <v>0</v>
      </c>
      <c r="AM50" s="81">
        <v>0</v>
      </c>
      <c r="AN50" s="34">
        <v>0</v>
      </c>
      <c r="AO50" s="34">
        <v>3.3982057345659702</v>
      </c>
      <c r="AP50" s="34">
        <v>0</v>
      </c>
      <c r="AQ50" s="34">
        <v>0</v>
      </c>
      <c r="AR50" s="34">
        <v>0</v>
      </c>
      <c r="AS50" s="34">
        <v>0</v>
      </c>
      <c r="AT50" s="34">
        <v>0</v>
      </c>
      <c r="AU50" s="34">
        <v>0</v>
      </c>
      <c r="AV50" s="34">
        <v>0</v>
      </c>
      <c r="AW50" s="34">
        <v>0</v>
      </c>
      <c r="AX50" s="34">
        <v>0</v>
      </c>
      <c r="AY50" s="34">
        <v>0</v>
      </c>
      <c r="AZ50" s="34">
        <v>0</v>
      </c>
      <c r="BA50" s="34">
        <v>0</v>
      </c>
      <c r="BB50" s="34">
        <v>0</v>
      </c>
      <c r="BC50" s="34">
        <v>0</v>
      </c>
      <c r="BD50" s="34">
        <v>0</v>
      </c>
      <c r="BE50" s="34">
        <v>0</v>
      </c>
      <c r="BF50" s="34">
        <v>0</v>
      </c>
      <c r="BG50" s="34">
        <v>0</v>
      </c>
    </row>
    <row r="51" spans="1:59" s="31" customFormat="1" ht="15.75" customHeight="1" x14ac:dyDescent="0.2">
      <c r="A51" s="61" t="s">
        <v>71</v>
      </c>
      <c r="B51" s="61" t="s">
        <v>279</v>
      </c>
      <c r="C51" s="68">
        <v>729.5870168185495</v>
      </c>
      <c r="D51" s="68">
        <v>839.96925684688506</v>
      </c>
      <c r="E51" s="106">
        <v>724.30868573142561</v>
      </c>
      <c r="F51" s="68">
        <v>779.89560720298743</v>
      </c>
      <c r="G51" s="106">
        <v>762.67914349827879</v>
      </c>
      <c r="H51" s="106">
        <v>726.18149131212772</v>
      </c>
      <c r="I51" s="106">
        <v>688.4301027208021</v>
      </c>
      <c r="J51" s="106">
        <v>1792.2632560315915</v>
      </c>
      <c r="K51" s="68">
        <v>707.19413864555395</v>
      </c>
      <c r="L51" s="106">
        <v>735.46281651798347</v>
      </c>
      <c r="M51" s="68">
        <v>1527.9580854699284</v>
      </c>
      <c r="N51" s="106">
        <v>2147.5664801374232</v>
      </c>
      <c r="O51" s="68">
        <v>12161.496080933535</v>
      </c>
      <c r="P51" s="106">
        <v>603.71641988318913</v>
      </c>
      <c r="Q51" s="106">
        <v>1369.4401286665716</v>
      </c>
      <c r="R51" s="106">
        <v>800.52081317051693</v>
      </c>
      <c r="S51" s="106">
        <v>834.11988664827004</v>
      </c>
      <c r="T51" s="106">
        <v>781.81660641016299</v>
      </c>
      <c r="U51" s="106">
        <v>1312.0478431121719</v>
      </c>
      <c r="V51" s="106">
        <v>775.82079348867705</v>
      </c>
      <c r="W51" s="106">
        <v>820.9665030404218</v>
      </c>
      <c r="X51" s="106">
        <v>889.10566241719118</v>
      </c>
      <c r="Y51" s="106">
        <v>771.43671096844196</v>
      </c>
      <c r="Z51" s="106">
        <v>1532.1941789047464</v>
      </c>
      <c r="AA51" s="106">
        <v>3660.7034099046509</v>
      </c>
      <c r="AB51" s="106">
        <v>14151.888956615014</v>
      </c>
      <c r="AC51" s="106">
        <v>809.31524436750703</v>
      </c>
      <c r="AD51" s="106">
        <v>801.91662759601502</v>
      </c>
      <c r="AE51" s="106">
        <v>813.90644318415514</v>
      </c>
      <c r="AF51" s="106">
        <v>815.96849204313128</v>
      </c>
      <c r="AG51" s="106">
        <v>726.85754595633261</v>
      </c>
      <c r="AH51" s="106">
        <v>833.32331551645996</v>
      </c>
      <c r="AI51" s="106">
        <v>513.73349129462906</v>
      </c>
      <c r="AJ51" s="106">
        <v>879.70880238771235</v>
      </c>
      <c r="AK51" s="106">
        <v>770.17322204349762</v>
      </c>
      <c r="AL51" s="106">
        <v>789.55634467357095</v>
      </c>
      <c r="AM51" s="106">
        <v>750.14670015939191</v>
      </c>
      <c r="AN51" s="68">
        <v>3613.2229598128188</v>
      </c>
      <c r="AO51" s="68">
        <v>12117.829189035223</v>
      </c>
      <c r="AP51" s="68">
        <v>334.70747167456784</v>
      </c>
      <c r="AQ51" s="68">
        <v>1706.3961530541851</v>
      </c>
      <c r="AR51" s="68">
        <v>995.30799868525344</v>
      </c>
      <c r="AS51" s="68">
        <v>973.35302061089715</v>
      </c>
      <c r="AT51" s="68">
        <v>906.77050373746818</v>
      </c>
      <c r="AU51" s="68">
        <v>947.80466222113114</v>
      </c>
      <c r="AV51" s="68">
        <v>977.63242882066845</v>
      </c>
      <c r="AW51" s="68">
        <v>823.44528275179664</v>
      </c>
      <c r="AX51" s="68">
        <v>922.86317006831985</v>
      </c>
      <c r="AY51" s="68">
        <v>924.66618679697342</v>
      </c>
      <c r="AZ51" s="68">
        <v>914.22170963723318</v>
      </c>
      <c r="BA51" s="68">
        <v>3139.8586624328273</v>
      </c>
      <c r="BB51" s="68">
        <v>13567.027250491323</v>
      </c>
      <c r="BC51" s="68">
        <v>320.14807178523199</v>
      </c>
      <c r="BD51" s="68">
        <v>1584.6858604659501</v>
      </c>
      <c r="BE51" s="68">
        <v>997.66609674684059</v>
      </c>
      <c r="BF51" s="68">
        <v>912.93046541294075</v>
      </c>
      <c r="BG51" s="68">
        <v>849.88615503673384</v>
      </c>
    </row>
    <row r="52" spans="1:59" s="31" customFormat="1" ht="15.75" customHeight="1" x14ac:dyDescent="0.2">
      <c r="A52" s="55" t="s">
        <v>71</v>
      </c>
      <c r="B52" s="55" t="s">
        <v>280</v>
      </c>
      <c r="C52" s="34">
        <v>0</v>
      </c>
      <c r="D52" s="34">
        <v>0</v>
      </c>
      <c r="E52" s="34">
        <v>0</v>
      </c>
      <c r="F52" s="34">
        <v>0</v>
      </c>
      <c r="G52" s="34">
        <v>0</v>
      </c>
      <c r="H52" s="34">
        <v>0</v>
      </c>
      <c r="I52" s="34">
        <v>0</v>
      </c>
      <c r="J52" s="34">
        <v>0</v>
      </c>
      <c r="K52" s="34">
        <v>0</v>
      </c>
      <c r="L52" s="34">
        <v>0</v>
      </c>
      <c r="M52" s="34">
        <v>0</v>
      </c>
      <c r="N52" s="34">
        <v>0</v>
      </c>
      <c r="O52" s="34">
        <v>0</v>
      </c>
      <c r="P52" s="34">
        <v>0</v>
      </c>
      <c r="Q52" s="34">
        <v>0.85153116859120004</v>
      </c>
      <c r="R52" s="34">
        <v>0</v>
      </c>
      <c r="S52" s="34">
        <v>0</v>
      </c>
      <c r="T52" s="34">
        <v>0</v>
      </c>
      <c r="U52" s="34">
        <v>0</v>
      </c>
      <c r="V52" s="34">
        <v>0</v>
      </c>
      <c r="W52" s="34">
        <v>0</v>
      </c>
      <c r="X52" s="34">
        <v>0</v>
      </c>
      <c r="Y52" s="34">
        <v>0</v>
      </c>
      <c r="Z52" s="34">
        <v>0</v>
      </c>
      <c r="AA52" s="34">
        <v>0</v>
      </c>
      <c r="AB52" s="34">
        <v>0.85153116859120004</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c r="BD52" s="34">
        <v>0</v>
      </c>
      <c r="BE52" s="34">
        <v>0</v>
      </c>
      <c r="BF52" s="34">
        <v>0</v>
      </c>
      <c r="BG52" s="34">
        <v>0</v>
      </c>
    </row>
    <row r="53" spans="1:59" s="246" customFormat="1" ht="15.75" customHeight="1" x14ac:dyDescent="0.2">
      <c r="A53" s="273" t="s">
        <v>56</v>
      </c>
      <c r="B53" s="273" t="s">
        <v>71</v>
      </c>
      <c r="C53" s="274">
        <v>7659.3092966179775</v>
      </c>
      <c r="D53" s="274">
        <v>9771.5394624848304</v>
      </c>
      <c r="E53" s="274">
        <v>12347.762313836451</v>
      </c>
      <c r="F53" s="274">
        <v>8323.8751147963794</v>
      </c>
      <c r="G53" s="274">
        <v>9290.3517406778356</v>
      </c>
      <c r="H53" s="274">
        <v>11516.183948779797</v>
      </c>
      <c r="I53" s="274">
        <v>10620.748736466037</v>
      </c>
      <c r="J53" s="274">
        <v>13759.881200323378</v>
      </c>
      <c r="K53" s="274">
        <v>9419.3302586341251</v>
      </c>
      <c r="L53" s="274">
        <v>9520.7787481256983</v>
      </c>
      <c r="M53" s="274">
        <v>8381.1416685081276</v>
      </c>
      <c r="N53" s="274">
        <v>8460.7660330169401</v>
      </c>
      <c r="O53" s="274">
        <v>119071.66852226759</v>
      </c>
      <c r="P53" s="274">
        <v>5299.4820241137422</v>
      </c>
      <c r="Q53" s="274">
        <v>7904.5906707658096</v>
      </c>
      <c r="R53" s="274">
        <v>12792.965014406598</v>
      </c>
      <c r="S53" s="274">
        <v>11748.363867598418</v>
      </c>
      <c r="T53" s="274">
        <v>9118.2222872423445</v>
      </c>
      <c r="U53" s="274">
        <v>12355.831466309708</v>
      </c>
      <c r="V53" s="274">
        <v>12695.593750579706</v>
      </c>
      <c r="W53" s="274">
        <v>14888.48856352519</v>
      </c>
      <c r="X53" s="274">
        <v>11092.144527992596</v>
      </c>
      <c r="Y53" s="274">
        <v>13115.351987460521</v>
      </c>
      <c r="Z53" s="274">
        <v>11972.198457398355</v>
      </c>
      <c r="AA53" s="274">
        <v>11365.993112961831</v>
      </c>
      <c r="AB53" s="274">
        <v>134349.22573035481</v>
      </c>
      <c r="AC53" s="274">
        <v>13009.705295423943</v>
      </c>
      <c r="AD53" s="274">
        <v>18120.5738370377</v>
      </c>
      <c r="AE53" s="274">
        <v>15709.256302523354</v>
      </c>
      <c r="AF53" s="274">
        <v>16907.514749749487</v>
      </c>
      <c r="AG53" s="274">
        <v>15784.304571238192</v>
      </c>
      <c r="AH53" s="274">
        <v>15761.370902372792</v>
      </c>
      <c r="AI53" s="274">
        <v>14652.030171822082</v>
      </c>
      <c r="AJ53" s="274">
        <v>19298.168138965419</v>
      </c>
      <c r="AK53" s="274">
        <v>14951.404848617465</v>
      </c>
      <c r="AL53" s="274">
        <v>8890.040027828476</v>
      </c>
      <c r="AM53" s="274">
        <v>14054.11376061669</v>
      </c>
      <c r="AN53" s="274">
        <v>16616.041284635616</v>
      </c>
      <c r="AO53" s="274">
        <v>183754.52389083122</v>
      </c>
      <c r="AP53" s="274">
        <v>13333.475116821786</v>
      </c>
      <c r="AQ53" s="274">
        <v>11191.962838697174</v>
      </c>
      <c r="AR53" s="274">
        <v>11662.820711123137</v>
      </c>
      <c r="AS53" s="274">
        <v>10722.029035619336</v>
      </c>
      <c r="AT53" s="274">
        <v>11669.008274293545</v>
      </c>
      <c r="AU53" s="274">
        <v>15963.51638146683</v>
      </c>
      <c r="AV53" s="274">
        <v>23562.182214138116</v>
      </c>
      <c r="AW53" s="274">
        <v>14726.463651480646</v>
      </c>
      <c r="AX53" s="274">
        <v>14710.210207913293</v>
      </c>
      <c r="AY53" s="274">
        <v>13909.478394176225</v>
      </c>
      <c r="AZ53" s="274">
        <v>11016.829700974156</v>
      </c>
      <c r="BA53" s="274">
        <v>17930.861986275992</v>
      </c>
      <c r="BB53" s="274">
        <v>170398.83851298023</v>
      </c>
      <c r="BC53" s="274">
        <v>12967.205387228852</v>
      </c>
      <c r="BD53" s="274">
        <v>12028.922804144193</v>
      </c>
      <c r="BE53" s="274">
        <v>17027.107011298085</v>
      </c>
      <c r="BF53" s="274">
        <v>15113.28041062402</v>
      </c>
      <c r="BG53" s="274">
        <v>16663.59763112148</v>
      </c>
    </row>
    <row r="54" spans="1:59" s="31" customFormat="1" ht="15.75" customHeight="1" x14ac:dyDescent="0.2">
      <c r="A54" s="55" t="s">
        <v>71</v>
      </c>
      <c r="B54" s="55" t="s">
        <v>270</v>
      </c>
      <c r="C54" s="34">
        <v>874.47942181548024</v>
      </c>
      <c r="D54" s="34">
        <v>512.75006034296678</v>
      </c>
      <c r="E54" s="34">
        <v>464.88035735619479</v>
      </c>
      <c r="F54" s="34">
        <v>561.56448936483218</v>
      </c>
      <c r="G54" s="34">
        <v>743.4453854220825</v>
      </c>
      <c r="H54" s="34">
        <v>580.39644513792859</v>
      </c>
      <c r="I54" s="34">
        <v>579.64184127883459</v>
      </c>
      <c r="J54" s="34">
        <v>1509.6560471146449</v>
      </c>
      <c r="K54" s="34">
        <v>292.58865887278904</v>
      </c>
      <c r="L54" s="34">
        <v>614.00109977124157</v>
      </c>
      <c r="M54" s="34">
        <v>354.08365179335112</v>
      </c>
      <c r="N54" s="34">
        <v>449.08618588886588</v>
      </c>
      <c r="O54" s="34">
        <v>7536.5736441592117</v>
      </c>
      <c r="P54" s="34">
        <v>526.90044120830214</v>
      </c>
      <c r="Q54" s="34">
        <v>529.99237473617427</v>
      </c>
      <c r="R54" s="34">
        <v>957.27177090149291</v>
      </c>
      <c r="S54" s="34">
        <v>1203.4871088785226</v>
      </c>
      <c r="T54" s="34">
        <v>480.55357163665201</v>
      </c>
      <c r="U54" s="34">
        <v>1962.7234475732291</v>
      </c>
      <c r="V54" s="34">
        <v>2101.5564477674848</v>
      </c>
      <c r="W54" s="34">
        <v>864.48209129755753</v>
      </c>
      <c r="X54" s="34">
        <v>763.22118285983629</v>
      </c>
      <c r="Y54" s="34">
        <v>552.97097079707055</v>
      </c>
      <c r="Z54" s="34">
        <v>529.82086944206424</v>
      </c>
      <c r="AA54" s="34">
        <v>773.28371457900755</v>
      </c>
      <c r="AB54" s="34">
        <v>11246.263991677393</v>
      </c>
      <c r="AC54" s="34">
        <v>1144.791958984378</v>
      </c>
      <c r="AD54" s="34">
        <v>1321.6556334255658</v>
      </c>
      <c r="AE54" s="34">
        <v>1087.4554661360023</v>
      </c>
      <c r="AF54" s="34">
        <v>1154.7066915111418</v>
      </c>
      <c r="AG54" s="34">
        <v>960.50176535148773</v>
      </c>
      <c r="AH54" s="34">
        <v>569.22398032847082</v>
      </c>
      <c r="AI54" s="34">
        <v>828.92090891990711</v>
      </c>
      <c r="AJ54" s="34">
        <v>779.72888459861815</v>
      </c>
      <c r="AK54" s="34">
        <v>654.91665814573867</v>
      </c>
      <c r="AL54" s="34">
        <v>700.27015133651923</v>
      </c>
      <c r="AM54" s="34">
        <v>901.95000633980658</v>
      </c>
      <c r="AN54" s="34">
        <v>1986.9298801136774</v>
      </c>
      <c r="AO54" s="34">
        <v>12091.051985191314</v>
      </c>
      <c r="AP54" s="34">
        <v>1284.707460441522</v>
      </c>
      <c r="AQ54" s="34">
        <v>1080.499763805278</v>
      </c>
      <c r="AR54" s="34">
        <v>1096.9038204984431</v>
      </c>
      <c r="AS54" s="34">
        <v>1889.8898665034346</v>
      </c>
      <c r="AT54" s="34">
        <v>730.67126931183907</v>
      </c>
      <c r="AU54" s="34">
        <v>523.38111919562175</v>
      </c>
      <c r="AV54" s="34">
        <v>1257.7519581276235</v>
      </c>
      <c r="AW54" s="34">
        <v>728.65927216247167</v>
      </c>
      <c r="AX54" s="34">
        <v>778.35262346859349</v>
      </c>
      <c r="AY54" s="34">
        <v>1389.5416717583144</v>
      </c>
      <c r="AZ54" s="34">
        <v>814.99011757662754</v>
      </c>
      <c r="BA54" s="34">
        <v>1151.2499826648314</v>
      </c>
      <c r="BB54" s="34">
        <v>12726.598925514601</v>
      </c>
      <c r="BC54" s="34">
        <v>2229.3394970092668</v>
      </c>
      <c r="BD54" s="34">
        <v>2703.3670702373047</v>
      </c>
      <c r="BE54" s="34">
        <v>4323.3567600925644</v>
      </c>
      <c r="BF54" s="34">
        <v>2525.2875912365762</v>
      </c>
      <c r="BG54" s="34">
        <v>832.79874477405383</v>
      </c>
    </row>
    <row r="55" spans="1:59" s="31" customFormat="1" ht="15.75" customHeight="1" x14ac:dyDescent="0.2">
      <c r="A55" s="61" t="s">
        <v>71</v>
      </c>
      <c r="B55" s="61" t="s">
        <v>271</v>
      </c>
      <c r="C55" s="68">
        <v>105.52462696016789</v>
      </c>
      <c r="D55" s="68">
        <v>141.76074422386233</v>
      </c>
      <c r="E55" s="68">
        <v>178.8178166329588</v>
      </c>
      <c r="F55" s="68">
        <v>132.12796686090252</v>
      </c>
      <c r="G55" s="68">
        <v>159.05234596335879</v>
      </c>
      <c r="H55" s="68">
        <v>199.91290927130413</v>
      </c>
      <c r="I55" s="68">
        <v>79.27985248073918</v>
      </c>
      <c r="J55" s="68">
        <v>158.25305950041241</v>
      </c>
      <c r="K55" s="68">
        <v>96.282950552490433</v>
      </c>
      <c r="L55" s="68">
        <v>125.344284400405</v>
      </c>
      <c r="M55" s="68">
        <v>58.27598436858716</v>
      </c>
      <c r="N55" s="68">
        <v>41.200874058166796</v>
      </c>
      <c r="O55" s="68">
        <v>1475.8334152733557</v>
      </c>
      <c r="P55" s="68">
        <v>83.705818624337468</v>
      </c>
      <c r="Q55" s="68">
        <v>61.591103685370705</v>
      </c>
      <c r="R55" s="68">
        <v>163.76267736397975</v>
      </c>
      <c r="S55" s="68">
        <v>160.43280819235494</v>
      </c>
      <c r="T55" s="68">
        <v>158.20394597917513</v>
      </c>
      <c r="U55" s="68">
        <v>127.4131274242263</v>
      </c>
      <c r="V55" s="68">
        <v>132.68493775258742</v>
      </c>
      <c r="W55" s="68">
        <v>208.27443920554668</v>
      </c>
      <c r="X55" s="68">
        <v>66.276096964414037</v>
      </c>
      <c r="Y55" s="68">
        <v>66.266767296612215</v>
      </c>
      <c r="Z55" s="68">
        <v>61.218360481904938</v>
      </c>
      <c r="AA55" s="68">
        <v>48.454402456231456</v>
      </c>
      <c r="AB55" s="68">
        <v>1338.2844854267412</v>
      </c>
      <c r="AC55" s="68">
        <v>98.113794098746851</v>
      </c>
      <c r="AD55" s="68">
        <v>93.053468547124766</v>
      </c>
      <c r="AE55" s="68">
        <v>50.08717767468427</v>
      </c>
      <c r="AF55" s="68">
        <v>60.561141117239615</v>
      </c>
      <c r="AG55" s="68">
        <v>68.612844261882287</v>
      </c>
      <c r="AH55" s="68">
        <v>108.09570700680737</v>
      </c>
      <c r="AI55" s="68">
        <v>82.075899731334772</v>
      </c>
      <c r="AJ55" s="68">
        <v>53.886729030752043</v>
      </c>
      <c r="AK55" s="68">
        <v>46.48593584541733</v>
      </c>
      <c r="AL55" s="68">
        <v>69.243458596013156</v>
      </c>
      <c r="AM55" s="68">
        <v>97.192740003615739</v>
      </c>
      <c r="AN55" s="68">
        <v>37.403064493123075</v>
      </c>
      <c r="AO55" s="68">
        <v>864.81196040674126</v>
      </c>
      <c r="AP55" s="68">
        <v>86.952092338022652</v>
      </c>
      <c r="AQ55" s="68">
        <v>34.704877723809624</v>
      </c>
      <c r="AR55" s="68">
        <v>58.201455888323871</v>
      </c>
      <c r="AS55" s="68">
        <v>46.144626728282866</v>
      </c>
      <c r="AT55" s="68">
        <v>86.600783179250911</v>
      </c>
      <c r="AU55" s="68">
        <v>142.95379349408898</v>
      </c>
      <c r="AV55" s="68">
        <v>90.689087691945943</v>
      </c>
      <c r="AW55" s="68">
        <v>53.603888299459591</v>
      </c>
      <c r="AX55" s="68">
        <v>132.46810728231921</v>
      </c>
      <c r="AY55" s="68">
        <v>81.196131639132133</v>
      </c>
      <c r="AZ55" s="68">
        <v>93.203621941180799</v>
      </c>
      <c r="BA55" s="68">
        <v>58.894277420387297</v>
      </c>
      <c r="BB55" s="68">
        <v>965.61274362620395</v>
      </c>
      <c r="BC55" s="68">
        <v>36.429931205717608</v>
      </c>
      <c r="BD55" s="68">
        <v>45.16545022851215</v>
      </c>
      <c r="BE55" s="68">
        <v>118.66044024050481</v>
      </c>
      <c r="BF55" s="68">
        <v>43.895281443376128</v>
      </c>
      <c r="BG55" s="68">
        <v>40.248561141237744</v>
      </c>
    </row>
    <row r="56" spans="1:59" s="31" customFormat="1" ht="15.75" customHeight="1" x14ac:dyDescent="0.2">
      <c r="A56" s="55" t="s">
        <v>71</v>
      </c>
      <c r="B56" s="55" t="s">
        <v>272</v>
      </c>
      <c r="C56" s="34">
        <v>5482.7416663373288</v>
      </c>
      <c r="D56" s="34">
        <v>8121.945203142559</v>
      </c>
      <c r="E56" s="34">
        <v>9843.7593997066706</v>
      </c>
      <c r="F56" s="34">
        <v>6599.1703837958121</v>
      </c>
      <c r="G56" s="34">
        <v>7502.7945999235662</v>
      </c>
      <c r="H56" s="34">
        <v>9514.3767525585336</v>
      </c>
      <c r="I56" s="34">
        <v>8814.5553410666507</v>
      </c>
      <c r="J56" s="34">
        <v>10678.415744682916</v>
      </c>
      <c r="K56" s="34">
        <v>7693.5825575806448</v>
      </c>
      <c r="L56" s="34">
        <v>7712.0351354456334</v>
      </c>
      <c r="M56" s="34">
        <v>6848.8703166215009</v>
      </c>
      <c r="N56" s="34">
        <v>7014.8235611450364</v>
      </c>
      <c r="O56" s="34">
        <v>95827.070662006852</v>
      </c>
      <c r="P56" s="34">
        <v>4155.1304440637023</v>
      </c>
      <c r="Q56" s="34">
        <v>6513.9182682351584</v>
      </c>
      <c r="R56" s="34">
        <v>9653.9815736570563</v>
      </c>
      <c r="S56" s="34">
        <v>9756.4764162784413</v>
      </c>
      <c r="T56" s="34">
        <v>7758.8559937292712</v>
      </c>
      <c r="U56" s="34">
        <v>9464.3852573583645</v>
      </c>
      <c r="V56" s="34">
        <v>9112.8637773571718</v>
      </c>
      <c r="W56" s="34">
        <v>12392.819217400778</v>
      </c>
      <c r="X56" s="34">
        <v>8586.7939916570813</v>
      </c>
      <c r="Y56" s="34">
        <v>10594.313185723897</v>
      </c>
      <c r="Z56" s="34">
        <v>10038.956905896404</v>
      </c>
      <c r="AA56" s="34">
        <v>9343.4473200432822</v>
      </c>
      <c r="AB56" s="34">
        <v>107371.94235140059</v>
      </c>
      <c r="AC56" s="34">
        <v>9622.8567635242398</v>
      </c>
      <c r="AD56" s="34">
        <v>13915.643378605402</v>
      </c>
      <c r="AE56" s="34">
        <v>12796.12222279886</v>
      </c>
      <c r="AF56" s="34">
        <v>13835.955348215875</v>
      </c>
      <c r="AG56" s="34">
        <v>12985.02458519159</v>
      </c>
      <c r="AH56" s="34">
        <v>13512.428153083127</v>
      </c>
      <c r="AI56" s="34">
        <v>12273.327003055203</v>
      </c>
      <c r="AJ56" s="34">
        <v>16887.995947693904</v>
      </c>
      <c r="AK56" s="34">
        <v>12519.41823642417</v>
      </c>
      <c r="AL56" s="34">
        <v>5644.5665923176912</v>
      </c>
      <c r="AM56" s="34">
        <v>10538.57843867363</v>
      </c>
      <c r="AN56" s="34">
        <v>11327.357243244005</v>
      </c>
      <c r="AO56" s="34">
        <v>145859.27391282769</v>
      </c>
      <c r="AP56" s="34">
        <v>8627.4856275067013</v>
      </c>
      <c r="AQ56" s="34">
        <v>8611.3925798519849</v>
      </c>
      <c r="AR56" s="34">
        <v>8903.5749502136423</v>
      </c>
      <c r="AS56" s="34">
        <v>6929.3190133309736</v>
      </c>
      <c r="AT56" s="34">
        <v>7699.5934224362281</v>
      </c>
      <c r="AU56" s="34">
        <v>12352.414859401626</v>
      </c>
      <c r="AV56" s="34">
        <v>19481.343281735277</v>
      </c>
      <c r="AW56" s="34">
        <v>11906.899917557825</v>
      </c>
      <c r="AX56" s="34">
        <v>10657.00910608606</v>
      </c>
      <c r="AY56" s="34">
        <v>9046.2482278359075</v>
      </c>
      <c r="AZ56" s="34">
        <v>6492.4703417249539</v>
      </c>
      <c r="BA56" s="34">
        <v>12757.905853739841</v>
      </c>
      <c r="BB56" s="34">
        <v>123465.657181421</v>
      </c>
      <c r="BC56" s="34">
        <v>7779.9383010997963</v>
      </c>
      <c r="BD56" s="34">
        <v>7233.6079339310618</v>
      </c>
      <c r="BE56" s="34">
        <v>10069.626310303638</v>
      </c>
      <c r="BF56" s="34">
        <v>9993.9039245685635</v>
      </c>
      <c r="BG56" s="34">
        <v>12522.041583485079</v>
      </c>
    </row>
    <row r="57" spans="1:59" s="31" customFormat="1" ht="15.75" customHeight="1" x14ac:dyDescent="0.2">
      <c r="A57" s="61" t="s">
        <v>71</v>
      </c>
      <c r="B57" s="61" t="s">
        <v>273</v>
      </c>
      <c r="C57" s="68">
        <v>0</v>
      </c>
      <c r="D57" s="68">
        <v>5.3355885571588502</v>
      </c>
      <c r="E57" s="68">
        <v>7.3545423195447004</v>
      </c>
      <c r="F57" s="68">
        <v>0</v>
      </c>
      <c r="G57" s="68">
        <v>0</v>
      </c>
      <c r="H57" s="68">
        <v>6.2201606132815499</v>
      </c>
      <c r="I57" s="68">
        <v>0</v>
      </c>
      <c r="J57" s="68">
        <v>0</v>
      </c>
      <c r="K57" s="68">
        <v>6.0897892053298701</v>
      </c>
      <c r="L57" s="68">
        <v>5.5180255272350198</v>
      </c>
      <c r="M57" s="68">
        <v>0</v>
      </c>
      <c r="N57" s="68">
        <v>18.819082395213599</v>
      </c>
      <c r="O57" s="68">
        <v>49.337188617763587</v>
      </c>
      <c r="P57" s="68">
        <v>10.3473786786628</v>
      </c>
      <c r="Q57" s="68">
        <v>0</v>
      </c>
      <c r="R57" s="68">
        <v>0</v>
      </c>
      <c r="S57" s="68">
        <v>18.499455130065499</v>
      </c>
      <c r="T57" s="68">
        <v>0</v>
      </c>
      <c r="U57" s="68">
        <v>25.10887879061314</v>
      </c>
      <c r="V57" s="68">
        <v>23.412517094243888</v>
      </c>
      <c r="W57" s="68">
        <v>12.4341482173601</v>
      </c>
      <c r="X57" s="68">
        <v>0.440502159143141</v>
      </c>
      <c r="Y57" s="68">
        <v>13.2606004655778</v>
      </c>
      <c r="Z57" s="68">
        <v>0</v>
      </c>
      <c r="AA57" s="68">
        <v>0</v>
      </c>
      <c r="AB57" s="68">
        <v>103.50348053566637</v>
      </c>
      <c r="AC57" s="68">
        <v>2.4484070189662201</v>
      </c>
      <c r="AD57" s="68">
        <v>1.7204897884088199</v>
      </c>
      <c r="AE57" s="68">
        <v>0</v>
      </c>
      <c r="AF57" s="68">
        <v>221.52571465898899</v>
      </c>
      <c r="AG57" s="68">
        <v>0</v>
      </c>
      <c r="AH57" s="68">
        <v>71.231872389338406</v>
      </c>
      <c r="AI57" s="68">
        <v>0</v>
      </c>
      <c r="AJ57" s="68">
        <v>0</v>
      </c>
      <c r="AK57" s="68">
        <v>9.6140780457551198</v>
      </c>
      <c r="AL57" s="68">
        <v>0</v>
      </c>
      <c r="AM57" s="68">
        <v>0</v>
      </c>
      <c r="AN57" s="68">
        <v>0</v>
      </c>
      <c r="AO57" s="68">
        <v>306.54056190145752</v>
      </c>
      <c r="AP57" s="68">
        <v>32.238381081635801</v>
      </c>
      <c r="AQ57" s="68">
        <v>0.99322908465461102</v>
      </c>
      <c r="AR57" s="68">
        <v>1.5061580402544399</v>
      </c>
      <c r="AS57" s="68">
        <v>0.34483886492876598</v>
      </c>
      <c r="AT57" s="68">
        <v>1.5028381921215801</v>
      </c>
      <c r="AU57" s="68">
        <v>2.03574094017489</v>
      </c>
      <c r="AV57" s="68">
        <v>1.1603994209139199</v>
      </c>
      <c r="AW57" s="68">
        <v>3.7925473038284299</v>
      </c>
      <c r="AX57" s="68">
        <v>0.376573219397626</v>
      </c>
      <c r="AY57" s="68">
        <v>0.32569637325155398</v>
      </c>
      <c r="AZ57" s="68">
        <v>0.27811648493865898</v>
      </c>
      <c r="BA57" s="68">
        <v>2.4475982304259598</v>
      </c>
      <c r="BB57" s="68">
        <v>47.002117236526232</v>
      </c>
      <c r="BC57" s="68">
        <v>0</v>
      </c>
      <c r="BD57" s="68">
        <v>0</v>
      </c>
      <c r="BE57" s="68">
        <v>0</v>
      </c>
      <c r="BF57" s="68">
        <v>0</v>
      </c>
      <c r="BG57" s="68">
        <v>2.8001995923903036</v>
      </c>
    </row>
    <row r="58" spans="1:59" s="31" customFormat="1" ht="15.75" customHeight="1" x14ac:dyDescent="0.2">
      <c r="A58" s="55" t="s">
        <v>71</v>
      </c>
      <c r="B58" s="55" t="s">
        <v>274</v>
      </c>
      <c r="C58" s="34">
        <v>14.501141641818855</v>
      </c>
      <c r="D58" s="34">
        <v>0.38822758644470201</v>
      </c>
      <c r="E58" s="34">
        <v>1.4632912593636971</v>
      </c>
      <c r="F58" s="34">
        <v>2.1123221781701043</v>
      </c>
      <c r="G58" s="34">
        <v>23.997535625635944</v>
      </c>
      <c r="H58" s="34">
        <v>0.43426642809290805</v>
      </c>
      <c r="I58" s="34">
        <v>0.4295062745758963</v>
      </c>
      <c r="J58" s="34">
        <v>2.5078257611856438</v>
      </c>
      <c r="K58" s="34">
        <v>1.305470367424048</v>
      </c>
      <c r="L58" s="34">
        <v>1.3835387850786567</v>
      </c>
      <c r="M58" s="34">
        <v>4.9502090056672596</v>
      </c>
      <c r="N58" s="34">
        <v>18.352964746585592</v>
      </c>
      <c r="O58" s="34">
        <v>71.826299660043304</v>
      </c>
      <c r="P58" s="34">
        <v>6.9343767299905297</v>
      </c>
      <c r="Q58" s="34">
        <v>0</v>
      </c>
      <c r="R58" s="34">
        <v>0.2813499709114004</v>
      </c>
      <c r="S58" s="34">
        <v>0.57653263426397305</v>
      </c>
      <c r="T58" s="34">
        <v>5.85891593997446E-2</v>
      </c>
      <c r="U58" s="34">
        <v>21.105569901402973</v>
      </c>
      <c r="V58" s="34">
        <v>4.184326065263213</v>
      </c>
      <c r="W58" s="34">
        <v>38.381367897114359</v>
      </c>
      <c r="X58" s="34">
        <v>0.28692572610854306</v>
      </c>
      <c r="Y58" s="34">
        <v>9.1518321151471866</v>
      </c>
      <c r="Z58" s="34">
        <v>28.756280529866363</v>
      </c>
      <c r="AA58" s="34">
        <v>325.8015787124906</v>
      </c>
      <c r="AB58" s="34">
        <v>435.5187294419589</v>
      </c>
      <c r="AC58" s="34">
        <v>4.0626290469097226</v>
      </c>
      <c r="AD58" s="34">
        <v>9.3248308165386344</v>
      </c>
      <c r="AE58" s="34">
        <v>0.407248271426004</v>
      </c>
      <c r="AF58" s="34">
        <v>6.7102289345865067</v>
      </c>
      <c r="AG58" s="34">
        <v>0.78131852263408452</v>
      </c>
      <c r="AH58" s="34">
        <v>6.9620116963577416</v>
      </c>
      <c r="AI58" s="34">
        <v>21.165630984577998</v>
      </c>
      <c r="AJ58" s="34">
        <v>7.906440224597036</v>
      </c>
      <c r="AK58" s="34">
        <v>4.4430233598833011</v>
      </c>
      <c r="AL58" s="34">
        <v>1.6538533040590946</v>
      </c>
      <c r="AM58" s="34">
        <v>0.94541362866974477</v>
      </c>
      <c r="AN58" s="34">
        <v>1.7515939614656801</v>
      </c>
      <c r="AO58" s="34">
        <v>66.11422275170554</v>
      </c>
      <c r="AP58" s="34">
        <v>166.02200972796649</v>
      </c>
      <c r="AQ58" s="34">
        <v>2.6599159389042963</v>
      </c>
      <c r="AR58" s="34">
        <v>5.9446356412288992</v>
      </c>
      <c r="AS58" s="34">
        <v>5.0936158083854757</v>
      </c>
      <c r="AT58" s="34">
        <v>2.3987838358654221</v>
      </c>
      <c r="AU58" s="34">
        <v>11.649232160525488</v>
      </c>
      <c r="AV58" s="34">
        <v>34.516252768600673</v>
      </c>
      <c r="AW58" s="34">
        <v>0.71897802307105707</v>
      </c>
      <c r="AX58" s="34">
        <v>1.6906276356300987</v>
      </c>
      <c r="AY58" s="34">
        <v>3.4495965043436536</v>
      </c>
      <c r="AZ58" s="34">
        <v>1123.3933028423553</v>
      </c>
      <c r="BA58" s="34">
        <v>2.3708470359158347</v>
      </c>
      <c r="BB58" s="34">
        <v>1359.9077979227927</v>
      </c>
      <c r="BC58" s="34">
        <v>60.281139167320049</v>
      </c>
      <c r="BD58" s="34">
        <v>9.9065702429391305</v>
      </c>
      <c r="BE58" s="34">
        <v>3.1660573522607809</v>
      </c>
      <c r="BF58" s="34">
        <v>0.1431920738303496</v>
      </c>
      <c r="BG58" s="34">
        <v>4.5083213437483787</v>
      </c>
    </row>
    <row r="59" spans="1:59" s="31" customFormat="1" ht="15.75" customHeight="1" x14ac:dyDescent="0.2">
      <c r="A59" s="61" t="s">
        <v>71</v>
      </c>
      <c r="B59" s="61" t="s">
        <v>275</v>
      </c>
      <c r="C59" s="68">
        <v>16.70160281510886</v>
      </c>
      <c r="D59" s="106">
        <v>53.210808377962977</v>
      </c>
      <c r="E59" s="68">
        <v>52.93694496717994</v>
      </c>
      <c r="F59" s="68">
        <v>7.7775217493782005</v>
      </c>
      <c r="G59" s="106">
        <v>83.031702172845542</v>
      </c>
      <c r="H59" s="68">
        <v>22.605259364161359</v>
      </c>
      <c r="I59" s="106">
        <v>22.475816084816501</v>
      </c>
      <c r="J59" s="106">
        <v>56.980623754865313</v>
      </c>
      <c r="K59" s="106">
        <v>94.51871606493151</v>
      </c>
      <c r="L59" s="106">
        <v>31.985022736866657</v>
      </c>
      <c r="M59" s="106">
        <v>39.309993746947754</v>
      </c>
      <c r="N59" s="106">
        <v>3.6775680073207759</v>
      </c>
      <c r="O59" s="68">
        <v>485.21157984238533</v>
      </c>
      <c r="P59" s="106">
        <v>2.1581251369967736</v>
      </c>
      <c r="Q59" s="106">
        <v>6.6819171943193139</v>
      </c>
      <c r="R59" s="106">
        <v>61.894056315204054</v>
      </c>
      <c r="S59" s="106">
        <v>60.334503397888341</v>
      </c>
      <c r="T59" s="106">
        <v>16.067746575383346</v>
      </c>
      <c r="U59" s="106">
        <v>86.850967919325981</v>
      </c>
      <c r="V59" s="106">
        <v>144.97029798366967</v>
      </c>
      <c r="W59" s="106">
        <v>318.3698109907105</v>
      </c>
      <c r="X59" s="106">
        <v>31.521875027572982</v>
      </c>
      <c r="Y59" s="106">
        <v>184.4180732665761</v>
      </c>
      <c r="Z59" s="106">
        <v>20.043554140688791</v>
      </c>
      <c r="AA59" s="106">
        <v>133.99880763732583</v>
      </c>
      <c r="AB59" s="106">
        <v>1067.3097355856617</v>
      </c>
      <c r="AC59" s="106">
        <v>81.176467304598475</v>
      </c>
      <c r="AD59" s="106">
        <v>44.419871926225021</v>
      </c>
      <c r="AE59" s="106">
        <v>7.7387429713797973</v>
      </c>
      <c r="AF59" s="106">
        <v>60.000124095931461</v>
      </c>
      <c r="AG59" s="106">
        <v>92.386844588039594</v>
      </c>
      <c r="AH59" s="106">
        <v>50.999592608780532</v>
      </c>
      <c r="AI59" s="106">
        <v>41.869771747206315</v>
      </c>
      <c r="AJ59" s="106">
        <v>20.015021588971816</v>
      </c>
      <c r="AK59" s="106">
        <v>27.982463809431284</v>
      </c>
      <c r="AL59" s="106">
        <v>92.02559377993019</v>
      </c>
      <c r="AM59" s="106">
        <v>44.867452691703207</v>
      </c>
      <c r="AN59" s="68">
        <v>209.52288299193992</v>
      </c>
      <c r="AO59" s="68">
        <v>773.00483010413757</v>
      </c>
      <c r="AP59" s="68">
        <v>40.661232419255604</v>
      </c>
      <c r="AQ59" s="68">
        <v>28.985573953172874</v>
      </c>
      <c r="AR59" s="68">
        <v>34.455056940121025</v>
      </c>
      <c r="AS59" s="68">
        <v>6.2080340913869678</v>
      </c>
      <c r="AT59" s="68">
        <v>69.164101270882</v>
      </c>
      <c r="AU59" s="68">
        <v>27.401549535795642</v>
      </c>
      <c r="AV59" s="68">
        <v>174.80158877463916</v>
      </c>
      <c r="AW59" s="68">
        <v>176.11972000265251</v>
      </c>
      <c r="AX59" s="68">
        <v>53.378807672813231</v>
      </c>
      <c r="AY59" s="68">
        <v>155.61633461353119</v>
      </c>
      <c r="AZ59" s="68">
        <v>29.673417821817022</v>
      </c>
      <c r="BA59" s="68">
        <v>111.3778519756095</v>
      </c>
      <c r="BB59" s="68">
        <v>907.84326907167667</v>
      </c>
      <c r="BC59" s="68">
        <v>27.867142038401841</v>
      </c>
      <c r="BD59" s="68">
        <v>82.570350209040356</v>
      </c>
      <c r="BE59" s="68">
        <v>24.13143628473361</v>
      </c>
      <c r="BF59" s="68">
        <v>99.643438835975658</v>
      </c>
      <c r="BG59" s="68">
        <v>67.065318737669315</v>
      </c>
    </row>
    <row r="60" spans="1:59" s="31" customFormat="1" ht="15.75" customHeight="1" x14ac:dyDescent="0.2">
      <c r="A60" s="55" t="s">
        <v>71</v>
      </c>
      <c r="B60" s="55" t="s">
        <v>276</v>
      </c>
      <c r="C60" s="34">
        <v>0</v>
      </c>
      <c r="D60" s="34">
        <v>0</v>
      </c>
      <c r="E60" s="34">
        <v>0</v>
      </c>
      <c r="F60" s="34">
        <v>0.444768786142407</v>
      </c>
      <c r="G60" s="34">
        <v>0.61531504647268798</v>
      </c>
      <c r="H60" s="34">
        <v>0.253385683878463</v>
      </c>
      <c r="I60" s="34">
        <v>3.2141996741849699</v>
      </c>
      <c r="J60" s="34">
        <v>12.918310210225519</v>
      </c>
      <c r="K60" s="34">
        <v>0.47680794000249499</v>
      </c>
      <c r="L60" s="34">
        <v>0.263167371298901</v>
      </c>
      <c r="M60" s="34">
        <v>0.30081227433159302</v>
      </c>
      <c r="N60" s="34">
        <v>0.44231056442393002</v>
      </c>
      <c r="O60" s="34">
        <v>18.929077550960969</v>
      </c>
      <c r="P60" s="34">
        <v>0.35205264616889298</v>
      </c>
      <c r="Q60" s="34">
        <v>0.33186813758786599</v>
      </c>
      <c r="R60" s="34">
        <v>3.5167697333459338</v>
      </c>
      <c r="S60" s="34">
        <v>3.4642589024101298</v>
      </c>
      <c r="T60" s="34">
        <v>0.43016777559286201</v>
      </c>
      <c r="U60" s="34">
        <v>22.42076294695914</v>
      </c>
      <c r="V60" s="34">
        <v>0.16268419893135899</v>
      </c>
      <c r="W60" s="34">
        <v>0.78757466383863695</v>
      </c>
      <c r="X60" s="34">
        <v>0.77187764960966598</v>
      </c>
      <c r="Y60" s="34">
        <v>2.3765917572523301</v>
      </c>
      <c r="Z60" s="34">
        <v>1.27859612588345</v>
      </c>
      <c r="AA60" s="34">
        <v>0.40676694306933198</v>
      </c>
      <c r="AB60" s="34">
        <v>36.299971480649596</v>
      </c>
      <c r="AC60" s="34">
        <v>0.95218666458439905</v>
      </c>
      <c r="AD60" s="34">
        <v>2.100757711778301</v>
      </c>
      <c r="AE60" s="34">
        <v>1.6677175749894899</v>
      </c>
      <c r="AF60" s="34">
        <v>4.8167318543741597</v>
      </c>
      <c r="AG60" s="34">
        <v>10.79501512896387</v>
      </c>
      <c r="AH60" s="34">
        <v>6.6693925022700906</v>
      </c>
      <c r="AI60" s="34">
        <v>0.48403214905511699</v>
      </c>
      <c r="AJ60" s="34">
        <v>0.26318725237427898</v>
      </c>
      <c r="AK60" s="34">
        <v>1.01135386171804</v>
      </c>
      <c r="AL60" s="34">
        <v>1.49759852405123</v>
      </c>
      <c r="AM60" s="34">
        <v>11.731249390875806</v>
      </c>
      <c r="AN60" s="34">
        <v>0.68207493018407195</v>
      </c>
      <c r="AO60" s="34">
        <v>42.671297545218863</v>
      </c>
      <c r="AP60" s="34">
        <v>16.93925895904572</v>
      </c>
      <c r="AQ60" s="34">
        <v>1.33068472244092</v>
      </c>
      <c r="AR60" s="34">
        <v>8.8861390924382704</v>
      </c>
      <c r="AS60" s="34">
        <v>8.9246914907038413</v>
      </c>
      <c r="AT60" s="34">
        <v>3.4013103740323301</v>
      </c>
      <c r="AU60" s="34">
        <v>16.34548765160481</v>
      </c>
      <c r="AV60" s="34">
        <v>14.075008970884801</v>
      </c>
      <c r="AW60" s="34">
        <v>2.4301951322772899</v>
      </c>
      <c r="AX60" s="34">
        <v>13.15507677810378</v>
      </c>
      <c r="AY60" s="34">
        <v>5.4538025319850503</v>
      </c>
      <c r="AZ60" s="34">
        <v>0.61354662346866495</v>
      </c>
      <c r="BA60" s="34">
        <v>45.420882161434797</v>
      </c>
      <c r="BB60" s="34">
        <v>136.97608448842027</v>
      </c>
      <c r="BC60" s="34">
        <v>39.8855086683444</v>
      </c>
      <c r="BD60" s="34">
        <v>11.7438005961253</v>
      </c>
      <c r="BE60" s="34">
        <v>18.749138785890299</v>
      </c>
      <c r="BF60" s="34">
        <v>5.4960324553957598</v>
      </c>
      <c r="BG60" s="34">
        <v>2.9768275666795398</v>
      </c>
    </row>
    <row r="61" spans="1:59" s="31" customFormat="1" ht="15.75" customHeight="1" x14ac:dyDescent="0.2">
      <c r="A61" s="61" t="s">
        <v>71</v>
      </c>
      <c r="B61" s="61" t="s">
        <v>277</v>
      </c>
      <c r="C61" s="68">
        <v>0</v>
      </c>
      <c r="D61" s="68">
        <v>60.155966149864746</v>
      </c>
      <c r="E61" s="68">
        <v>0.21118042946121199</v>
      </c>
      <c r="F61" s="68">
        <v>25.631020658679635</v>
      </c>
      <c r="G61" s="68">
        <v>9.362343133309464</v>
      </c>
      <c r="H61" s="68">
        <v>0.819687423149004</v>
      </c>
      <c r="I61" s="68">
        <v>1.1447395377822391</v>
      </c>
      <c r="J61" s="68">
        <v>68.456471453929197</v>
      </c>
      <c r="K61" s="106">
        <v>11.298137810125336</v>
      </c>
      <c r="L61" s="68">
        <v>6.1156701381847824</v>
      </c>
      <c r="M61" s="68">
        <v>0.17659020153069199</v>
      </c>
      <c r="N61" s="68">
        <v>0.191918512136729</v>
      </c>
      <c r="O61" s="68">
        <v>183.56372544815306</v>
      </c>
      <c r="P61" s="68">
        <v>0.19065983669026201</v>
      </c>
      <c r="Q61" s="68">
        <v>1.03578669040128</v>
      </c>
      <c r="R61" s="106">
        <v>0</v>
      </c>
      <c r="S61" s="68">
        <v>0.32007577327980802</v>
      </c>
      <c r="T61" s="68">
        <v>0.54338141443296994</v>
      </c>
      <c r="U61" s="68">
        <v>57.523065773215698</v>
      </c>
      <c r="V61" s="106">
        <v>1.2864830534828799</v>
      </c>
      <c r="W61" s="68">
        <v>0.19284033409648499</v>
      </c>
      <c r="X61" s="68">
        <v>0</v>
      </c>
      <c r="Y61" s="68">
        <v>0</v>
      </c>
      <c r="Z61" s="68">
        <v>0.377339367902087</v>
      </c>
      <c r="AA61" s="68">
        <v>0.90522108003100299</v>
      </c>
      <c r="AB61" s="68">
        <v>62.374853323532484</v>
      </c>
      <c r="AC61" s="68">
        <v>0</v>
      </c>
      <c r="AD61" s="68">
        <v>0.191024221037112</v>
      </c>
      <c r="AE61" s="68">
        <v>0</v>
      </c>
      <c r="AF61" s="68">
        <v>0.19519255810490499</v>
      </c>
      <c r="AG61" s="68">
        <v>0.204181817029747</v>
      </c>
      <c r="AH61" s="68">
        <v>0.36484641697320003</v>
      </c>
      <c r="AI61" s="68">
        <v>0.70127687511516701</v>
      </c>
      <c r="AJ61" s="68">
        <v>1.6165108622465101</v>
      </c>
      <c r="AK61" s="68">
        <v>0.19342441468791899</v>
      </c>
      <c r="AL61" s="68">
        <v>301.11708048297771</v>
      </c>
      <c r="AM61" s="68">
        <v>0.30553554650147502</v>
      </c>
      <c r="AN61" s="68">
        <v>1.0027025971311823</v>
      </c>
      <c r="AO61" s="68">
        <v>305.89177579180495</v>
      </c>
      <c r="AP61" s="68">
        <v>0</v>
      </c>
      <c r="AQ61" s="68">
        <v>0</v>
      </c>
      <c r="AR61" s="68">
        <v>0</v>
      </c>
      <c r="AS61" s="68">
        <v>0.66094115778013496</v>
      </c>
      <c r="AT61" s="68">
        <v>0.71014278985007295</v>
      </c>
      <c r="AU61" s="68">
        <v>0.190835519230629</v>
      </c>
      <c r="AV61" s="68">
        <v>43.750448544241898</v>
      </c>
      <c r="AW61" s="68">
        <v>3.93016612130286</v>
      </c>
      <c r="AX61" s="68">
        <v>21.707138726820517</v>
      </c>
      <c r="AY61" s="68">
        <v>0.19160127104188801</v>
      </c>
      <c r="AZ61" s="68">
        <v>0.81427647014803795</v>
      </c>
      <c r="BA61" s="68">
        <v>0.790985678130113</v>
      </c>
      <c r="BB61" s="68">
        <v>72.746536278546159</v>
      </c>
      <c r="BC61" s="68">
        <v>0.37024044242430498</v>
      </c>
      <c r="BD61" s="68">
        <v>0.192891503096253</v>
      </c>
      <c r="BE61" s="68">
        <v>30.144524309579602</v>
      </c>
      <c r="BF61" s="68">
        <v>0.27339181663748202</v>
      </c>
      <c r="BG61" s="68">
        <v>0.391220193052222</v>
      </c>
    </row>
    <row r="62" spans="1:59" s="31" customFormat="1" ht="15.75" customHeight="1" x14ac:dyDescent="0.2">
      <c r="A62" s="55" t="s">
        <v>71</v>
      </c>
      <c r="B62" s="55" t="s">
        <v>278</v>
      </c>
      <c r="C62" s="34">
        <v>369.84299299690855</v>
      </c>
      <c r="D62" s="81">
        <v>463.01094158619424</v>
      </c>
      <c r="E62" s="34">
        <v>1257.0449398122194</v>
      </c>
      <c r="F62" s="34">
        <v>306.14909324642224</v>
      </c>
      <c r="G62" s="34">
        <v>332.54133148451717</v>
      </c>
      <c r="H62" s="34">
        <v>771.72909440906324</v>
      </c>
      <c r="I62" s="34">
        <v>857.96579931844394</v>
      </c>
      <c r="J62" s="34">
        <v>608.30622131689188</v>
      </c>
      <c r="K62" s="34">
        <v>862.73840678934835</v>
      </c>
      <c r="L62" s="34">
        <v>539.20490044482415</v>
      </c>
      <c r="M62" s="34">
        <v>670.1192193603481</v>
      </c>
      <c r="N62" s="34">
        <v>399.77064629631781</v>
      </c>
      <c r="O62" s="34">
        <v>7438.4235870615003</v>
      </c>
      <c r="P62" s="81">
        <v>319.81077409713475</v>
      </c>
      <c r="Q62" s="34">
        <v>220.67981959614733</v>
      </c>
      <c r="R62" s="34">
        <v>1787.9119271921411</v>
      </c>
      <c r="S62" s="34">
        <v>107.21217597005828</v>
      </c>
      <c r="T62" s="34">
        <v>80.986737790277843</v>
      </c>
      <c r="U62" s="34">
        <v>253.34001068425488</v>
      </c>
      <c r="V62" s="34">
        <v>49.748189092247017</v>
      </c>
      <c r="W62" s="34">
        <v>270.45869139855841</v>
      </c>
      <c r="X62" s="34">
        <v>986.26710379486087</v>
      </c>
      <c r="Y62" s="34">
        <v>863.3941154400884</v>
      </c>
      <c r="Z62" s="34">
        <v>771.76176053409836</v>
      </c>
      <c r="AA62" s="81">
        <v>162.87926059524833</v>
      </c>
      <c r="AB62" s="81">
        <v>5874.4505661851163</v>
      </c>
      <c r="AC62" s="81">
        <v>1502.2427817863882</v>
      </c>
      <c r="AD62" s="81">
        <v>1722.5406915968661</v>
      </c>
      <c r="AE62" s="81">
        <v>260.7071103626422</v>
      </c>
      <c r="AF62" s="81">
        <v>413.97497708965381</v>
      </c>
      <c r="AG62" s="81">
        <v>203.71116501859396</v>
      </c>
      <c r="AH62" s="81">
        <v>109.48558634034796</v>
      </c>
      <c r="AI62" s="81">
        <v>284.44840359846154</v>
      </c>
      <c r="AJ62" s="81">
        <v>423.68572601516684</v>
      </c>
      <c r="AK62" s="81">
        <v>740.38394945557843</v>
      </c>
      <c r="AL62" s="81">
        <v>1194.7624056647103</v>
      </c>
      <c r="AM62" s="81">
        <v>691.15860576289549</v>
      </c>
      <c r="AN62" s="34">
        <v>1644.4349958043865</v>
      </c>
      <c r="AO62" s="34">
        <v>9191.5363984956912</v>
      </c>
      <c r="AP62" s="34">
        <v>1643.051938827231</v>
      </c>
      <c r="AQ62" s="34">
        <v>215.79403820298236</v>
      </c>
      <c r="AR62" s="34">
        <v>237.64186693992738</v>
      </c>
      <c r="AS62" s="34">
        <v>402.75754276609365</v>
      </c>
      <c r="AT62" s="34">
        <v>1155.4653635883499</v>
      </c>
      <c r="AU62" s="34">
        <v>581.34212068097941</v>
      </c>
      <c r="AV62" s="34">
        <v>195.00352648576418</v>
      </c>
      <c r="AW62" s="34">
        <v>138.47837917279838</v>
      </c>
      <c r="AX62" s="34">
        <v>685.8979065894456</v>
      </c>
      <c r="AY62" s="34">
        <v>108.22119436311439</v>
      </c>
      <c r="AZ62" s="34">
        <v>310.79873751491129</v>
      </c>
      <c r="BA62" s="34">
        <v>355.94355515855045</v>
      </c>
      <c r="BB62" s="34">
        <v>6030.3961702901488</v>
      </c>
      <c r="BC62" s="34">
        <v>677.45872417100122</v>
      </c>
      <c r="BD62" s="34">
        <v>522.72046589341699</v>
      </c>
      <c r="BE62" s="34">
        <v>260.85864738796613</v>
      </c>
      <c r="BF62" s="34">
        <v>442.99895803348079</v>
      </c>
      <c r="BG62" s="34">
        <v>1110.7252855678125</v>
      </c>
    </row>
    <row r="63" spans="1:59" s="31" customFormat="1" ht="15.75" customHeight="1" x14ac:dyDescent="0.2">
      <c r="A63" s="61" t="s">
        <v>71</v>
      </c>
      <c r="B63" s="61" t="s">
        <v>279</v>
      </c>
      <c r="C63" s="68">
        <v>767.02285945183485</v>
      </c>
      <c r="D63" s="68">
        <v>401.65370578403196</v>
      </c>
      <c r="E63" s="68">
        <v>526.34489414288657</v>
      </c>
      <c r="F63" s="68">
        <v>670.72161165014677</v>
      </c>
      <c r="G63" s="68">
        <v>427.11921025726809</v>
      </c>
      <c r="H63" s="68">
        <v>413.10312661652154</v>
      </c>
      <c r="I63" s="68">
        <v>248.41008233409877</v>
      </c>
      <c r="J63" s="68">
        <v>660.92429245379901</v>
      </c>
      <c r="K63" s="68">
        <v>340.2696784207871</v>
      </c>
      <c r="L63" s="68">
        <v>463.53006166906965</v>
      </c>
      <c r="M63" s="68">
        <v>383.17800387037033</v>
      </c>
      <c r="N63" s="68">
        <v>499.83244770845346</v>
      </c>
      <c r="O63" s="68">
        <v>5802.1099743592677</v>
      </c>
      <c r="P63" s="68">
        <v>180.2545601968975</v>
      </c>
      <c r="Q63" s="68">
        <v>558.65649617825932</v>
      </c>
      <c r="R63" s="68">
        <v>137.57090430757643</v>
      </c>
      <c r="S63" s="68">
        <v>420.38452679453195</v>
      </c>
      <c r="T63" s="68">
        <v>596.29006849091252</v>
      </c>
      <c r="U63" s="68">
        <v>305.99049528616297</v>
      </c>
      <c r="V63" s="68">
        <v>1107.6847634754938</v>
      </c>
      <c r="W63" s="68">
        <v>747.04208217632163</v>
      </c>
      <c r="X63" s="68">
        <v>650.03610086667015</v>
      </c>
      <c r="Y63" s="68">
        <v>771.28656057740181</v>
      </c>
      <c r="Z63" s="68">
        <v>503.28281948767921</v>
      </c>
      <c r="AA63" s="68">
        <v>559.46613906757705</v>
      </c>
      <c r="AB63" s="68">
        <v>6537.9455169054845</v>
      </c>
      <c r="AC63" s="68">
        <v>536.35081027201522</v>
      </c>
      <c r="AD63" s="68">
        <v>997.22248739839688</v>
      </c>
      <c r="AE63" s="68">
        <v>1492.2917917227373</v>
      </c>
      <c r="AF63" s="68">
        <v>1137.6988271038713</v>
      </c>
      <c r="AG63" s="68">
        <v>1439.3846298531321</v>
      </c>
      <c r="AH63" s="68">
        <v>1315.7158274333347</v>
      </c>
      <c r="AI63" s="68">
        <v>1082.9394449204271</v>
      </c>
      <c r="AJ63" s="68">
        <v>1108.5983283285182</v>
      </c>
      <c r="AK63" s="68">
        <v>930.12923572172019</v>
      </c>
      <c r="AL63" s="68">
        <v>868.15038110634919</v>
      </c>
      <c r="AM63" s="68">
        <v>1752.2243569973818</v>
      </c>
      <c r="AN63" s="68">
        <v>1383.0155831696136</v>
      </c>
      <c r="AO63" s="68">
        <v>14043.721704027497</v>
      </c>
      <c r="AP63" s="68">
        <v>1420.6078290276698</v>
      </c>
      <c r="AQ63" s="68">
        <v>1200.2626000799432</v>
      </c>
      <c r="AR63" s="68">
        <v>1299.5173623866517</v>
      </c>
      <c r="AS63" s="68">
        <v>1416.8407993906903</v>
      </c>
      <c r="AT63" s="68">
        <v>1910.9990055621906</v>
      </c>
      <c r="AU63" s="68">
        <v>2300.1040479009307</v>
      </c>
      <c r="AV63" s="68">
        <v>2250.3052575571969</v>
      </c>
      <c r="AW63" s="68">
        <v>1663.1009256732466</v>
      </c>
      <c r="AX63" s="68">
        <v>2361.918223696221</v>
      </c>
      <c r="AY63" s="68">
        <v>3109.9604294670166</v>
      </c>
      <c r="AZ63" s="68">
        <v>2138.2511852305092</v>
      </c>
      <c r="BA63" s="68">
        <v>3423.2169513193553</v>
      </c>
      <c r="BB63" s="68">
        <v>24495.084617291621</v>
      </c>
      <c r="BC63" s="68">
        <v>2108.7799191884319</v>
      </c>
      <c r="BD63" s="68">
        <v>1419.4142985344843</v>
      </c>
      <c r="BE63" s="68">
        <v>2172.4350397260505</v>
      </c>
      <c r="BF63" s="68">
        <v>1974.1764060005778</v>
      </c>
      <c r="BG63" s="68">
        <v>2041.9440455154033</v>
      </c>
    </row>
    <row r="64" spans="1:59" s="31" customFormat="1" ht="15.75" customHeight="1" x14ac:dyDescent="0.2">
      <c r="A64" s="301" t="s">
        <v>71</v>
      </c>
      <c r="B64" s="55" t="s">
        <v>280</v>
      </c>
      <c r="C64" s="34">
        <v>28.494984599328529</v>
      </c>
      <c r="D64" s="81">
        <v>11.328216733784981</v>
      </c>
      <c r="E64" s="81">
        <v>14.948947209967935</v>
      </c>
      <c r="F64" s="81">
        <v>18.175936505894285</v>
      </c>
      <c r="G64" s="81">
        <v>8.3919716487791352</v>
      </c>
      <c r="H64" s="81">
        <v>6.3328612738821057</v>
      </c>
      <c r="I64" s="81">
        <v>13.6315584159109</v>
      </c>
      <c r="J64" s="81">
        <v>3.462604074507889</v>
      </c>
      <c r="K64" s="81">
        <v>20.17908503025302</v>
      </c>
      <c r="L64" s="81">
        <v>21.397841835862188</v>
      </c>
      <c r="M64" s="81">
        <v>21.876887265491948</v>
      </c>
      <c r="N64" s="81">
        <v>14.56847369441823</v>
      </c>
      <c r="O64" s="81">
        <v>182.78936828808114</v>
      </c>
      <c r="P64" s="81">
        <v>13.697392894857849</v>
      </c>
      <c r="Q64" s="34">
        <v>11.703036312391179</v>
      </c>
      <c r="R64" s="81">
        <v>26.773984964889323</v>
      </c>
      <c r="S64" s="81">
        <v>17.176005646600366</v>
      </c>
      <c r="T64" s="81">
        <v>26.23208469124809</v>
      </c>
      <c r="U64" s="81">
        <v>28.969882651953395</v>
      </c>
      <c r="V64" s="81">
        <v>17.039326739129358</v>
      </c>
      <c r="W64" s="34">
        <v>35.246299943306319</v>
      </c>
      <c r="X64" s="81">
        <v>6.5288712873001238</v>
      </c>
      <c r="Y64" s="81">
        <v>57.913290020896831</v>
      </c>
      <c r="Z64" s="81">
        <v>16.701971391865605</v>
      </c>
      <c r="AA64" s="81">
        <v>17.349901847566802</v>
      </c>
      <c r="AB64" s="81">
        <v>275.33204839200522</v>
      </c>
      <c r="AC64" s="81">
        <v>16.709496723115837</v>
      </c>
      <c r="AD64" s="81">
        <v>12.701203000355713</v>
      </c>
      <c r="AE64" s="81">
        <v>12.778825010633778</v>
      </c>
      <c r="AF64" s="81">
        <v>11.369772609718574</v>
      </c>
      <c r="AG64" s="81">
        <v>22.902221504839162</v>
      </c>
      <c r="AH64" s="81">
        <v>10.193932566982712</v>
      </c>
      <c r="AI64" s="81">
        <v>36.097799840792113</v>
      </c>
      <c r="AJ64" s="81">
        <v>14.471363370269472</v>
      </c>
      <c r="AK64" s="81">
        <v>16.826489533364189</v>
      </c>
      <c r="AL64" s="81">
        <v>16.75291271617402</v>
      </c>
      <c r="AM64" s="81">
        <v>15.159961581608012</v>
      </c>
      <c r="AN64" s="34">
        <v>23.941263330091978</v>
      </c>
      <c r="AO64" s="34">
        <v>209.90524178794556</v>
      </c>
      <c r="AP64" s="34">
        <v>14.809286492735692</v>
      </c>
      <c r="AQ64" s="34">
        <v>15.339575334003555</v>
      </c>
      <c r="AR64" s="34">
        <v>16.189265482105881</v>
      </c>
      <c r="AS64" s="34">
        <v>15.845065486676027</v>
      </c>
      <c r="AT64" s="34">
        <v>8.5012537529321648</v>
      </c>
      <c r="AU64" s="34">
        <v>5.6975949862525486</v>
      </c>
      <c r="AV64" s="34">
        <v>18.785404061026775</v>
      </c>
      <c r="AW64" s="34">
        <v>48.729662031711868</v>
      </c>
      <c r="AX64" s="34">
        <v>4.256016757890702</v>
      </c>
      <c r="AY64" s="34">
        <v>9.2737078185846382</v>
      </c>
      <c r="AZ64" s="34">
        <v>12.343036743246273</v>
      </c>
      <c r="BA64" s="34">
        <v>21.243200891508383</v>
      </c>
      <c r="BB64" s="34">
        <v>191.01306983867454</v>
      </c>
      <c r="BC64" s="34">
        <v>6.854984238146284</v>
      </c>
      <c r="BD64" s="34">
        <v>0.23397276821266177</v>
      </c>
      <c r="BE64" s="34">
        <v>5.9786568148978851</v>
      </c>
      <c r="BF64" s="34">
        <v>27.462194159606298</v>
      </c>
      <c r="BG64" s="34">
        <v>38.097523204352527</v>
      </c>
    </row>
    <row r="65" spans="1:59" s="246" customFormat="1" ht="15.75" customHeight="1" x14ac:dyDescent="0.2">
      <c r="A65" s="295" t="s">
        <v>57</v>
      </c>
      <c r="B65" s="273" t="s">
        <v>71</v>
      </c>
      <c r="C65" s="274">
        <v>2531.52669490056</v>
      </c>
      <c r="D65" s="274">
        <v>3424.3670158996911</v>
      </c>
      <c r="E65" s="274">
        <v>3327.0943457295775</v>
      </c>
      <c r="F65" s="274">
        <v>3895.5310096383305</v>
      </c>
      <c r="G65" s="274">
        <v>3688.1379269494087</v>
      </c>
      <c r="H65" s="274">
        <v>5212.5113845475444</v>
      </c>
      <c r="I65" s="274">
        <v>3966.6321644631785</v>
      </c>
      <c r="J65" s="274">
        <v>3848.038154713684</v>
      </c>
      <c r="K65" s="274">
        <v>4682.8185168386053</v>
      </c>
      <c r="L65" s="274">
        <v>4967.7557122175804</v>
      </c>
      <c r="M65" s="274">
        <v>6837.9505468951193</v>
      </c>
      <c r="N65" s="274">
        <v>3639.1596624729409</v>
      </c>
      <c r="O65" s="274">
        <v>50021.523135266216</v>
      </c>
      <c r="P65" s="274">
        <v>2871.0099012583291</v>
      </c>
      <c r="Q65" s="274">
        <v>3988.5359753701387</v>
      </c>
      <c r="R65" s="274">
        <v>3983.1200034002136</v>
      </c>
      <c r="S65" s="274">
        <v>4943.7010782855341</v>
      </c>
      <c r="T65" s="274">
        <v>5715.3500329253211</v>
      </c>
      <c r="U65" s="274">
        <v>4402.9170871549213</v>
      </c>
      <c r="V65" s="274">
        <v>4195.3642618846634</v>
      </c>
      <c r="W65" s="274">
        <v>5042.4283915375217</v>
      </c>
      <c r="X65" s="274">
        <v>5250.776512232711</v>
      </c>
      <c r="Y65" s="274">
        <v>6823.8649279046613</v>
      </c>
      <c r="Z65" s="274">
        <v>4866.7862455013446</v>
      </c>
      <c r="AA65" s="274">
        <v>4351.3146560195382</v>
      </c>
      <c r="AB65" s="274">
        <v>56435.169073474899</v>
      </c>
      <c r="AC65" s="274">
        <v>4253.4857710560191</v>
      </c>
      <c r="AD65" s="274">
        <v>4130.6866438418629</v>
      </c>
      <c r="AE65" s="274">
        <v>4669.8666893562804</v>
      </c>
      <c r="AF65" s="274">
        <v>5149.1543465548239</v>
      </c>
      <c r="AG65" s="274">
        <v>5114.6208938111167</v>
      </c>
      <c r="AH65" s="274">
        <v>5614.8287930361148</v>
      </c>
      <c r="AI65" s="274">
        <v>4920.1701983417879</v>
      </c>
      <c r="AJ65" s="274">
        <v>5565.0601978973764</v>
      </c>
      <c r="AK65" s="274">
        <v>5518.049486261456</v>
      </c>
      <c r="AL65" s="274">
        <v>3803.2020463728441</v>
      </c>
      <c r="AM65" s="274">
        <v>4191.562773113511</v>
      </c>
      <c r="AN65" s="274">
        <v>5192.7582181528978</v>
      </c>
      <c r="AO65" s="274">
        <v>58123.446057796093</v>
      </c>
      <c r="AP65" s="274">
        <v>40034.630270703601</v>
      </c>
      <c r="AQ65" s="274">
        <v>5636.4374568490457</v>
      </c>
      <c r="AR65" s="274">
        <v>4933.9683107441851</v>
      </c>
      <c r="AS65" s="274">
        <v>14647.36044072089</v>
      </c>
      <c r="AT65" s="274">
        <v>5027.5026288367953</v>
      </c>
      <c r="AU65" s="274">
        <v>6315.38814972201</v>
      </c>
      <c r="AV65" s="274">
        <v>13982.220572404323</v>
      </c>
      <c r="AW65" s="274">
        <v>4055.2307424514074</v>
      </c>
      <c r="AX65" s="274">
        <v>11071.33015757435</v>
      </c>
      <c r="AY65" s="274">
        <v>11731.677231092537</v>
      </c>
      <c r="AZ65" s="274">
        <v>4956.5132873474149</v>
      </c>
      <c r="BA65" s="274">
        <v>31321.735996140083</v>
      </c>
      <c r="BB65" s="274">
        <v>153713.99524458667</v>
      </c>
      <c r="BC65" s="274">
        <v>10763.619070052808</v>
      </c>
      <c r="BD65" s="274">
        <v>10003.481219410101</v>
      </c>
      <c r="BE65" s="274">
        <v>9852.9520510692582</v>
      </c>
      <c r="BF65" s="274">
        <v>11614.573160922351</v>
      </c>
      <c r="BG65" s="274">
        <v>10862.788707194455</v>
      </c>
    </row>
    <row r="66" spans="1:59" s="31" customFormat="1" ht="15.75" customHeight="1" x14ac:dyDescent="0.2">
      <c r="A66" s="55" t="s">
        <v>71</v>
      </c>
      <c r="B66" s="55" t="s">
        <v>270</v>
      </c>
      <c r="C66" s="34">
        <v>139.14860377729798</v>
      </c>
      <c r="D66" s="34">
        <v>434.82175686049624</v>
      </c>
      <c r="E66" s="34">
        <v>412.98119084274799</v>
      </c>
      <c r="F66" s="34">
        <v>521.11821253040455</v>
      </c>
      <c r="G66" s="34">
        <v>510.86724563625813</v>
      </c>
      <c r="H66" s="34">
        <v>229.16394596473938</v>
      </c>
      <c r="I66" s="34">
        <v>544.89808051551415</v>
      </c>
      <c r="J66" s="34">
        <v>284.40641195612869</v>
      </c>
      <c r="K66" s="34">
        <v>526.56377328752353</v>
      </c>
      <c r="L66" s="34">
        <v>627.96021873288817</v>
      </c>
      <c r="M66" s="34">
        <v>855.89779473344424</v>
      </c>
      <c r="N66" s="34">
        <v>574.23000351447547</v>
      </c>
      <c r="O66" s="34">
        <v>5662.0572383519184</v>
      </c>
      <c r="P66" s="34">
        <v>490.34125846301464</v>
      </c>
      <c r="Q66" s="34">
        <v>477.98984512646769</v>
      </c>
      <c r="R66" s="34">
        <v>490.31621026847893</v>
      </c>
      <c r="S66" s="34">
        <v>491.09727801310629</v>
      </c>
      <c r="T66" s="34">
        <v>624.10846568590898</v>
      </c>
      <c r="U66" s="34">
        <v>494.56199989673786</v>
      </c>
      <c r="V66" s="34">
        <v>626.03460087289591</v>
      </c>
      <c r="W66" s="34">
        <v>479.65704461243212</v>
      </c>
      <c r="X66" s="34">
        <v>463.50316417395561</v>
      </c>
      <c r="Y66" s="34">
        <v>903.27230675662304</v>
      </c>
      <c r="Z66" s="34">
        <v>464.36313582550048</v>
      </c>
      <c r="AA66" s="34">
        <v>451.92415245901464</v>
      </c>
      <c r="AB66" s="34">
        <v>6457.1694621541365</v>
      </c>
      <c r="AC66" s="34">
        <v>511.44632719342991</v>
      </c>
      <c r="AD66" s="34">
        <v>384.45824696118206</v>
      </c>
      <c r="AE66" s="34">
        <v>480.16443312197379</v>
      </c>
      <c r="AF66" s="34">
        <v>536.60373221960015</v>
      </c>
      <c r="AG66" s="34">
        <v>596.89556095890305</v>
      </c>
      <c r="AH66" s="34">
        <v>378.44393374191202</v>
      </c>
      <c r="AI66" s="34">
        <v>464.45262751291347</v>
      </c>
      <c r="AJ66" s="34">
        <v>551.06097708247648</v>
      </c>
      <c r="AK66" s="34">
        <v>390.25515525477215</v>
      </c>
      <c r="AL66" s="34">
        <v>460.65627007603325</v>
      </c>
      <c r="AM66" s="34">
        <v>460.84536642603649</v>
      </c>
      <c r="AN66" s="34">
        <v>483.09216864753392</v>
      </c>
      <c r="AO66" s="34">
        <v>5698.3747991967666</v>
      </c>
      <c r="AP66" s="34">
        <v>384.57366739209624</v>
      </c>
      <c r="AQ66" s="34">
        <v>1449.0078610448309</v>
      </c>
      <c r="AR66" s="34">
        <v>407.57670965371858</v>
      </c>
      <c r="AS66" s="34">
        <v>474.14456131169572</v>
      </c>
      <c r="AT66" s="34">
        <v>458.4458221716813</v>
      </c>
      <c r="AU66" s="34">
        <v>645.35029865151</v>
      </c>
      <c r="AV66" s="34">
        <v>475.26089807837457</v>
      </c>
      <c r="AW66" s="34">
        <v>629.40200889839878</v>
      </c>
      <c r="AX66" s="34">
        <v>573.18166381623496</v>
      </c>
      <c r="AY66" s="34">
        <v>534.64207213867314</v>
      </c>
      <c r="AZ66" s="34">
        <v>551.30901391462839</v>
      </c>
      <c r="BA66" s="34">
        <v>776.7120659497042</v>
      </c>
      <c r="BB66" s="34">
        <v>7359.606643021546</v>
      </c>
      <c r="BC66" s="34">
        <v>462.62015870832522</v>
      </c>
      <c r="BD66" s="34">
        <v>410.20214547587267</v>
      </c>
      <c r="BE66" s="34">
        <v>429.71494984393172</v>
      </c>
      <c r="BF66" s="34">
        <v>515.72173412420102</v>
      </c>
      <c r="BG66" s="34">
        <v>478.16558264605874</v>
      </c>
    </row>
    <row r="67" spans="1:59" s="31" customFormat="1" ht="15.75" customHeight="1" x14ac:dyDescent="0.2">
      <c r="A67" s="61" t="s">
        <v>71</v>
      </c>
      <c r="B67" s="61" t="s">
        <v>271</v>
      </c>
      <c r="C67" s="68">
        <v>109.34024313623614</v>
      </c>
      <c r="D67" s="68">
        <v>235.61628770074208</v>
      </c>
      <c r="E67" s="68">
        <v>177.66472946214432</v>
      </c>
      <c r="F67" s="68">
        <v>3.3482890243085803E-2</v>
      </c>
      <c r="G67" s="68">
        <v>73.346150691227152</v>
      </c>
      <c r="H67" s="68">
        <v>307.34513199291092</v>
      </c>
      <c r="I67" s="68">
        <v>196.14997505944891</v>
      </c>
      <c r="J67" s="68">
        <v>136.72069168945026</v>
      </c>
      <c r="K67" s="68">
        <v>192.49372582550998</v>
      </c>
      <c r="L67" s="68">
        <v>455.28889054414401</v>
      </c>
      <c r="M67" s="68">
        <v>92.867772098775248</v>
      </c>
      <c r="N67" s="68">
        <v>128.17253817133141</v>
      </c>
      <c r="O67" s="68">
        <v>2105.0396192621633</v>
      </c>
      <c r="P67" s="68">
        <v>237.1233631877985</v>
      </c>
      <c r="Q67" s="68">
        <v>152.16029189405876</v>
      </c>
      <c r="R67" s="68">
        <v>247.65049661779045</v>
      </c>
      <c r="S67" s="68">
        <v>159.54390449737269</v>
      </c>
      <c r="T67" s="68">
        <v>66.247599521282638</v>
      </c>
      <c r="U67" s="68">
        <v>162.66058613033039</v>
      </c>
      <c r="V67" s="68">
        <v>37.78623128683482</v>
      </c>
      <c r="W67" s="68">
        <v>1.0830994051355385</v>
      </c>
      <c r="X67" s="68">
        <v>481.65415053420378</v>
      </c>
      <c r="Y67" s="68">
        <v>1619.93609708146</v>
      </c>
      <c r="Z67" s="68">
        <v>89.711196728669037</v>
      </c>
      <c r="AA67" s="68">
        <v>1.8968104835904256</v>
      </c>
      <c r="AB67" s="68">
        <v>3257.4538273685271</v>
      </c>
      <c r="AC67" s="68">
        <v>184.55563910999982</v>
      </c>
      <c r="AD67" s="68">
        <v>4.5283677857838818</v>
      </c>
      <c r="AE67" s="68">
        <v>94.929879813687378</v>
      </c>
      <c r="AF67" s="68">
        <v>400.22178700553945</v>
      </c>
      <c r="AG67" s="68">
        <v>142.27802543426776</v>
      </c>
      <c r="AH67" s="68">
        <v>7.1549474287232382</v>
      </c>
      <c r="AI67" s="68">
        <v>0.46916933997461158</v>
      </c>
      <c r="AJ67" s="68">
        <v>0.54064072964361298</v>
      </c>
      <c r="AK67" s="68">
        <v>0.26443436668088699</v>
      </c>
      <c r="AL67" s="68">
        <v>244.98772788135884</v>
      </c>
      <c r="AM67" s="68">
        <v>4.305170506754262</v>
      </c>
      <c r="AN67" s="68">
        <v>3.5045561775556022</v>
      </c>
      <c r="AO67" s="68">
        <v>1087.7403455799692</v>
      </c>
      <c r="AP67" s="68">
        <v>7.3551953842071898</v>
      </c>
      <c r="AQ67" s="68">
        <v>4.4908489686163824</v>
      </c>
      <c r="AR67" s="68">
        <v>0</v>
      </c>
      <c r="AS67" s="68">
        <v>0.98054791064094193</v>
      </c>
      <c r="AT67" s="68">
        <v>0.37327103426290253</v>
      </c>
      <c r="AU67" s="68">
        <v>1.4177742014688299</v>
      </c>
      <c r="AV67" s="68">
        <v>0</v>
      </c>
      <c r="AW67" s="68">
        <v>0.38098423078198301</v>
      </c>
      <c r="AX67" s="68">
        <v>7.0391401586655675</v>
      </c>
      <c r="AY67" s="68">
        <v>0</v>
      </c>
      <c r="AZ67" s="68">
        <v>0</v>
      </c>
      <c r="BA67" s="68">
        <v>0.30911477651500241</v>
      </c>
      <c r="BB67" s="68">
        <v>22.346876665158803</v>
      </c>
      <c r="BC67" s="68">
        <v>0.274912305169907</v>
      </c>
      <c r="BD67" s="68">
        <v>0.37598879729057999</v>
      </c>
      <c r="BE67" s="68">
        <v>0</v>
      </c>
      <c r="BF67" s="68">
        <v>9.0628419701312808</v>
      </c>
      <c r="BG67" s="68">
        <v>0</v>
      </c>
    </row>
    <row r="68" spans="1:59" s="31" customFormat="1" ht="15.75" customHeight="1" x14ac:dyDescent="0.2">
      <c r="A68" s="55" t="s">
        <v>71</v>
      </c>
      <c r="B68" s="55" t="s">
        <v>272</v>
      </c>
      <c r="C68" s="34">
        <v>637.8124594215094</v>
      </c>
      <c r="D68" s="34">
        <v>1093.6648052600924</v>
      </c>
      <c r="E68" s="34">
        <v>1047.3824353533196</v>
      </c>
      <c r="F68" s="34">
        <v>2055.6074349944224</v>
      </c>
      <c r="G68" s="34">
        <v>2131.9016728754932</v>
      </c>
      <c r="H68" s="34">
        <v>1518.964748183136</v>
      </c>
      <c r="I68" s="34">
        <v>856.81007028109866</v>
      </c>
      <c r="J68" s="34">
        <v>1496.1471022947981</v>
      </c>
      <c r="K68" s="34">
        <v>614.02442366347645</v>
      </c>
      <c r="L68" s="34">
        <v>1721.1837958456535</v>
      </c>
      <c r="M68" s="34">
        <v>3627.9094927179212</v>
      </c>
      <c r="N68" s="34">
        <v>1437.736337013999</v>
      </c>
      <c r="O68" s="34">
        <v>18239.144777904919</v>
      </c>
      <c r="P68" s="34">
        <v>533.41765676057264</v>
      </c>
      <c r="Q68" s="34">
        <v>1161.3742130753756</v>
      </c>
      <c r="R68" s="34">
        <v>935.11561804679025</v>
      </c>
      <c r="S68" s="34">
        <v>1952.8428298073775</v>
      </c>
      <c r="T68" s="34">
        <v>2245.4482560950255</v>
      </c>
      <c r="U68" s="34">
        <v>1135.1688703157481</v>
      </c>
      <c r="V68" s="34">
        <v>608.04153187386805</v>
      </c>
      <c r="W68" s="34">
        <v>2046.7343766729425</v>
      </c>
      <c r="X68" s="34">
        <v>1558.2027360287871</v>
      </c>
      <c r="Y68" s="34">
        <v>1189.4149016508832</v>
      </c>
      <c r="Z68" s="34">
        <v>1512.4586366890385</v>
      </c>
      <c r="AA68" s="34">
        <v>1050.5070371396509</v>
      </c>
      <c r="AB68" s="34">
        <v>15928.726664156058</v>
      </c>
      <c r="AC68" s="34">
        <v>912.69875822583163</v>
      </c>
      <c r="AD68" s="34">
        <v>887.30191080145516</v>
      </c>
      <c r="AE68" s="34">
        <v>1292.8237425882796</v>
      </c>
      <c r="AF68" s="34">
        <v>1321.8962271907051</v>
      </c>
      <c r="AG68" s="34">
        <v>836.70968964030317</v>
      </c>
      <c r="AH68" s="34">
        <v>2169.7849286026535</v>
      </c>
      <c r="AI68" s="34">
        <v>844.90561237250461</v>
      </c>
      <c r="AJ68" s="34">
        <v>1847.4903263235501</v>
      </c>
      <c r="AK68" s="34">
        <v>2522.8853357193998</v>
      </c>
      <c r="AL68" s="34">
        <v>1228.0663235650561</v>
      </c>
      <c r="AM68" s="34">
        <v>1103.5708039879469</v>
      </c>
      <c r="AN68" s="34">
        <v>2354.2713562294307</v>
      </c>
      <c r="AO68" s="34">
        <v>17322.405015247117</v>
      </c>
      <c r="AP68" s="34">
        <v>35719.981144960228</v>
      </c>
      <c r="AQ68" s="34">
        <v>758.5857386838511</v>
      </c>
      <c r="AR68" s="34">
        <v>1186.8012992788222</v>
      </c>
      <c r="AS68" s="34">
        <v>11405.163471377904</v>
      </c>
      <c r="AT68" s="34">
        <v>1015.4530401724326</v>
      </c>
      <c r="AU68" s="34">
        <v>2721.3220404085077</v>
      </c>
      <c r="AV68" s="34">
        <v>10673.402378212506</v>
      </c>
      <c r="AW68" s="34">
        <v>802.46397219537266</v>
      </c>
      <c r="AX68" s="34">
        <v>8235.1841256923399</v>
      </c>
      <c r="AY68" s="34">
        <v>8374.9923864427947</v>
      </c>
      <c r="AZ68" s="34">
        <v>1696.5728900255747</v>
      </c>
      <c r="BA68" s="34">
        <v>27296.754864886523</v>
      </c>
      <c r="BB68" s="34">
        <v>109886.67735233686</v>
      </c>
      <c r="BC68" s="34">
        <v>7013.6153895138341</v>
      </c>
      <c r="BD68" s="34">
        <v>6121.0222588943652</v>
      </c>
      <c r="BE68" s="34">
        <v>5961.1525795466796</v>
      </c>
      <c r="BF68" s="34">
        <v>6917.6257321323037</v>
      </c>
      <c r="BG68" s="34">
        <v>7207.9784307051405</v>
      </c>
    </row>
    <row r="69" spans="1:59" s="31" customFormat="1" ht="15.75" customHeight="1" x14ac:dyDescent="0.2">
      <c r="A69" s="61" t="s">
        <v>71</v>
      </c>
      <c r="B69" s="61" t="s">
        <v>273</v>
      </c>
      <c r="C69" s="68">
        <v>1416.1794075399177</v>
      </c>
      <c r="D69" s="68">
        <v>1479.0406466588142</v>
      </c>
      <c r="E69" s="68">
        <v>1520.7614916841969</v>
      </c>
      <c r="F69" s="106">
        <v>1243.022772056393</v>
      </c>
      <c r="G69" s="106">
        <v>611.13423825356904</v>
      </c>
      <c r="H69" s="68">
        <v>2653.7092848723323</v>
      </c>
      <c r="I69" s="106">
        <v>2361.7989116555018</v>
      </c>
      <c r="J69" s="106">
        <v>1740.9900180265827</v>
      </c>
      <c r="K69" s="68">
        <v>3318.6773158284232</v>
      </c>
      <c r="L69" s="68">
        <v>2116.3739602869209</v>
      </c>
      <c r="M69" s="106">
        <v>2206.2416584810453</v>
      </c>
      <c r="N69" s="68">
        <v>1379.742697560906</v>
      </c>
      <c r="O69" s="68">
        <v>22047.672402904605</v>
      </c>
      <c r="P69" s="68">
        <v>1389.2078008189285</v>
      </c>
      <c r="Q69" s="106">
        <v>2076.5705571127055</v>
      </c>
      <c r="R69" s="106">
        <v>2284.7155516668486</v>
      </c>
      <c r="S69" s="68">
        <v>2319.8123454884126</v>
      </c>
      <c r="T69" s="106">
        <v>2432.9296014942438</v>
      </c>
      <c r="U69" s="68">
        <v>2508.2719848010893</v>
      </c>
      <c r="V69" s="68">
        <v>2769.5471069475602</v>
      </c>
      <c r="W69" s="68">
        <v>2469.7265482612338</v>
      </c>
      <c r="X69" s="68">
        <v>2711.6388961075804</v>
      </c>
      <c r="Y69" s="68">
        <v>3035.3761242848595</v>
      </c>
      <c r="Z69" s="106">
        <v>2772.8105031736259</v>
      </c>
      <c r="AA69" s="106">
        <v>2758.1840627389756</v>
      </c>
      <c r="AB69" s="106">
        <v>29528.791082896063</v>
      </c>
      <c r="AC69" s="106">
        <v>2574.3155709011762</v>
      </c>
      <c r="AD69" s="106">
        <v>2695.9334797304659</v>
      </c>
      <c r="AE69" s="106">
        <v>2740.7339356934399</v>
      </c>
      <c r="AF69" s="106">
        <v>2784.3985733794129</v>
      </c>
      <c r="AG69" s="106">
        <v>3456.5769222688423</v>
      </c>
      <c r="AH69" s="106">
        <v>2993.8107206471159</v>
      </c>
      <c r="AI69" s="106">
        <v>3422.9638870496819</v>
      </c>
      <c r="AJ69" s="106">
        <v>3077.530941759685</v>
      </c>
      <c r="AK69" s="106">
        <v>2261.7080945846205</v>
      </c>
      <c r="AL69" s="106">
        <v>1736.3101751512561</v>
      </c>
      <c r="AM69" s="106">
        <v>2147.3401130821785</v>
      </c>
      <c r="AN69" s="68">
        <v>1921.5539900401354</v>
      </c>
      <c r="AO69" s="68">
        <v>31813.17640428801</v>
      </c>
      <c r="AP69" s="68">
        <v>3201.6339287071614</v>
      </c>
      <c r="AQ69" s="68">
        <v>3122.5995954408363</v>
      </c>
      <c r="AR69" s="68">
        <v>2761.7000348021129</v>
      </c>
      <c r="AS69" s="68">
        <v>2535.2978557377351</v>
      </c>
      <c r="AT69" s="68">
        <v>2630.8713463926674</v>
      </c>
      <c r="AU69" s="68">
        <v>2543.5078242562877</v>
      </c>
      <c r="AV69" s="68">
        <v>2572.7544947226443</v>
      </c>
      <c r="AW69" s="68">
        <v>2089.6411852545175</v>
      </c>
      <c r="AX69" s="68">
        <v>1941.6331906587411</v>
      </c>
      <c r="AY69" s="68">
        <v>2344.4909165125723</v>
      </c>
      <c r="AZ69" s="68">
        <v>2330.4809152576681</v>
      </c>
      <c r="BA69" s="68">
        <v>2364.1804957356335</v>
      </c>
      <c r="BB69" s="68">
        <v>30438.791783478573</v>
      </c>
      <c r="BC69" s="68">
        <v>3194.7291632928391</v>
      </c>
      <c r="BD69" s="68">
        <v>3319.8472258874931</v>
      </c>
      <c r="BE69" s="68">
        <v>3217.7052431582724</v>
      </c>
      <c r="BF69" s="68">
        <v>3594.6938214370898</v>
      </c>
      <c r="BG69" s="68">
        <v>3062.0764122703304</v>
      </c>
    </row>
    <row r="70" spans="1:59" s="31" customFormat="1" ht="15.75" customHeight="1" x14ac:dyDescent="0.2">
      <c r="A70" s="55" t="s">
        <v>71</v>
      </c>
      <c r="B70" s="55" t="s">
        <v>274</v>
      </c>
      <c r="C70" s="34">
        <v>0</v>
      </c>
      <c r="D70" s="34">
        <v>0</v>
      </c>
      <c r="E70" s="34">
        <v>90.089466143262783</v>
      </c>
      <c r="F70" s="34">
        <v>0</v>
      </c>
      <c r="G70" s="34">
        <v>77.278394522385398</v>
      </c>
      <c r="H70" s="34">
        <v>0</v>
      </c>
      <c r="I70" s="34">
        <v>0</v>
      </c>
      <c r="J70" s="34">
        <v>161.72376079831903</v>
      </c>
      <c r="K70" s="34">
        <v>0</v>
      </c>
      <c r="L70" s="34">
        <v>0</v>
      </c>
      <c r="M70" s="34">
        <v>0</v>
      </c>
      <c r="N70" s="34">
        <v>0</v>
      </c>
      <c r="O70" s="34">
        <v>329.09162146396721</v>
      </c>
      <c r="P70" s="34">
        <v>0</v>
      </c>
      <c r="Q70" s="34">
        <v>0</v>
      </c>
      <c r="R70" s="34">
        <v>0</v>
      </c>
      <c r="S70" s="34">
        <v>0</v>
      </c>
      <c r="T70" s="34">
        <v>57.399535151932497</v>
      </c>
      <c r="U70" s="34">
        <v>0</v>
      </c>
      <c r="V70" s="34">
        <v>0</v>
      </c>
      <c r="W70" s="34">
        <v>0</v>
      </c>
      <c r="X70" s="34">
        <v>0</v>
      </c>
      <c r="Y70" s="34">
        <v>0</v>
      </c>
      <c r="Z70" s="34">
        <v>0</v>
      </c>
      <c r="AA70" s="34">
        <v>0</v>
      </c>
      <c r="AB70" s="34">
        <v>57.399535151932497</v>
      </c>
      <c r="AC70" s="34">
        <v>0</v>
      </c>
      <c r="AD70" s="34">
        <v>103.793048654487</v>
      </c>
      <c r="AE70" s="34">
        <v>0</v>
      </c>
      <c r="AF70" s="34">
        <v>0</v>
      </c>
      <c r="AG70" s="34">
        <v>0</v>
      </c>
      <c r="AH70" s="34">
        <v>6.1796325662653899</v>
      </c>
      <c r="AI70" s="34">
        <v>0</v>
      </c>
      <c r="AJ70" s="34">
        <v>2.46731899866018</v>
      </c>
      <c r="AK70" s="34">
        <v>176.921893117351</v>
      </c>
      <c r="AL70" s="34">
        <v>0</v>
      </c>
      <c r="AM70" s="34">
        <v>163.11787494848215</v>
      </c>
      <c r="AN70" s="34">
        <v>0</v>
      </c>
      <c r="AO70" s="34">
        <v>452.47976828524571</v>
      </c>
      <c r="AP70" s="34">
        <v>0</v>
      </c>
      <c r="AQ70" s="34">
        <v>0</v>
      </c>
      <c r="AR70" s="34">
        <v>0</v>
      </c>
      <c r="AS70" s="34">
        <v>0</v>
      </c>
      <c r="AT70" s="34">
        <v>0</v>
      </c>
      <c r="AU70" s="34">
        <v>0</v>
      </c>
      <c r="AV70" s="34">
        <v>227.71174381627674</v>
      </c>
      <c r="AW70" s="34">
        <v>0</v>
      </c>
      <c r="AX70" s="34">
        <v>0</v>
      </c>
      <c r="AY70" s="34">
        <v>0</v>
      </c>
      <c r="AZ70" s="34">
        <v>0</v>
      </c>
      <c r="BA70" s="34">
        <v>0</v>
      </c>
      <c r="BB70" s="34">
        <v>227.71174381627674</v>
      </c>
      <c r="BC70" s="34">
        <v>0</v>
      </c>
      <c r="BD70" s="34">
        <v>0</v>
      </c>
      <c r="BE70" s="34">
        <v>0</v>
      </c>
      <c r="BF70" s="34">
        <v>4.2460043514173096</v>
      </c>
      <c r="BG70" s="34">
        <v>0</v>
      </c>
    </row>
    <row r="71" spans="1:59" s="31" customFormat="1" ht="15.75" customHeight="1" x14ac:dyDescent="0.2">
      <c r="A71" s="61" t="s">
        <v>71</v>
      </c>
      <c r="B71" s="61" t="s">
        <v>275</v>
      </c>
      <c r="C71" s="68">
        <v>11.44509836024586</v>
      </c>
      <c r="D71" s="68">
        <v>7.5031078895932399</v>
      </c>
      <c r="E71" s="68">
        <v>6.6831776706605499</v>
      </c>
      <c r="F71" s="68">
        <v>30.764185013269199</v>
      </c>
      <c r="G71" s="68">
        <v>241.20698160210972</v>
      </c>
      <c r="H71" s="68">
        <v>4.2953452676746702</v>
      </c>
      <c r="I71" s="68">
        <v>0</v>
      </c>
      <c r="J71" s="68">
        <v>4.0962696427631897</v>
      </c>
      <c r="K71" s="68">
        <v>6.5927606841404502</v>
      </c>
      <c r="L71" s="68">
        <v>38.402061961538998</v>
      </c>
      <c r="M71" s="68">
        <v>25.360585689481901</v>
      </c>
      <c r="N71" s="68">
        <v>101.63244246739208</v>
      </c>
      <c r="O71" s="68">
        <v>477.98201624886985</v>
      </c>
      <c r="P71" s="68">
        <v>210.92110271700301</v>
      </c>
      <c r="Q71" s="68">
        <v>109.40468290093133</v>
      </c>
      <c r="R71" s="68">
        <v>20.46847264142087</v>
      </c>
      <c r="S71" s="68">
        <v>8.6799090374297183</v>
      </c>
      <c r="T71" s="68">
        <v>265.06991194431566</v>
      </c>
      <c r="U71" s="68">
        <v>92.909978655212115</v>
      </c>
      <c r="V71" s="68">
        <v>151.77600222113992</v>
      </c>
      <c r="W71" s="68">
        <v>20.268870224161621</v>
      </c>
      <c r="X71" s="68">
        <v>12.551814357806609</v>
      </c>
      <c r="Y71" s="68">
        <v>58.170724524148795</v>
      </c>
      <c r="Z71" s="68">
        <v>7.4732507489427098</v>
      </c>
      <c r="AA71" s="68">
        <v>69.374026156612217</v>
      </c>
      <c r="AB71" s="68">
        <v>1027.0687461291245</v>
      </c>
      <c r="AC71" s="68">
        <v>33.603658402909481</v>
      </c>
      <c r="AD71" s="68">
        <v>11.622717384913159</v>
      </c>
      <c r="AE71" s="68">
        <v>0</v>
      </c>
      <c r="AF71" s="68">
        <v>65.103052191129706</v>
      </c>
      <c r="AG71" s="68">
        <v>60.63140287998916</v>
      </c>
      <c r="AH71" s="68">
        <v>42.572011406954161</v>
      </c>
      <c r="AI71" s="68">
        <v>148.79975624993091</v>
      </c>
      <c r="AJ71" s="68">
        <v>20.913301818570801</v>
      </c>
      <c r="AK71" s="68">
        <v>37.922661634709698</v>
      </c>
      <c r="AL71" s="68">
        <v>88.886614095404894</v>
      </c>
      <c r="AM71" s="68">
        <v>57.479923759014206</v>
      </c>
      <c r="AN71" s="68">
        <v>147.233547308249</v>
      </c>
      <c r="AO71" s="68">
        <v>714.7686471317752</v>
      </c>
      <c r="AP71" s="68">
        <v>9.8482498055372698</v>
      </c>
      <c r="AQ71" s="68">
        <v>0</v>
      </c>
      <c r="AR71" s="68">
        <v>61.587894665609703</v>
      </c>
      <c r="AS71" s="68">
        <v>0</v>
      </c>
      <c r="AT71" s="68">
        <v>242.209364844482</v>
      </c>
      <c r="AU71" s="68">
        <v>26.873773851401147</v>
      </c>
      <c r="AV71" s="68">
        <v>28.6125443904129</v>
      </c>
      <c r="AW71" s="68">
        <v>0</v>
      </c>
      <c r="AX71" s="68">
        <v>0</v>
      </c>
      <c r="AY71" s="68">
        <v>46.269257142248605</v>
      </c>
      <c r="AZ71" s="68">
        <v>25.650897341650161</v>
      </c>
      <c r="BA71" s="68">
        <v>330.34478991604556</v>
      </c>
      <c r="BB71" s="68">
        <v>771.39677195738727</v>
      </c>
      <c r="BC71" s="68">
        <v>28.359445704732572</v>
      </c>
      <c r="BD71" s="68">
        <v>124.43569616032028</v>
      </c>
      <c r="BE71" s="68">
        <v>86.426909864853997</v>
      </c>
      <c r="BF71" s="68">
        <v>106.200695946651</v>
      </c>
      <c r="BG71" s="68">
        <v>59.638058568814913</v>
      </c>
    </row>
    <row r="72" spans="1:59" s="31" customFormat="1" ht="15.75" customHeight="1" x14ac:dyDescent="0.2">
      <c r="A72" s="55" t="s">
        <v>71</v>
      </c>
      <c r="B72" s="55" t="s">
        <v>276</v>
      </c>
      <c r="C72" s="34">
        <v>24.262078376876499</v>
      </c>
      <c r="D72" s="81">
        <v>11.861013362564099</v>
      </c>
      <c r="E72" s="81">
        <v>13.96863982484671</v>
      </c>
      <c r="F72" s="34">
        <v>10.467226050637731</v>
      </c>
      <c r="G72" s="34">
        <v>22.378756938878489</v>
      </c>
      <c r="H72" s="34">
        <v>1.051448826776795</v>
      </c>
      <c r="I72" s="34">
        <v>7.3492278325619706E-2</v>
      </c>
      <c r="J72" s="34">
        <v>20.022351321731801</v>
      </c>
      <c r="K72" s="34">
        <v>4.8267218145947899</v>
      </c>
      <c r="L72" s="34">
        <v>7.3769634346600714</v>
      </c>
      <c r="M72" s="34">
        <v>17.3042159320627</v>
      </c>
      <c r="N72" s="34">
        <v>9.5424640844131563</v>
      </c>
      <c r="O72" s="34">
        <v>143.13537224636843</v>
      </c>
      <c r="P72" s="34">
        <v>7.0397804439338652</v>
      </c>
      <c r="Q72" s="34">
        <v>0</v>
      </c>
      <c r="R72" s="34">
        <v>5.4129972032171E-2</v>
      </c>
      <c r="S72" s="34">
        <v>9.1767529303406796</v>
      </c>
      <c r="T72" s="34">
        <v>17.246798343303791</v>
      </c>
      <c r="U72" s="34">
        <v>5.9300096839104439</v>
      </c>
      <c r="V72" s="34">
        <v>0.18873333048230129</v>
      </c>
      <c r="W72" s="34">
        <v>17.273580805513944</v>
      </c>
      <c r="X72" s="34">
        <v>22.18967197239256</v>
      </c>
      <c r="Y72" s="34">
        <v>5.2202128065127997</v>
      </c>
      <c r="Z72" s="34">
        <v>17.6279879508904</v>
      </c>
      <c r="AA72" s="34">
        <v>8.6168232690919808</v>
      </c>
      <c r="AB72" s="34">
        <v>110.56448150840494</v>
      </c>
      <c r="AC72" s="34">
        <v>24.897586876883736</v>
      </c>
      <c r="AD72" s="34">
        <v>0.33651803519587031</v>
      </c>
      <c r="AE72" s="34">
        <v>28.8571816712467</v>
      </c>
      <c r="AF72" s="34">
        <v>1.6034228415451901</v>
      </c>
      <c r="AG72" s="34">
        <v>1.2354292220280918</v>
      </c>
      <c r="AH72" s="34">
        <v>14.33487756125275</v>
      </c>
      <c r="AI72" s="34">
        <v>11.72551779709517</v>
      </c>
      <c r="AJ72" s="34">
        <v>11.590077880257979</v>
      </c>
      <c r="AK72" s="34">
        <v>10.504212898515515</v>
      </c>
      <c r="AL72" s="34">
        <v>13.616050942823465</v>
      </c>
      <c r="AM72" s="34">
        <v>4.20740820494124</v>
      </c>
      <c r="AN72" s="34">
        <v>3.14037240507017</v>
      </c>
      <c r="AO72" s="34">
        <v>126.04865633685588</v>
      </c>
      <c r="AP72" s="34">
        <v>10.205295871279491</v>
      </c>
      <c r="AQ72" s="34">
        <v>18.00578979881054</v>
      </c>
      <c r="AR72" s="34">
        <v>7.5121807389648296</v>
      </c>
      <c r="AS72" s="34">
        <v>26.755150388060571</v>
      </c>
      <c r="AT72" s="34">
        <v>17.720739024309001</v>
      </c>
      <c r="AU72" s="34">
        <v>16.5513955303161</v>
      </c>
      <c r="AV72" s="34">
        <v>4.0949305220436347</v>
      </c>
      <c r="AW72" s="34">
        <v>6.81867885935225</v>
      </c>
      <c r="AX72" s="34">
        <v>3.4429551487782901</v>
      </c>
      <c r="AY72" s="34">
        <v>3.6362981466509621</v>
      </c>
      <c r="AZ72" s="34">
        <v>0.31773421783590372</v>
      </c>
      <c r="BA72" s="34">
        <v>2.6923580534685501</v>
      </c>
      <c r="BB72" s="34">
        <v>117.75350629987012</v>
      </c>
      <c r="BC72" s="34">
        <v>16.924930159050678</v>
      </c>
      <c r="BD72" s="34">
        <v>0.80720605033368298</v>
      </c>
      <c r="BE72" s="34">
        <v>1.3032750953019061</v>
      </c>
      <c r="BF72" s="34">
        <v>3.3876812061601003</v>
      </c>
      <c r="BG72" s="34">
        <v>3.5551764824924601</v>
      </c>
    </row>
    <row r="73" spans="1:59" s="31" customFormat="1" ht="15.75" customHeight="1" x14ac:dyDescent="0.2">
      <c r="A73" s="61" t="s">
        <v>71</v>
      </c>
      <c r="B73" s="61" t="s">
        <v>277</v>
      </c>
      <c r="C73" s="106">
        <v>0</v>
      </c>
      <c r="D73" s="68">
        <v>15.99253743532417</v>
      </c>
      <c r="E73" s="68">
        <v>46.359882835701399</v>
      </c>
      <c r="F73" s="68">
        <v>0</v>
      </c>
      <c r="G73" s="68">
        <v>13.466516886470391</v>
      </c>
      <c r="H73" s="68">
        <v>0</v>
      </c>
      <c r="I73" s="68">
        <v>2.3139765016730198</v>
      </c>
      <c r="J73" s="68">
        <v>1.4743887062763901</v>
      </c>
      <c r="K73" s="68">
        <v>0</v>
      </c>
      <c r="L73" s="68">
        <v>0</v>
      </c>
      <c r="M73" s="68">
        <v>10.367874602283001</v>
      </c>
      <c r="N73" s="68">
        <v>1.5890184535890901</v>
      </c>
      <c r="O73" s="68">
        <v>91.56419542131745</v>
      </c>
      <c r="P73" s="68">
        <v>0.89158393041808703</v>
      </c>
      <c r="Q73" s="68">
        <v>2.2924718086449101</v>
      </c>
      <c r="R73" s="106">
        <v>0</v>
      </c>
      <c r="S73" s="68">
        <v>0</v>
      </c>
      <c r="T73" s="68">
        <v>0</v>
      </c>
      <c r="U73" s="68">
        <v>0</v>
      </c>
      <c r="V73" s="68">
        <v>0</v>
      </c>
      <c r="W73" s="68">
        <v>0</v>
      </c>
      <c r="X73" s="106">
        <v>0</v>
      </c>
      <c r="Y73" s="106">
        <v>0</v>
      </c>
      <c r="Z73" s="68">
        <v>0</v>
      </c>
      <c r="AA73" s="68">
        <v>8.5914953149780793</v>
      </c>
      <c r="AB73" s="68">
        <v>11.775551054041077</v>
      </c>
      <c r="AC73" s="68">
        <v>3.2657346280515398</v>
      </c>
      <c r="AD73" s="68">
        <v>33.177168104866396</v>
      </c>
      <c r="AE73" s="68">
        <v>29.1600533391019</v>
      </c>
      <c r="AF73" s="68">
        <v>34.80037704480393</v>
      </c>
      <c r="AG73" s="68">
        <v>15.3265591770431</v>
      </c>
      <c r="AH73" s="68">
        <v>2.4614147086781708</v>
      </c>
      <c r="AI73" s="68">
        <v>23.684629410238898</v>
      </c>
      <c r="AJ73" s="68">
        <v>49.385489106967697</v>
      </c>
      <c r="AK73" s="68">
        <v>79.993308646948094</v>
      </c>
      <c r="AL73" s="68">
        <v>17.702207569414501</v>
      </c>
      <c r="AM73" s="68">
        <v>5.0831860409042697</v>
      </c>
      <c r="AN73" s="68">
        <v>24.657088541007269</v>
      </c>
      <c r="AO73" s="68">
        <v>318.69721631802577</v>
      </c>
      <c r="AP73" s="68">
        <v>369.00316240159151</v>
      </c>
      <c r="AQ73" s="68">
        <v>9.5260359258227396</v>
      </c>
      <c r="AR73" s="68">
        <v>0</v>
      </c>
      <c r="AS73" s="68">
        <v>2.7813730941578299</v>
      </c>
      <c r="AT73" s="68">
        <v>294.29340197650419</v>
      </c>
      <c r="AU73" s="68">
        <v>4.6799676187373702</v>
      </c>
      <c r="AV73" s="68">
        <v>0</v>
      </c>
      <c r="AW73" s="68">
        <v>144.80686820473733</v>
      </c>
      <c r="AX73" s="68">
        <v>1.3469440203640199</v>
      </c>
      <c r="AY73" s="68">
        <v>33.7442588454728</v>
      </c>
      <c r="AZ73" s="68">
        <v>0</v>
      </c>
      <c r="BA73" s="68">
        <v>163.95611271237516</v>
      </c>
      <c r="BB73" s="68">
        <v>1024.1381247997629</v>
      </c>
      <c r="BC73" s="68">
        <v>5.8371605857048596</v>
      </c>
      <c r="BD73" s="68">
        <v>0</v>
      </c>
      <c r="BE73" s="68">
        <v>33.23795332835612</v>
      </c>
      <c r="BF73" s="68">
        <v>5.3304493429934903</v>
      </c>
      <c r="BG73" s="68">
        <v>1.3435573044257301</v>
      </c>
    </row>
    <row r="74" spans="1:59" s="31" customFormat="1" ht="15.75" customHeight="1" x14ac:dyDescent="0.2">
      <c r="A74" s="55" t="s">
        <v>71</v>
      </c>
      <c r="B74" s="55" t="s">
        <v>278</v>
      </c>
      <c r="C74" s="34">
        <v>191.43362145238163</v>
      </c>
      <c r="D74" s="34">
        <v>142.13169466640821</v>
      </c>
      <c r="E74" s="34">
        <v>4.7168882490851303</v>
      </c>
      <c r="F74" s="34">
        <v>22.169364368193662</v>
      </c>
      <c r="G74" s="34">
        <v>2.0288228422718499</v>
      </c>
      <c r="H74" s="34">
        <v>2.777829600671625</v>
      </c>
      <c r="I74" s="34">
        <v>0</v>
      </c>
      <c r="J74" s="34">
        <v>1.4419998126817399</v>
      </c>
      <c r="K74" s="34">
        <v>17.189219449162792</v>
      </c>
      <c r="L74" s="34">
        <v>0</v>
      </c>
      <c r="M74" s="34">
        <v>0</v>
      </c>
      <c r="N74" s="34">
        <v>0</v>
      </c>
      <c r="O74" s="34">
        <v>383.88944044085662</v>
      </c>
      <c r="P74" s="34">
        <v>0</v>
      </c>
      <c r="Q74" s="34">
        <v>2.7513409273674099</v>
      </c>
      <c r="R74" s="34">
        <v>2.7333537815314899</v>
      </c>
      <c r="S74" s="34">
        <v>0</v>
      </c>
      <c r="T74" s="34">
        <v>0</v>
      </c>
      <c r="U74" s="34">
        <v>0</v>
      </c>
      <c r="V74" s="34">
        <v>0</v>
      </c>
      <c r="W74" s="34">
        <v>2.0242093668217001</v>
      </c>
      <c r="X74" s="34">
        <v>0</v>
      </c>
      <c r="Y74" s="34">
        <v>3.54653328997047</v>
      </c>
      <c r="Z74" s="34">
        <v>0</v>
      </c>
      <c r="AA74" s="34">
        <v>0</v>
      </c>
      <c r="AB74" s="34">
        <v>11.05543736569107</v>
      </c>
      <c r="AC74" s="34">
        <v>1.4318558051663499</v>
      </c>
      <c r="AD74" s="34">
        <v>0</v>
      </c>
      <c r="AE74" s="34">
        <v>2.8461217356963502</v>
      </c>
      <c r="AF74" s="34">
        <v>0</v>
      </c>
      <c r="AG74" s="34">
        <v>3.5605173562048127</v>
      </c>
      <c r="AH74" s="34">
        <v>0</v>
      </c>
      <c r="AI74" s="34">
        <v>0</v>
      </c>
      <c r="AJ74" s="34">
        <v>3.1102829965166001</v>
      </c>
      <c r="AK74" s="34">
        <v>35.872458475316719</v>
      </c>
      <c r="AL74" s="34">
        <v>7.9767594547084704</v>
      </c>
      <c r="AM74" s="34">
        <v>19.875461563953383</v>
      </c>
      <c r="AN74" s="34">
        <v>5.63857730649661</v>
      </c>
      <c r="AO74" s="34">
        <v>80.312034694059307</v>
      </c>
      <c r="AP74" s="34">
        <v>0.82413103601096904</v>
      </c>
      <c r="AQ74" s="34">
        <v>1.01745418428033</v>
      </c>
      <c r="AR74" s="34">
        <v>1.0793488138280418</v>
      </c>
      <c r="AS74" s="34">
        <v>5.1800591552849617</v>
      </c>
      <c r="AT74" s="34">
        <v>0.383976704461648</v>
      </c>
      <c r="AU74" s="34">
        <v>7.6446034875494986</v>
      </c>
      <c r="AV74" s="34">
        <v>0.38358266206367497</v>
      </c>
      <c r="AW74" s="34">
        <v>6.9604978920817286</v>
      </c>
      <c r="AX74" s="34">
        <v>9.5746991748533805</v>
      </c>
      <c r="AY74" s="34">
        <v>80.940835194540611</v>
      </c>
      <c r="AZ74" s="34">
        <v>33.771740230927392</v>
      </c>
      <c r="BA74" s="34">
        <v>140.15242867205467</v>
      </c>
      <c r="BB74" s="34">
        <v>287.91335720793688</v>
      </c>
      <c r="BC74" s="34">
        <v>41.003791434266404</v>
      </c>
      <c r="BD74" s="34">
        <v>25.869226323568821</v>
      </c>
      <c r="BE74" s="34">
        <v>4.8771270903857422</v>
      </c>
      <c r="BF74" s="34">
        <v>18.943371497000363</v>
      </c>
      <c r="BG74" s="34">
        <v>39.557396491846752</v>
      </c>
    </row>
    <row r="75" spans="1:59" s="89" customFormat="1" ht="15.75" customHeight="1" x14ac:dyDescent="0.2">
      <c r="A75" s="61" t="s">
        <v>71</v>
      </c>
      <c r="B75" s="61" t="s">
        <v>279</v>
      </c>
      <c r="C75" s="68">
        <v>1.9051828360947511</v>
      </c>
      <c r="D75" s="68">
        <v>3.73516606565678</v>
      </c>
      <c r="E75" s="68">
        <v>6.4864436636127305</v>
      </c>
      <c r="F75" s="68">
        <v>12.348331734767001</v>
      </c>
      <c r="G75" s="68">
        <v>4.529146700744981</v>
      </c>
      <c r="H75" s="68">
        <v>495.2036498393021</v>
      </c>
      <c r="I75" s="68">
        <v>4.5876581716161002</v>
      </c>
      <c r="J75" s="68">
        <v>1.0151604649522701</v>
      </c>
      <c r="K75" s="68">
        <v>2.4505762857744133</v>
      </c>
      <c r="L75" s="68">
        <v>1.1698214117738204</v>
      </c>
      <c r="M75" s="68">
        <v>2.0011526401047002</v>
      </c>
      <c r="N75" s="68">
        <v>6.5141612068345891</v>
      </c>
      <c r="O75" s="68">
        <v>541.94645102123422</v>
      </c>
      <c r="P75" s="68">
        <v>2.0673549366592598</v>
      </c>
      <c r="Q75" s="68">
        <v>5.9925725245869224</v>
      </c>
      <c r="R75" s="68">
        <v>2.0661704053210102</v>
      </c>
      <c r="S75" s="68">
        <v>2.5480585114950309</v>
      </c>
      <c r="T75" s="68">
        <v>6.8998646893097781</v>
      </c>
      <c r="U75" s="68">
        <v>3.41365767189252</v>
      </c>
      <c r="V75" s="68">
        <v>1.9900553518823887</v>
      </c>
      <c r="W75" s="68">
        <v>5.6606621892806297</v>
      </c>
      <c r="X75" s="68">
        <v>1.03607905798463</v>
      </c>
      <c r="Y75" s="68">
        <v>8.9280275102041315</v>
      </c>
      <c r="Z75" s="68">
        <v>0</v>
      </c>
      <c r="AA75" s="68">
        <v>2.2202484576250101</v>
      </c>
      <c r="AB75" s="68">
        <v>42.822751306241308</v>
      </c>
      <c r="AC75" s="68">
        <v>7.2706399125696066</v>
      </c>
      <c r="AD75" s="68">
        <v>7.2520526844062472</v>
      </c>
      <c r="AE75" s="68">
        <v>0.35134139285492799</v>
      </c>
      <c r="AF75" s="68">
        <v>4.5271746820860841</v>
      </c>
      <c r="AG75" s="68">
        <v>1.4067868735353357</v>
      </c>
      <c r="AH75" s="68">
        <v>8.6326372558404502E-2</v>
      </c>
      <c r="AI75" s="68">
        <v>3.1689986094483729</v>
      </c>
      <c r="AJ75" s="68">
        <v>0.97084120104792504</v>
      </c>
      <c r="AK75" s="68">
        <v>1.7219315631426291</v>
      </c>
      <c r="AL75" s="68">
        <v>4.9999176367876492</v>
      </c>
      <c r="AM75" s="68">
        <v>225.73746459329999</v>
      </c>
      <c r="AN75" s="68">
        <v>248.90444367171548</v>
      </c>
      <c r="AO75" s="68">
        <v>506.39791919345271</v>
      </c>
      <c r="AP75" s="68">
        <v>331.20549514548981</v>
      </c>
      <c r="AQ75" s="68">
        <v>273.20413280199637</v>
      </c>
      <c r="AR75" s="68">
        <v>507.71084279112898</v>
      </c>
      <c r="AS75" s="68">
        <v>197.05742174540799</v>
      </c>
      <c r="AT75" s="68">
        <v>367.75166651599397</v>
      </c>
      <c r="AU75" s="68">
        <v>348.04047171623148</v>
      </c>
      <c r="AV75" s="68">
        <v>0</v>
      </c>
      <c r="AW75" s="68">
        <v>361.57651851729105</v>
      </c>
      <c r="AX75" s="68">
        <v>299.9274389043739</v>
      </c>
      <c r="AY75" s="68">
        <v>312.96120666958467</v>
      </c>
      <c r="AZ75" s="68">
        <v>318.41009635912991</v>
      </c>
      <c r="BA75" s="68">
        <v>246.63376543776519</v>
      </c>
      <c r="BB75" s="68">
        <v>3564.479056604393</v>
      </c>
      <c r="BC75" s="68">
        <v>0.25411834888495299</v>
      </c>
      <c r="BD75" s="68">
        <v>0.92147182085614598</v>
      </c>
      <c r="BE75" s="68">
        <v>118.53401314147618</v>
      </c>
      <c r="BF75" s="68">
        <v>439.36082891440503</v>
      </c>
      <c r="BG75" s="68">
        <v>10.474092725343761</v>
      </c>
    </row>
    <row r="76" spans="1:59" s="31" customFormat="1" ht="15.75" customHeight="1" x14ac:dyDescent="0.2">
      <c r="A76" s="55" t="s">
        <v>71</v>
      </c>
      <c r="B76" s="55" t="s">
        <v>280</v>
      </c>
      <c r="C76" s="34">
        <v>0</v>
      </c>
      <c r="D76" s="34">
        <v>0</v>
      </c>
      <c r="E76" s="34">
        <v>0</v>
      </c>
      <c r="F76" s="34">
        <v>0</v>
      </c>
      <c r="G76" s="34">
        <v>0</v>
      </c>
      <c r="H76" s="34">
        <v>0</v>
      </c>
      <c r="I76" s="34">
        <v>0</v>
      </c>
      <c r="J76" s="34">
        <v>0</v>
      </c>
      <c r="K76" s="34">
        <v>0</v>
      </c>
      <c r="L76" s="34">
        <v>0</v>
      </c>
      <c r="M76" s="34">
        <v>0</v>
      </c>
      <c r="N76" s="34">
        <v>0</v>
      </c>
      <c r="O76" s="34">
        <v>0</v>
      </c>
      <c r="P76" s="34">
        <v>0</v>
      </c>
      <c r="Q76" s="34">
        <v>0</v>
      </c>
      <c r="R76" s="34">
        <v>0</v>
      </c>
      <c r="S76" s="34">
        <v>0</v>
      </c>
      <c r="T76" s="34">
        <v>0</v>
      </c>
      <c r="U76" s="34">
        <v>0</v>
      </c>
      <c r="V76" s="34">
        <v>0</v>
      </c>
      <c r="W76" s="34">
        <v>0</v>
      </c>
      <c r="X76" s="34">
        <v>0</v>
      </c>
      <c r="Y76" s="34">
        <v>0</v>
      </c>
      <c r="Z76" s="34">
        <v>2.3415343846784999</v>
      </c>
      <c r="AA76" s="34">
        <v>0</v>
      </c>
      <c r="AB76" s="34">
        <v>2.3415343846784999</v>
      </c>
      <c r="AC76" s="34">
        <v>0</v>
      </c>
      <c r="AD76" s="34">
        <v>2.28313369910668</v>
      </c>
      <c r="AE76" s="34">
        <v>0</v>
      </c>
      <c r="AF76" s="34">
        <v>0</v>
      </c>
      <c r="AG76" s="34">
        <v>0</v>
      </c>
      <c r="AH76" s="34">
        <v>0</v>
      </c>
      <c r="AI76" s="34">
        <v>0</v>
      </c>
      <c r="AJ76" s="34">
        <v>0</v>
      </c>
      <c r="AK76" s="34">
        <v>0</v>
      </c>
      <c r="AL76" s="34">
        <v>0</v>
      </c>
      <c r="AM76" s="34">
        <v>0</v>
      </c>
      <c r="AN76" s="34">
        <v>0.76211782570216302</v>
      </c>
      <c r="AO76" s="34">
        <v>3.045251524808843</v>
      </c>
      <c r="AP76" s="34">
        <v>0</v>
      </c>
      <c r="AQ76" s="34">
        <v>0</v>
      </c>
      <c r="AR76" s="34">
        <v>0</v>
      </c>
      <c r="AS76" s="34">
        <v>0</v>
      </c>
      <c r="AT76" s="34">
        <v>0</v>
      </c>
      <c r="AU76" s="34">
        <v>0</v>
      </c>
      <c r="AV76" s="34">
        <v>0</v>
      </c>
      <c r="AW76" s="34">
        <v>13.1800283988748</v>
      </c>
      <c r="AX76" s="34">
        <v>0</v>
      </c>
      <c r="AY76" s="34">
        <v>0</v>
      </c>
      <c r="AZ76" s="34">
        <v>0</v>
      </c>
      <c r="BA76" s="34">
        <v>0</v>
      </c>
      <c r="BB76" s="34">
        <v>13.1800283988748</v>
      </c>
      <c r="BC76" s="34">
        <v>0</v>
      </c>
      <c r="BD76" s="34">
        <v>0</v>
      </c>
      <c r="BE76" s="34">
        <v>0</v>
      </c>
      <c r="BF76" s="34">
        <v>0</v>
      </c>
      <c r="BG76" s="34">
        <v>0</v>
      </c>
    </row>
    <row r="77" spans="1:59" s="246" customFormat="1" ht="15.75" customHeight="1" x14ac:dyDescent="0.2">
      <c r="A77" s="295" t="s">
        <v>58</v>
      </c>
      <c r="B77" s="273" t="s">
        <v>71</v>
      </c>
      <c r="C77" s="274">
        <v>2407.8603269184659</v>
      </c>
      <c r="D77" s="274">
        <v>2594.559006346446</v>
      </c>
      <c r="E77" s="274">
        <v>2939.6806959362748</v>
      </c>
      <c r="F77" s="274">
        <v>1996.2269791947351</v>
      </c>
      <c r="G77" s="274">
        <v>3636.6164261980748</v>
      </c>
      <c r="H77" s="274">
        <v>3905.8652680138707</v>
      </c>
      <c r="I77" s="274">
        <v>4777.0564728817099</v>
      </c>
      <c r="J77" s="274">
        <v>5560.1604145778338</v>
      </c>
      <c r="K77" s="274">
        <v>4677.8379714596358</v>
      </c>
      <c r="L77" s="274">
        <v>4297.6889263086168</v>
      </c>
      <c r="M77" s="274">
        <v>2040.1451774433826</v>
      </c>
      <c r="N77" s="274">
        <v>3701.5534358223576</v>
      </c>
      <c r="O77" s="274">
        <v>42535.251101101407</v>
      </c>
      <c r="P77" s="274">
        <v>1845.8096909845235</v>
      </c>
      <c r="Q77" s="274">
        <v>2883.4288182922987</v>
      </c>
      <c r="R77" s="274">
        <v>4522.2948076105276</v>
      </c>
      <c r="S77" s="274">
        <v>5092.5118779150916</v>
      </c>
      <c r="T77" s="274">
        <v>2831.5997568898056</v>
      </c>
      <c r="U77" s="274">
        <v>3043.5344105236277</v>
      </c>
      <c r="V77" s="274">
        <v>4193.9214840418726</v>
      </c>
      <c r="W77" s="274">
        <v>5397.0263608619489</v>
      </c>
      <c r="X77" s="274">
        <v>7203.1822035795813</v>
      </c>
      <c r="Y77" s="274">
        <v>10548.24661945799</v>
      </c>
      <c r="Z77" s="274">
        <v>2579.041538197685</v>
      </c>
      <c r="AA77" s="274">
        <v>2967.7179213711211</v>
      </c>
      <c r="AB77" s="274">
        <v>53108.315489726076</v>
      </c>
      <c r="AC77" s="274">
        <v>2018.7802937397873</v>
      </c>
      <c r="AD77" s="274">
        <v>2273.6216594663265</v>
      </c>
      <c r="AE77" s="274">
        <v>2306.9411809033163</v>
      </c>
      <c r="AF77" s="274">
        <v>3862.7076732478604</v>
      </c>
      <c r="AG77" s="274">
        <v>3975.0379766507435</v>
      </c>
      <c r="AH77" s="274">
        <v>1769.8019465236566</v>
      </c>
      <c r="AI77" s="274">
        <v>2644.9637051800405</v>
      </c>
      <c r="AJ77" s="274">
        <v>3199.3868855783721</v>
      </c>
      <c r="AK77" s="274">
        <v>3541.2811295156989</v>
      </c>
      <c r="AL77" s="274">
        <v>2835.3175807806601</v>
      </c>
      <c r="AM77" s="274">
        <v>1911.766536062381</v>
      </c>
      <c r="AN77" s="274">
        <v>3286.0931188488807</v>
      </c>
      <c r="AO77" s="274">
        <v>33625.699686497726</v>
      </c>
      <c r="AP77" s="274">
        <v>2817.7425489530492</v>
      </c>
      <c r="AQ77" s="274">
        <v>3422.7250814568952</v>
      </c>
      <c r="AR77" s="274">
        <v>3703.1478993058922</v>
      </c>
      <c r="AS77" s="274">
        <v>2830.9864354034598</v>
      </c>
      <c r="AT77" s="274">
        <v>3186.8836507762844</v>
      </c>
      <c r="AU77" s="274">
        <v>2389.9416310724027</v>
      </c>
      <c r="AV77" s="274">
        <v>2776.6455077520786</v>
      </c>
      <c r="AW77" s="274">
        <v>2780.4668949713496</v>
      </c>
      <c r="AX77" s="274">
        <v>2145.595138661552</v>
      </c>
      <c r="AY77" s="274">
        <v>2887.9729503892186</v>
      </c>
      <c r="AZ77" s="274">
        <v>2801.8365900577051</v>
      </c>
      <c r="BA77" s="274">
        <v>2651.5913004422578</v>
      </c>
      <c r="BB77" s="274">
        <v>34395.535629242149</v>
      </c>
      <c r="BC77" s="274">
        <v>1700.6971768393146</v>
      </c>
      <c r="BD77" s="274">
        <v>2304.0452026060357</v>
      </c>
      <c r="BE77" s="274">
        <v>2418.443882854755</v>
      </c>
      <c r="BF77" s="274">
        <v>2344.8749769178812</v>
      </c>
      <c r="BG77" s="274">
        <v>1852.7216350594761</v>
      </c>
    </row>
    <row r="78" spans="1:59" s="31" customFormat="1" ht="15.75" customHeight="1" x14ac:dyDescent="0.2">
      <c r="A78" s="55" t="s">
        <v>71</v>
      </c>
      <c r="B78" s="55" t="s">
        <v>270</v>
      </c>
      <c r="C78" s="34">
        <v>7.3279532471261302</v>
      </c>
      <c r="D78" s="34">
        <v>26.212730278739116</v>
      </c>
      <c r="E78" s="34">
        <v>13.969690473749461</v>
      </c>
      <c r="F78" s="34">
        <v>4.9615315864931651</v>
      </c>
      <c r="G78" s="34">
        <v>5.5997899053434299</v>
      </c>
      <c r="H78" s="34">
        <v>28.056867617004269</v>
      </c>
      <c r="I78" s="34">
        <v>4.0590174530682601</v>
      </c>
      <c r="J78" s="34">
        <v>6.523585868442134</v>
      </c>
      <c r="K78" s="34">
        <v>21.861666603889191</v>
      </c>
      <c r="L78" s="34">
        <v>0.407697193762249</v>
      </c>
      <c r="M78" s="34">
        <v>2.4763223662924601</v>
      </c>
      <c r="N78" s="34">
        <v>10.301575936009471</v>
      </c>
      <c r="O78" s="34">
        <v>131.75842852991934</v>
      </c>
      <c r="P78" s="34">
        <v>28.840110358174201</v>
      </c>
      <c r="Q78" s="34">
        <v>0.670398621727057</v>
      </c>
      <c r="R78" s="34">
        <v>21.437776791764371</v>
      </c>
      <c r="S78" s="34">
        <v>13.590892824293</v>
      </c>
      <c r="T78" s="34">
        <v>9.0396905673869092</v>
      </c>
      <c r="U78" s="34">
        <v>12.81386692524649</v>
      </c>
      <c r="V78" s="34">
        <v>3.8019444738172998</v>
      </c>
      <c r="W78" s="34">
        <v>18.495721776380201</v>
      </c>
      <c r="X78" s="34">
        <v>29.872489108559101</v>
      </c>
      <c r="Y78" s="34">
        <v>43.756523814467798</v>
      </c>
      <c r="Z78" s="34">
        <v>7.88277785820127</v>
      </c>
      <c r="AA78" s="34">
        <v>37.286041089704597</v>
      </c>
      <c r="AB78" s="34">
        <v>227.48823420972229</v>
      </c>
      <c r="AC78" s="34">
        <v>34.028413344755997</v>
      </c>
      <c r="AD78" s="34">
        <v>31.572920751895602</v>
      </c>
      <c r="AE78" s="34">
        <v>23.925579492706301</v>
      </c>
      <c r="AF78" s="34">
        <v>54.657794267216602</v>
      </c>
      <c r="AG78" s="34">
        <v>15.0947223544156</v>
      </c>
      <c r="AH78" s="34">
        <v>26.030740598649899</v>
      </c>
      <c r="AI78" s="34">
        <v>3.24256951439687</v>
      </c>
      <c r="AJ78" s="34">
        <v>6.6957788636753497</v>
      </c>
      <c r="AK78" s="34">
        <v>23.107881650398799</v>
      </c>
      <c r="AL78" s="34">
        <v>38.337016145542897</v>
      </c>
      <c r="AM78" s="34">
        <v>5.4819473554919398</v>
      </c>
      <c r="AN78" s="34">
        <v>35.807679601258201</v>
      </c>
      <c r="AO78" s="34">
        <v>297.98304394040406</v>
      </c>
      <c r="AP78" s="34">
        <v>7.8914609315833397</v>
      </c>
      <c r="AQ78" s="34">
        <v>3.7619157208784002</v>
      </c>
      <c r="AR78" s="34">
        <v>21.873610332360201</v>
      </c>
      <c r="AS78" s="34">
        <v>15.235055814366399</v>
      </c>
      <c r="AT78" s="34">
        <v>22.001817584895999</v>
      </c>
      <c r="AU78" s="34">
        <v>7.1073468028365197</v>
      </c>
      <c r="AV78" s="34">
        <v>1.06932947275944</v>
      </c>
      <c r="AW78" s="34">
        <v>18.624989798338699</v>
      </c>
      <c r="AX78" s="34">
        <v>15.2510879065181</v>
      </c>
      <c r="AY78" s="34">
        <v>38.094871286586802</v>
      </c>
      <c r="AZ78" s="34">
        <v>14.7922049909539</v>
      </c>
      <c r="BA78" s="34">
        <v>16.032032159099298</v>
      </c>
      <c r="BB78" s="34">
        <v>181.73572280117708</v>
      </c>
      <c r="BC78" s="34">
        <v>24.302733869504401</v>
      </c>
      <c r="BD78" s="34">
        <v>8.9200757574285401</v>
      </c>
      <c r="BE78" s="34">
        <v>5.3599710111425898</v>
      </c>
      <c r="BF78" s="34">
        <v>0.860534605856906</v>
      </c>
      <c r="BG78" s="34">
        <v>25.250799824379499</v>
      </c>
    </row>
    <row r="79" spans="1:59" s="89" customFormat="1" ht="15.75" customHeight="1" x14ac:dyDescent="0.2">
      <c r="A79" s="61" t="s">
        <v>71</v>
      </c>
      <c r="B79" s="61" t="s">
        <v>271</v>
      </c>
      <c r="C79" s="68">
        <v>712.18609689155539</v>
      </c>
      <c r="D79" s="68">
        <v>1038.5469050864137</v>
      </c>
      <c r="E79" s="68">
        <v>774.62662564616971</v>
      </c>
      <c r="F79" s="68">
        <v>1064.6399060159004</v>
      </c>
      <c r="G79" s="68">
        <v>1505.235768165812</v>
      </c>
      <c r="H79" s="68">
        <v>1448.812530210392</v>
      </c>
      <c r="I79" s="68">
        <v>2059.9778009154666</v>
      </c>
      <c r="J79" s="68">
        <v>1671.5190801554215</v>
      </c>
      <c r="K79" s="68">
        <v>1640.7229617306375</v>
      </c>
      <c r="L79" s="68">
        <v>2253.2821161066504</v>
      </c>
      <c r="M79" s="68">
        <v>1443.1740850563958</v>
      </c>
      <c r="N79" s="68">
        <v>1376.1407274876365</v>
      </c>
      <c r="O79" s="68">
        <v>16988.86460346845</v>
      </c>
      <c r="P79" s="68">
        <v>1127.5593050675056</v>
      </c>
      <c r="Q79" s="68">
        <v>1389.0701081850525</v>
      </c>
      <c r="R79" s="68">
        <v>1596.6919264178914</v>
      </c>
      <c r="S79" s="68">
        <v>1617.3014970696797</v>
      </c>
      <c r="T79" s="68">
        <v>1377.4196839681124</v>
      </c>
      <c r="U79" s="68">
        <v>1518.1791704773061</v>
      </c>
      <c r="V79" s="68">
        <v>1187.4911929122884</v>
      </c>
      <c r="W79" s="68">
        <v>1318.1110952494491</v>
      </c>
      <c r="X79" s="68">
        <v>1029.5414465751287</v>
      </c>
      <c r="Y79" s="68">
        <v>956.18705710352106</v>
      </c>
      <c r="Z79" s="68">
        <v>2030.6755777740818</v>
      </c>
      <c r="AA79" s="68">
        <v>2140.6533355857273</v>
      </c>
      <c r="AB79" s="68">
        <v>17288.881396385746</v>
      </c>
      <c r="AC79" s="68">
        <v>1556.2901024264236</v>
      </c>
      <c r="AD79" s="68">
        <v>1470.1493672419986</v>
      </c>
      <c r="AE79" s="68">
        <v>1532.2434113474851</v>
      </c>
      <c r="AF79" s="68">
        <v>3167.4439323380966</v>
      </c>
      <c r="AG79" s="68">
        <v>3252.9233933834139</v>
      </c>
      <c r="AH79" s="68">
        <v>1142.9344584949479</v>
      </c>
      <c r="AI79" s="68">
        <v>2076.4112197268146</v>
      </c>
      <c r="AJ79" s="68">
        <v>2465.8778639763868</v>
      </c>
      <c r="AK79" s="68">
        <v>2359.0046397153496</v>
      </c>
      <c r="AL79" s="68">
        <v>2260.662623809556</v>
      </c>
      <c r="AM79" s="68">
        <v>1038.992565906573</v>
      </c>
      <c r="AN79" s="68">
        <v>2676.8410325732179</v>
      </c>
      <c r="AO79" s="68">
        <v>24999.774610940265</v>
      </c>
      <c r="AP79" s="68">
        <v>2449.0516277467909</v>
      </c>
      <c r="AQ79" s="68">
        <v>2864.2575612592191</v>
      </c>
      <c r="AR79" s="68">
        <v>3184.0461321320167</v>
      </c>
      <c r="AS79" s="68">
        <v>2317.945638816338</v>
      </c>
      <c r="AT79" s="68">
        <v>2001.2549424510794</v>
      </c>
      <c r="AU79" s="68">
        <v>1824.7962192688005</v>
      </c>
      <c r="AV79" s="68">
        <v>2249.9845329571722</v>
      </c>
      <c r="AW79" s="68">
        <v>2276.6940655660806</v>
      </c>
      <c r="AX79" s="68">
        <v>1483.7474363955857</v>
      </c>
      <c r="AY79" s="68">
        <v>2206.2254566241832</v>
      </c>
      <c r="AZ79" s="68">
        <v>2314.7183399289474</v>
      </c>
      <c r="BA79" s="68">
        <v>2060.862412529716</v>
      </c>
      <c r="BB79" s="68">
        <v>27233.584365675928</v>
      </c>
      <c r="BC79" s="68">
        <v>1379.2045192314488</v>
      </c>
      <c r="BD79" s="68">
        <v>1699.1524122708979</v>
      </c>
      <c r="BE79" s="68">
        <v>1753.1470976260218</v>
      </c>
      <c r="BF79" s="68">
        <v>1450.4870557682461</v>
      </c>
      <c r="BG79" s="68">
        <v>1396.9872666482293</v>
      </c>
    </row>
    <row r="80" spans="1:59" s="31" customFormat="1" ht="15.75" customHeight="1" x14ac:dyDescent="0.2">
      <c r="A80" s="55" t="s">
        <v>71</v>
      </c>
      <c r="B80" s="55" t="s">
        <v>272</v>
      </c>
      <c r="C80" s="34">
        <v>1602.1655062058339</v>
      </c>
      <c r="D80" s="34">
        <v>1282.9684383603396</v>
      </c>
      <c r="E80" s="34">
        <v>1924.8736298140252</v>
      </c>
      <c r="F80" s="34">
        <v>665.59134738841431</v>
      </c>
      <c r="G80" s="34">
        <v>1896.4728802439618</v>
      </c>
      <c r="H80" s="34">
        <v>2170.2583041476191</v>
      </c>
      <c r="I80" s="34">
        <v>2469.3094148253949</v>
      </c>
      <c r="J80" s="34">
        <v>3665.4092138939368</v>
      </c>
      <c r="K80" s="34">
        <v>2701.0260843715441</v>
      </c>
      <c r="L80" s="34">
        <v>1825.6820409629186</v>
      </c>
      <c r="M80" s="34">
        <v>305.75679997445184</v>
      </c>
      <c r="N80" s="34">
        <v>1996.9052272582878</v>
      </c>
      <c r="O80" s="34">
        <v>22506.418887446729</v>
      </c>
      <c r="P80" s="34">
        <v>573.33894227677467</v>
      </c>
      <c r="Q80" s="34">
        <v>1276.3790146493536</v>
      </c>
      <c r="R80" s="34">
        <v>2483.5659902428051</v>
      </c>
      <c r="S80" s="34">
        <v>3179.1438127159036</v>
      </c>
      <c r="T80" s="34">
        <v>1231.2000844661588</v>
      </c>
      <c r="U80" s="34">
        <v>1047.5664653293902</v>
      </c>
      <c r="V80" s="34">
        <v>2597.2153909744366</v>
      </c>
      <c r="W80" s="34">
        <v>3770.3977532705449</v>
      </c>
      <c r="X80" s="34">
        <v>5725.152873061289</v>
      </c>
      <c r="Y80" s="34">
        <v>9302.8343846687403</v>
      </c>
      <c r="Z80" s="34">
        <v>213.19005771839741</v>
      </c>
      <c r="AA80" s="34">
        <v>295.72969879304964</v>
      </c>
      <c r="AB80" s="34">
        <v>31695.714468166847</v>
      </c>
      <c r="AC80" s="34">
        <v>230.60694158440077</v>
      </c>
      <c r="AD80" s="34">
        <v>170.71028313473201</v>
      </c>
      <c r="AE80" s="34">
        <v>268.44123716973644</v>
      </c>
      <c r="AF80" s="34">
        <v>158.72593465349689</v>
      </c>
      <c r="AG80" s="34">
        <v>150.497765088694</v>
      </c>
      <c r="AH80" s="34">
        <v>129.0225554238811</v>
      </c>
      <c r="AI80" s="34">
        <v>173.37813591287778</v>
      </c>
      <c r="AJ80" s="34">
        <v>140.4937827664956</v>
      </c>
      <c r="AK80" s="34">
        <v>213.73278277641265</v>
      </c>
      <c r="AL80" s="34">
        <v>111.1585680096577</v>
      </c>
      <c r="AM80" s="34">
        <v>209.07454938799489</v>
      </c>
      <c r="AN80" s="34">
        <v>139.43244356814</v>
      </c>
      <c r="AO80" s="34">
        <v>2095.27497947652</v>
      </c>
      <c r="AP80" s="34">
        <v>63.5133413746955</v>
      </c>
      <c r="AQ80" s="34">
        <v>83.820055959980166</v>
      </c>
      <c r="AR80" s="34">
        <v>126.2011562034763</v>
      </c>
      <c r="AS80" s="34">
        <v>169.81071243335646</v>
      </c>
      <c r="AT80" s="34">
        <v>212.56536406415768</v>
      </c>
      <c r="AU80" s="34">
        <v>181.02705974731916</v>
      </c>
      <c r="AV80" s="34">
        <v>142.8709306210323</v>
      </c>
      <c r="AW80" s="34">
        <v>177.5188858255564</v>
      </c>
      <c r="AX80" s="34">
        <v>214.50370352239986</v>
      </c>
      <c r="AY80" s="34">
        <v>169.11197515014791</v>
      </c>
      <c r="AZ80" s="34">
        <v>107.39231680100009</v>
      </c>
      <c r="BA80" s="34">
        <v>92.233572066615096</v>
      </c>
      <c r="BB80" s="34">
        <v>1740.5690737697369</v>
      </c>
      <c r="BC80" s="34">
        <v>59.459642868374303</v>
      </c>
      <c r="BD80" s="34">
        <v>135.58259413614496</v>
      </c>
      <c r="BE80" s="34">
        <v>133.6170350493754</v>
      </c>
      <c r="BF80" s="34">
        <v>152.2391591437077</v>
      </c>
      <c r="BG80" s="34">
        <v>85.616641037255064</v>
      </c>
    </row>
    <row r="81" spans="1:59" s="89" customFormat="1" ht="15.75" customHeight="1" x14ac:dyDescent="0.2">
      <c r="A81" s="61" t="s">
        <v>71</v>
      </c>
      <c r="B81" s="61" t="s">
        <v>275</v>
      </c>
      <c r="C81" s="68">
        <v>0</v>
      </c>
      <c r="D81" s="68">
        <v>0</v>
      </c>
      <c r="E81" s="68">
        <v>0</v>
      </c>
      <c r="F81" s="68">
        <v>0</v>
      </c>
      <c r="G81" s="68">
        <v>0</v>
      </c>
      <c r="H81" s="68">
        <v>8.3113557151700697</v>
      </c>
      <c r="I81" s="68">
        <v>0</v>
      </c>
      <c r="J81" s="68">
        <v>0.10665199962237799</v>
      </c>
      <c r="K81" s="68">
        <v>0</v>
      </c>
      <c r="L81" s="68">
        <v>0</v>
      </c>
      <c r="M81" s="68">
        <v>0</v>
      </c>
      <c r="N81" s="68">
        <v>0</v>
      </c>
      <c r="O81" s="68">
        <v>8.4180077147924468</v>
      </c>
      <c r="P81" s="68">
        <v>0</v>
      </c>
      <c r="Q81" s="68">
        <v>0</v>
      </c>
      <c r="R81" s="68">
        <v>0</v>
      </c>
      <c r="S81" s="68">
        <v>0</v>
      </c>
      <c r="T81" s="68">
        <v>0</v>
      </c>
      <c r="U81" s="68">
        <v>0</v>
      </c>
      <c r="V81" s="68">
        <v>0</v>
      </c>
      <c r="W81" s="68">
        <v>0</v>
      </c>
      <c r="X81" s="68">
        <v>0</v>
      </c>
      <c r="Y81" s="68">
        <v>0</v>
      </c>
      <c r="Z81" s="68">
        <v>0</v>
      </c>
      <c r="AA81" s="68">
        <v>0</v>
      </c>
      <c r="AB81" s="68">
        <v>0</v>
      </c>
      <c r="AC81" s="68">
        <v>0</v>
      </c>
      <c r="AD81" s="68">
        <v>0</v>
      </c>
      <c r="AE81" s="68">
        <v>0</v>
      </c>
      <c r="AF81" s="68">
        <v>0</v>
      </c>
      <c r="AG81" s="68">
        <v>0</v>
      </c>
      <c r="AH81" s="68">
        <v>0</v>
      </c>
      <c r="AI81" s="68">
        <v>0</v>
      </c>
      <c r="AJ81" s="68">
        <v>0</v>
      </c>
      <c r="AK81" s="68">
        <v>0</v>
      </c>
      <c r="AL81" s="68">
        <v>0</v>
      </c>
      <c r="AM81" s="68">
        <v>0</v>
      </c>
      <c r="AN81" s="68">
        <v>0</v>
      </c>
      <c r="AO81" s="68">
        <v>0</v>
      </c>
      <c r="AP81" s="68">
        <v>0</v>
      </c>
      <c r="AQ81" s="68">
        <v>0</v>
      </c>
      <c r="AR81" s="68">
        <v>0</v>
      </c>
      <c r="AS81" s="68">
        <v>0</v>
      </c>
      <c r="AT81" s="68">
        <v>0</v>
      </c>
      <c r="AU81" s="68">
        <v>0</v>
      </c>
      <c r="AV81" s="68">
        <v>0</v>
      </c>
      <c r="AW81" s="68">
        <v>0</v>
      </c>
      <c r="AX81" s="68">
        <v>0</v>
      </c>
      <c r="AY81" s="68">
        <v>0</v>
      </c>
      <c r="AZ81" s="68">
        <v>0</v>
      </c>
      <c r="BA81" s="68">
        <v>0</v>
      </c>
      <c r="BB81" s="68">
        <v>0</v>
      </c>
      <c r="BC81" s="68">
        <v>0</v>
      </c>
      <c r="BD81" s="68">
        <v>0</v>
      </c>
      <c r="BE81" s="68">
        <v>0</v>
      </c>
      <c r="BF81" s="68">
        <v>0</v>
      </c>
      <c r="BG81" s="68">
        <v>0</v>
      </c>
    </row>
    <row r="82" spans="1:59" s="31" customFormat="1" ht="15.75" customHeight="1" x14ac:dyDescent="0.2">
      <c r="A82" s="82" t="s">
        <v>71</v>
      </c>
      <c r="B82" s="82" t="s">
        <v>279</v>
      </c>
      <c r="C82" s="90">
        <v>86.180770573950241</v>
      </c>
      <c r="D82" s="90">
        <v>246.8309326209538</v>
      </c>
      <c r="E82" s="90">
        <v>226.21075000233012</v>
      </c>
      <c r="F82" s="90">
        <v>261.03419420392714</v>
      </c>
      <c r="G82" s="90">
        <v>229.30798788295758</v>
      </c>
      <c r="H82" s="90">
        <v>250.42621032368567</v>
      </c>
      <c r="I82" s="90">
        <v>243.71023968778007</v>
      </c>
      <c r="J82" s="90">
        <v>216.60188266041172</v>
      </c>
      <c r="K82" s="90">
        <v>314.22725875356474</v>
      </c>
      <c r="L82" s="90">
        <v>218.31707204528564</v>
      </c>
      <c r="M82" s="90">
        <v>288.73797004624242</v>
      </c>
      <c r="N82" s="90">
        <v>318.20590514042408</v>
      </c>
      <c r="O82" s="90">
        <v>2899.7911739415135</v>
      </c>
      <c r="P82" s="90">
        <v>116.0713332820693</v>
      </c>
      <c r="Q82" s="90">
        <v>217.3092968361658</v>
      </c>
      <c r="R82" s="90">
        <v>420.59911415806704</v>
      </c>
      <c r="S82" s="90">
        <v>282.47567530521508</v>
      </c>
      <c r="T82" s="90">
        <v>213.9402978881472</v>
      </c>
      <c r="U82" s="90">
        <v>464.9749077916851</v>
      </c>
      <c r="V82" s="90">
        <v>405.4129556813308</v>
      </c>
      <c r="W82" s="90">
        <v>290.02179056557458</v>
      </c>
      <c r="X82" s="90">
        <v>418.6153948346041</v>
      </c>
      <c r="Y82" s="90">
        <v>245.46865387126189</v>
      </c>
      <c r="Z82" s="90">
        <v>327.29312484700438</v>
      </c>
      <c r="AA82" s="90">
        <v>494.04884590263958</v>
      </c>
      <c r="AB82" s="90">
        <v>3896.2313909637646</v>
      </c>
      <c r="AC82" s="90">
        <v>197.854836384207</v>
      </c>
      <c r="AD82" s="90">
        <v>601.18908833770035</v>
      </c>
      <c r="AE82" s="90">
        <v>482.33095289338831</v>
      </c>
      <c r="AF82" s="90">
        <v>481.88001198905005</v>
      </c>
      <c r="AG82" s="90">
        <v>556.52209582421972</v>
      </c>
      <c r="AH82" s="90">
        <v>471.81419200617785</v>
      </c>
      <c r="AI82" s="90">
        <v>391.93178002595101</v>
      </c>
      <c r="AJ82" s="90">
        <v>586.31945997181401</v>
      </c>
      <c r="AK82" s="90">
        <v>945.43582537353825</v>
      </c>
      <c r="AL82" s="90">
        <v>425.15937281590357</v>
      </c>
      <c r="AM82" s="90">
        <v>658.21747341232128</v>
      </c>
      <c r="AN82" s="90">
        <v>434.0119631062642</v>
      </c>
      <c r="AO82" s="90">
        <v>6232.6670521405349</v>
      </c>
      <c r="AP82" s="90">
        <v>297.2861188999795</v>
      </c>
      <c r="AQ82" s="90">
        <v>470.88554851681801</v>
      </c>
      <c r="AR82" s="90">
        <v>371.0270006380386</v>
      </c>
      <c r="AS82" s="90">
        <v>327.99502833939937</v>
      </c>
      <c r="AT82" s="90">
        <v>951.06152667615174</v>
      </c>
      <c r="AU82" s="90">
        <v>377.01100525344651</v>
      </c>
      <c r="AV82" s="90">
        <v>382.72071470111518</v>
      </c>
      <c r="AW82" s="90">
        <v>307.6289537813737</v>
      </c>
      <c r="AX82" s="90">
        <v>432.09291083704841</v>
      </c>
      <c r="AY82" s="90">
        <v>474.54064732830079</v>
      </c>
      <c r="AZ82" s="90">
        <v>364.93372833680377</v>
      </c>
      <c r="BA82" s="90">
        <v>482.46328368682742</v>
      </c>
      <c r="BB82" s="90">
        <v>5239.6464669953039</v>
      </c>
      <c r="BC82" s="90">
        <v>237.73028086998715</v>
      </c>
      <c r="BD82" s="90">
        <v>460.39012044156408</v>
      </c>
      <c r="BE82" s="90">
        <v>526.31977916821529</v>
      </c>
      <c r="BF82" s="90">
        <v>741.2882274000707</v>
      </c>
      <c r="BG82" s="90">
        <v>344.86692754961217</v>
      </c>
    </row>
    <row r="83" spans="1:59" s="89" customFormat="1" ht="15.75" customHeight="1" x14ac:dyDescent="0.2">
      <c r="A83" s="61"/>
      <c r="B83" s="61"/>
      <c r="C83" s="68"/>
      <c r="D83" s="68"/>
      <c r="E83" s="68"/>
      <c r="F83" s="68"/>
      <c r="G83" s="68"/>
      <c r="H83" s="68"/>
      <c r="I83" s="68"/>
      <c r="J83" s="68"/>
      <c r="K83" s="68"/>
      <c r="L83" s="68"/>
      <c r="M83" s="68"/>
      <c r="N83" s="68"/>
      <c r="O83" s="68"/>
      <c r="P83" s="68"/>
      <c r="Q83" s="68"/>
      <c r="R83" s="68"/>
      <c r="S83" s="68"/>
      <c r="T83" s="68"/>
      <c r="U83" s="68"/>
      <c r="V83" s="68"/>
      <c r="W83" s="68"/>
      <c r="X83" s="68"/>
      <c r="Y83" s="68"/>
      <c r="Z83" s="68"/>
      <c r="AA83" s="68"/>
      <c r="AB83" s="68"/>
      <c r="AC83" s="68"/>
      <c r="AD83" s="68"/>
      <c r="AE83" s="68"/>
      <c r="AF83" s="68"/>
      <c r="AG83" s="68"/>
      <c r="AH83" s="68"/>
      <c r="AI83" s="68"/>
      <c r="AJ83" s="68"/>
      <c r="AK83" s="68"/>
      <c r="AL83" s="68"/>
      <c r="AM83" s="68"/>
      <c r="AN83" s="68"/>
      <c r="AO83" s="68"/>
      <c r="AP83" s="68"/>
      <c r="AQ83" s="68"/>
      <c r="AR83" s="68"/>
      <c r="AS83" s="68"/>
      <c r="AT83" s="68"/>
      <c r="AU83" s="68"/>
      <c r="AV83" s="68"/>
      <c r="AW83" s="68"/>
      <c r="AX83" s="68"/>
      <c r="AY83" s="68"/>
      <c r="AZ83" s="68"/>
      <c r="BA83" s="68"/>
      <c r="BB83" s="68"/>
      <c r="BC83" s="68"/>
      <c r="BD83" s="68"/>
      <c r="BE83" s="68"/>
      <c r="BF83" s="68"/>
      <c r="BG83" s="68"/>
    </row>
    <row r="84" spans="1:59" ht="15" customHeight="1" x14ac:dyDescent="0.15">
      <c r="A84" s="39" t="s">
        <v>59</v>
      </c>
      <c r="B84" s="71"/>
      <c r="C84" s="71"/>
      <c r="D84" s="132"/>
      <c r="E84" s="132"/>
      <c r="F84" s="132"/>
      <c r="G84" s="132"/>
      <c r="H84" s="132"/>
      <c r="I84" s="132"/>
      <c r="J84" s="132"/>
      <c r="K84" s="132"/>
      <c r="L84" s="132"/>
      <c r="M84" s="132"/>
      <c r="N84" s="161"/>
      <c r="O84" s="161"/>
      <c r="P84" s="158"/>
      <c r="Q84" s="129"/>
      <c r="R84" s="129"/>
      <c r="AF84" s="137"/>
    </row>
    <row r="85" spans="1:59" ht="15" customHeight="1" x14ac:dyDescent="0.15">
      <c r="A85" s="42" t="s">
        <v>138</v>
      </c>
      <c r="B85" s="72"/>
      <c r="C85" s="72"/>
      <c r="D85" s="123"/>
      <c r="E85" s="123"/>
      <c r="F85" s="123"/>
      <c r="G85" s="123"/>
      <c r="H85" s="123"/>
      <c r="I85" s="123"/>
      <c r="J85" s="123"/>
      <c r="K85" s="123"/>
      <c r="L85" s="123"/>
      <c r="M85" s="123"/>
      <c r="P85" s="159"/>
      <c r="Q85" s="129"/>
      <c r="R85" s="129"/>
      <c r="AF85" s="137"/>
    </row>
    <row r="86" spans="1:59" ht="15" customHeight="1" x14ac:dyDescent="0.2">
      <c r="A86" s="198" t="s">
        <v>61</v>
      </c>
      <c r="B86" s="123"/>
      <c r="C86" s="123"/>
      <c r="D86" s="123"/>
      <c r="E86" s="123"/>
      <c r="F86" s="123"/>
      <c r="G86" s="123"/>
      <c r="H86" s="123"/>
      <c r="I86" s="123"/>
      <c r="J86" s="123"/>
      <c r="K86" s="123"/>
      <c r="L86" s="123"/>
      <c r="M86" s="123"/>
      <c r="N86" s="123"/>
      <c r="O86" s="127"/>
      <c r="P86" s="152"/>
      <c r="S86" s="127"/>
      <c r="T86" s="127"/>
      <c r="U86" s="127"/>
      <c r="V86" s="127"/>
      <c r="W86" s="127"/>
      <c r="X86" s="127"/>
      <c r="Y86" s="127"/>
      <c r="Z86" s="127"/>
      <c r="AA86" s="127"/>
      <c r="AB86" s="127"/>
      <c r="AC86" s="127"/>
      <c r="AD86" s="127"/>
      <c r="AE86" s="127"/>
      <c r="AF86" s="127"/>
      <c r="AG86" s="127"/>
      <c r="AH86" s="127"/>
      <c r="AI86" s="127"/>
      <c r="AJ86" s="127"/>
      <c r="AK86" s="127"/>
      <c r="AL86" s="127"/>
      <c r="AM86" s="127"/>
      <c r="AN86" s="127"/>
      <c r="AO86" s="127"/>
      <c r="AP86" s="127"/>
      <c r="AQ86" s="127"/>
      <c r="AR86" s="127"/>
      <c r="AS86" s="127"/>
      <c r="AT86" s="127"/>
      <c r="AU86" s="127"/>
      <c r="AV86" s="127"/>
      <c r="AW86" s="127"/>
      <c r="AX86" s="38"/>
    </row>
    <row r="87" spans="1:59" s="11" customFormat="1" ht="15" customHeight="1" x14ac:dyDescent="0.15">
      <c r="A87" s="176" t="s">
        <v>62</v>
      </c>
      <c r="B87" s="141"/>
      <c r="C87" s="141"/>
      <c r="D87" s="123"/>
      <c r="E87" s="123"/>
      <c r="F87" s="123"/>
      <c r="G87" s="123"/>
      <c r="H87" s="123"/>
      <c r="I87" s="123"/>
      <c r="J87" s="123"/>
      <c r="K87" s="123"/>
      <c r="L87" s="123"/>
      <c r="M87" s="123"/>
      <c r="N87" s="127"/>
      <c r="O87" s="127"/>
      <c r="P87" s="152"/>
      <c r="Q87" s="127"/>
      <c r="R87" s="127"/>
      <c r="S87" s="127"/>
      <c r="T87" s="127"/>
      <c r="U87" s="127"/>
      <c r="V87" s="127"/>
      <c r="W87" s="127"/>
      <c r="X87" s="127"/>
      <c r="Y87" s="127"/>
      <c r="Z87" s="127"/>
      <c r="AA87" s="127"/>
      <c r="AB87" s="127"/>
      <c r="AC87" s="127"/>
      <c r="AD87" s="127"/>
      <c r="AE87" s="127"/>
      <c r="AF87" s="127"/>
      <c r="AG87" s="127"/>
      <c r="AH87" s="127"/>
      <c r="AI87" s="127"/>
      <c r="AJ87" s="127"/>
      <c r="AK87" s="127"/>
      <c r="AL87" s="127"/>
      <c r="AM87" s="127"/>
      <c r="AN87" s="127"/>
      <c r="AO87" s="127"/>
      <c r="AP87" s="127"/>
      <c r="AQ87" s="127"/>
      <c r="AR87" s="127"/>
      <c r="AS87" s="127"/>
      <c r="AT87" s="127"/>
      <c r="AU87" s="127"/>
      <c r="AV87" s="127"/>
      <c r="AW87" s="127"/>
      <c r="AX87" s="127"/>
    </row>
    <row r="88" spans="1:59" s="11" customFormat="1" ht="15" customHeight="1" x14ac:dyDescent="0.2">
      <c r="A88" s="177" t="s">
        <v>63</v>
      </c>
      <c r="B88" s="73"/>
      <c r="C88" s="73"/>
      <c r="D88" s="123"/>
      <c r="E88" s="123"/>
      <c r="F88" s="123"/>
      <c r="G88" s="123"/>
      <c r="H88" s="123"/>
      <c r="I88" s="123"/>
      <c r="J88" s="123"/>
      <c r="K88" s="123"/>
      <c r="L88" s="123"/>
      <c r="M88" s="123"/>
      <c r="N88" s="127"/>
      <c r="O88" s="127"/>
      <c r="P88" s="152"/>
      <c r="Q88" s="127"/>
      <c r="R88" s="127"/>
      <c r="S88" s="127"/>
      <c r="T88" s="127"/>
      <c r="U88" s="127"/>
      <c r="V88" s="127"/>
      <c r="W88" s="127"/>
      <c r="X88" s="127"/>
      <c r="Y88" s="127"/>
      <c r="Z88" s="127"/>
      <c r="AA88" s="127"/>
      <c r="AB88" s="127"/>
      <c r="AC88" s="127"/>
      <c r="AD88" s="127"/>
      <c r="AE88" s="127"/>
      <c r="AF88" s="127"/>
      <c r="AG88" s="127"/>
      <c r="AH88" s="127"/>
      <c r="AI88" s="127"/>
      <c r="AJ88" s="127"/>
      <c r="AK88" s="127"/>
      <c r="AL88" s="127"/>
      <c r="AM88" s="127"/>
      <c r="AN88" s="127"/>
      <c r="AO88" s="127"/>
      <c r="AP88" s="127"/>
      <c r="AQ88" s="127"/>
      <c r="AR88" s="127"/>
      <c r="AS88" s="127"/>
      <c r="AT88" s="127"/>
      <c r="AU88" s="127"/>
      <c r="AV88" s="127"/>
      <c r="AW88" s="127"/>
      <c r="AX88" s="127"/>
    </row>
    <row r="89" spans="1:59" s="11" customFormat="1" ht="15" customHeight="1" x14ac:dyDescent="0.2">
      <c r="A89" s="107" t="s">
        <v>64</v>
      </c>
      <c r="B89" s="74"/>
      <c r="C89" s="74"/>
      <c r="D89" s="123"/>
      <c r="E89" s="123"/>
      <c r="F89" s="123"/>
      <c r="G89" s="123"/>
      <c r="H89" s="123"/>
      <c r="I89" s="123"/>
      <c r="J89" s="123"/>
      <c r="K89" s="123"/>
      <c r="L89" s="123"/>
      <c r="M89" s="123"/>
      <c r="N89" s="127"/>
      <c r="O89" s="127"/>
      <c r="P89" s="152"/>
      <c r="Q89" s="127"/>
      <c r="R89" s="127"/>
      <c r="S89" s="127"/>
      <c r="T89" s="127"/>
      <c r="U89" s="127"/>
      <c r="V89" s="127"/>
      <c r="W89" s="127"/>
      <c r="X89" s="127"/>
      <c r="Y89" s="127"/>
      <c r="Z89" s="127"/>
      <c r="AA89" s="127"/>
      <c r="AB89" s="127"/>
      <c r="AC89" s="127"/>
      <c r="AD89" s="127"/>
      <c r="AE89" s="127"/>
      <c r="AF89" s="127"/>
      <c r="AG89" s="127"/>
      <c r="AH89" s="127"/>
      <c r="AI89" s="127"/>
      <c r="AJ89" s="127"/>
      <c r="AK89" s="127"/>
      <c r="AL89" s="127"/>
      <c r="AM89" s="127"/>
      <c r="AN89" s="127"/>
      <c r="AO89" s="127"/>
      <c r="AP89" s="127"/>
      <c r="AQ89" s="127"/>
      <c r="AR89" s="127"/>
      <c r="AS89" s="127"/>
      <c r="AT89" s="127"/>
      <c r="AU89" s="127"/>
      <c r="AV89" s="127"/>
      <c r="AW89" s="127"/>
      <c r="AX89" s="127"/>
    </row>
    <row r="90" spans="1:59" s="11" customFormat="1" ht="15" customHeight="1" x14ac:dyDescent="0.2">
      <c r="A90" s="176" t="s">
        <v>65</v>
      </c>
      <c r="B90" s="73"/>
      <c r="C90" s="73"/>
      <c r="D90" s="123"/>
      <c r="E90" s="123"/>
      <c r="F90" s="123"/>
      <c r="G90" s="123"/>
      <c r="H90" s="123"/>
      <c r="I90" s="123"/>
      <c r="J90" s="123"/>
      <c r="K90" s="123"/>
      <c r="L90" s="123"/>
      <c r="M90" s="123"/>
      <c r="N90" s="127"/>
      <c r="O90" s="127"/>
      <c r="P90" s="152"/>
      <c r="Q90" s="127"/>
      <c r="R90" s="127"/>
      <c r="S90" s="127"/>
      <c r="T90" s="127"/>
      <c r="U90" s="127"/>
      <c r="V90" s="127"/>
      <c r="W90" s="127"/>
      <c r="X90" s="127"/>
      <c r="Y90" s="127"/>
      <c r="Z90" s="127"/>
      <c r="AA90" s="127"/>
      <c r="AB90" s="127"/>
      <c r="AC90" s="127"/>
      <c r="AD90" s="127"/>
      <c r="AE90" s="127"/>
      <c r="AF90" s="127"/>
      <c r="AG90" s="127"/>
      <c r="AH90" s="127"/>
      <c r="AI90" s="127"/>
      <c r="AJ90" s="127"/>
      <c r="AK90" s="127"/>
      <c r="AL90" s="127"/>
      <c r="AM90" s="127"/>
      <c r="AN90" s="127"/>
      <c r="AO90" s="127"/>
      <c r="AP90" s="127"/>
      <c r="AQ90" s="127"/>
      <c r="AR90" s="127"/>
      <c r="AS90" s="127"/>
      <c r="AT90" s="127"/>
      <c r="AU90" s="127"/>
      <c r="AV90" s="127"/>
      <c r="AW90" s="127"/>
      <c r="AX90" s="127"/>
    </row>
    <row r="91" spans="1:59" s="11" customFormat="1" ht="15" customHeight="1" x14ac:dyDescent="0.2">
      <c r="A91" s="107" t="s">
        <v>66</v>
      </c>
      <c r="B91" s="37"/>
      <c r="C91" s="37"/>
      <c r="D91" s="123"/>
      <c r="E91" s="123"/>
      <c r="F91" s="123"/>
      <c r="G91" s="123"/>
      <c r="H91" s="123"/>
      <c r="I91" s="123"/>
      <c r="J91" s="123"/>
      <c r="K91" s="123"/>
      <c r="L91" s="123"/>
      <c r="M91" s="123"/>
      <c r="N91" s="127"/>
      <c r="O91" s="127"/>
      <c r="P91" s="152"/>
      <c r="Q91" s="127"/>
      <c r="R91" s="127"/>
      <c r="S91" s="127"/>
      <c r="T91" s="127"/>
      <c r="U91" s="127"/>
      <c r="V91" s="127"/>
      <c r="W91" s="127"/>
      <c r="X91" s="127"/>
      <c r="Y91" s="127"/>
      <c r="Z91" s="127"/>
      <c r="AA91" s="127"/>
      <c r="AB91" s="127"/>
      <c r="AC91" s="127"/>
      <c r="AD91" s="127"/>
      <c r="AE91" s="127"/>
      <c r="AF91" s="127"/>
      <c r="AG91" s="127"/>
      <c r="AH91" s="127"/>
      <c r="AI91" s="127"/>
      <c r="AJ91" s="127"/>
      <c r="AK91" s="127"/>
      <c r="AL91" s="127"/>
      <c r="AM91" s="127"/>
      <c r="AN91" s="127"/>
      <c r="AO91" s="127"/>
      <c r="AP91" s="218"/>
      <c r="AQ91" s="218"/>
      <c r="AR91" s="218"/>
      <c r="AS91" s="218"/>
      <c r="AT91" s="218"/>
      <c r="AU91" s="218"/>
      <c r="AV91" s="218"/>
      <c r="AW91" s="218"/>
      <c r="AX91" s="218"/>
    </row>
    <row r="92" spans="1:59" s="11" customFormat="1" ht="15" customHeight="1" x14ac:dyDescent="0.15">
      <c r="A92" s="186" t="s">
        <v>67</v>
      </c>
      <c r="B92" s="142"/>
      <c r="C92" s="142"/>
      <c r="D92" s="143"/>
      <c r="E92" s="143"/>
      <c r="F92" s="143"/>
      <c r="G92" s="143"/>
      <c r="H92" s="143"/>
      <c r="I92" s="143"/>
      <c r="J92" s="143"/>
      <c r="K92" s="143"/>
      <c r="L92" s="143"/>
      <c r="M92" s="143"/>
      <c r="N92" s="160"/>
      <c r="O92" s="160"/>
      <c r="P92" s="153"/>
      <c r="Q92" s="127"/>
      <c r="R92" s="127"/>
      <c r="S92" s="127"/>
      <c r="T92" s="127"/>
      <c r="U92" s="127"/>
      <c r="V92" s="127"/>
      <c r="W92" s="127"/>
      <c r="X92" s="127"/>
      <c r="Y92" s="127"/>
      <c r="Z92" s="127"/>
      <c r="AA92" s="127"/>
      <c r="AB92" s="127"/>
      <c r="AC92" s="127"/>
      <c r="AD92" s="127"/>
      <c r="AE92" s="127"/>
      <c r="AF92" s="127"/>
      <c r="AG92" s="127"/>
      <c r="AH92" s="127"/>
      <c r="AI92" s="127"/>
      <c r="AJ92" s="127"/>
      <c r="AK92" s="127"/>
      <c r="AL92" s="127"/>
      <c r="AM92" s="127"/>
      <c r="AN92" s="127"/>
      <c r="AO92" s="127"/>
      <c r="AP92" s="127"/>
      <c r="AQ92" s="127"/>
      <c r="AR92" s="127"/>
      <c r="AS92" s="127"/>
      <c r="AT92" s="127"/>
      <c r="AU92" s="127"/>
      <c r="AV92" s="127"/>
      <c r="AW92" s="127"/>
      <c r="AX92" s="127"/>
    </row>
    <row r="93" spans="1:59" ht="16.5" x14ac:dyDescent="0.2">
      <c r="A93" s="36"/>
      <c r="B93" s="37"/>
      <c r="C93" s="123"/>
      <c r="D93" s="123"/>
      <c r="E93" s="123"/>
      <c r="F93" s="123"/>
      <c r="G93" s="123"/>
      <c r="H93" s="123"/>
      <c r="I93" s="123"/>
      <c r="J93" s="123"/>
      <c r="K93" s="123"/>
      <c r="L93" s="123"/>
      <c r="M93" s="123"/>
      <c r="N93" s="123"/>
      <c r="O93" s="123"/>
      <c r="AP93" s="127"/>
      <c r="AQ93" s="127"/>
      <c r="AR93" s="127"/>
      <c r="AS93" s="127"/>
      <c r="AT93" s="127"/>
      <c r="AU93" s="127"/>
      <c r="AV93" s="127"/>
      <c r="AW93" s="127"/>
      <c r="AX93" s="127"/>
    </row>
    <row r="94" spans="1:59" ht="16.5" x14ac:dyDescent="0.2">
      <c r="A94" s="36"/>
      <c r="B94" s="37"/>
      <c r="C94" s="123"/>
      <c r="D94" s="123"/>
      <c r="E94" s="123"/>
      <c r="F94" s="123"/>
      <c r="G94" s="123"/>
      <c r="H94" s="123"/>
      <c r="I94" s="123"/>
      <c r="J94" s="123"/>
      <c r="K94" s="123"/>
      <c r="L94" s="123"/>
      <c r="M94" s="123"/>
      <c r="N94" s="123"/>
      <c r="O94" s="123"/>
    </row>
    <row r="95" spans="1:59" ht="17.25" x14ac:dyDescent="0.2">
      <c r="A95" s="87"/>
      <c r="B95" s="88"/>
      <c r="C95" s="130"/>
      <c r="D95" s="130"/>
      <c r="E95" s="130"/>
      <c r="F95" s="130"/>
      <c r="G95" s="130"/>
      <c r="H95" s="130"/>
      <c r="I95" s="130"/>
      <c r="J95" s="130"/>
      <c r="K95" s="130"/>
      <c r="L95" s="130"/>
      <c r="M95" s="130"/>
      <c r="N95" s="130"/>
      <c r="O95" s="130"/>
    </row>
    <row r="96" spans="1:59" ht="16.5" x14ac:dyDescent="0.2">
      <c r="A96" s="390"/>
      <c r="B96" s="391"/>
      <c r="C96" s="391"/>
      <c r="D96" s="391"/>
      <c r="E96" s="391"/>
      <c r="F96" s="391"/>
      <c r="G96" s="391"/>
      <c r="H96" s="391"/>
      <c r="I96" s="391"/>
      <c r="J96" s="391"/>
      <c r="K96" s="391"/>
      <c r="L96" s="391"/>
      <c r="M96" s="391"/>
      <c r="N96" s="391"/>
      <c r="O96" s="123"/>
    </row>
    <row r="97" spans="1:15" ht="16.5" x14ac:dyDescent="0.2">
      <c r="A97" s="390"/>
      <c r="B97" s="391"/>
      <c r="C97" s="391"/>
      <c r="D97" s="391"/>
      <c r="E97" s="391"/>
      <c r="F97" s="391"/>
      <c r="G97" s="391"/>
      <c r="H97" s="391"/>
      <c r="I97" s="391"/>
      <c r="J97" s="391"/>
      <c r="K97" s="391"/>
      <c r="L97" s="391"/>
      <c r="M97" s="391"/>
      <c r="N97" s="391"/>
      <c r="O97" s="123"/>
    </row>
    <row r="98" spans="1:15" ht="16.5" x14ac:dyDescent="0.2">
      <c r="A98" s="390"/>
      <c r="B98" s="391"/>
      <c r="C98" s="391"/>
      <c r="D98" s="391"/>
      <c r="E98" s="391"/>
      <c r="F98" s="391"/>
      <c r="G98" s="391"/>
      <c r="H98" s="391"/>
      <c r="I98" s="391"/>
      <c r="J98" s="391"/>
      <c r="K98" s="391"/>
      <c r="L98" s="391"/>
      <c r="M98" s="391"/>
      <c r="N98" s="391"/>
      <c r="O98" s="123"/>
    </row>
    <row r="99" spans="1:15" ht="17.25" x14ac:dyDescent="0.2">
      <c r="A99" s="392"/>
      <c r="B99" s="393"/>
      <c r="C99" s="393"/>
      <c r="D99" s="393"/>
      <c r="E99" s="393"/>
      <c r="F99" s="393"/>
      <c r="G99" s="393"/>
      <c r="H99" s="393"/>
      <c r="I99" s="393"/>
      <c r="J99" s="393"/>
      <c r="K99" s="393"/>
      <c r="L99" s="393"/>
      <c r="M99" s="393"/>
      <c r="N99" s="393"/>
      <c r="O99" s="130"/>
    </row>
    <row r="100" spans="1:15" ht="16.5" x14ac:dyDescent="0.2">
      <c r="A100" s="390"/>
      <c r="B100" s="391"/>
      <c r="C100" s="391"/>
      <c r="D100" s="391"/>
      <c r="E100" s="391"/>
      <c r="F100" s="391"/>
      <c r="G100" s="391"/>
      <c r="H100" s="391"/>
      <c r="I100" s="391"/>
      <c r="J100" s="391"/>
      <c r="K100" s="391"/>
      <c r="L100" s="391"/>
      <c r="M100" s="391"/>
      <c r="N100" s="391"/>
      <c r="O100" s="123"/>
    </row>
    <row r="101" spans="1:15" ht="16.5" x14ac:dyDescent="0.2">
      <c r="A101" s="390"/>
      <c r="B101" s="391"/>
      <c r="C101" s="391"/>
      <c r="D101" s="391"/>
      <c r="E101" s="391"/>
      <c r="F101" s="391"/>
      <c r="G101" s="391"/>
      <c r="H101" s="391"/>
      <c r="I101" s="391"/>
      <c r="J101" s="391"/>
      <c r="K101" s="391"/>
      <c r="L101" s="391"/>
      <c r="M101" s="391"/>
      <c r="N101" s="391"/>
      <c r="O101" s="123"/>
    </row>
    <row r="102" spans="1:15" ht="16.5" x14ac:dyDescent="0.2">
      <c r="A102" s="390"/>
      <c r="B102" s="391"/>
      <c r="C102" s="391"/>
      <c r="D102" s="391"/>
      <c r="E102" s="391"/>
      <c r="F102" s="391"/>
      <c r="G102" s="391"/>
      <c r="H102" s="391"/>
      <c r="I102" s="391"/>
      <c r="J102" s="391"/>
      <c r="K102" s="391"/>
      <c r="L102" s="391"/>
      <c r="M102" s="391"/>
      <c r="N102" s="391"/>
      <c r="O102" s="123"/>
    </row>
    <row r="103" spans="1:15" ht="17.25" x14ac:dyDescent="0.2">
      <c r="A103" s="392"/>
      <c r="B103" s="393"/>
      <c r="C103" s="393"/>
      <c r="D103" s="393"/>
      <c r="E103" s="393"/>
      <c r="F103" s="393"/>
      <c r="G103" s="393"/>
      <c r="H103" s="393"/>
      <c r="I103" s="393"/>
      <c r="J103" s="393"/>
      <c r="K103" s="393"/>
      <c r="L103" s="393"/>
      <c r="M103" s="393"/>
      <c r="N103" s="393"/>
      <c r="O103" s="130"/>
    </row>
    <row r="104" spans="1:15" ht="16.5" x14ac:dyDescent="0.2">
      <c r="A104" s="390"/>
      <c r="B104" s="391"/>
      <c r="C104" s="391"/>
      <c r="D104" s="391"/>
      <c r="E104" s="391"/>
      <c r="F104" s="391"/>
      <c r="G104" s="391"/>
      <c r="H104" s="391"/>
      <c r="I104" s="391"/>
      <c r="J104" s="391"/>
      <c r="K104" s="391"/>
      <c r="L104" s="391"/>
      <c r="M104" s="391"/>
      <c r="N104" s="391"/>
      <c r="O104" s="123"/>
    </row>
    <row r="105" spans="1:15" ht="16.5" x14ac:dyDescent="0.2">
      <c r="A105" s="390"/>
      <c r="B105" s="391"/>
      <c r="C105" s="391"/>
      <c r="D105" s="391"/>
      <c r="E105" s="391"/>
      <c r="F105" s="391"/>
      <c r="G105" s="391"/>
      <c r="H105" s="391"/>
      <c r="I105" s="391"/>
      <c r="J105" s="391"/>
      <c r="K105" s="391"/>
      <c r="L105" s="391"/>
      <c r="M105" s="391"/>
      <c r="N105" s="391"/>
      <c r="O105" s="123"/>
    </row>
    <row r="106" spans="1:15" ht="16.5" x14ac:dyDescent="0.2">
      <c r="A106" s="390"/>
      <c r="B106" s="391"/>
      <c r="C106" s="391"/>
      <c r="D106" s="391"/>
      <c r="E106" s="391"/>
      <c r="F106" s="391"/>
      <c r="G106" s="391"/>
      <c r="H106" s="391"/>
      <c r="I106" s="391"/>
      <c r="J106" s="391"/>
      <c r="K106" s="391"/>
      <c r="L106" s="391"/>
      <c r="M106" s="391"/>
      <c r="N106" s="391"/>
      <c r="O106" s="123"/>
    </row>
  </sheetData>
  <mergeCells count="14">
    <mergeCell ref="A104:N106"/>
    <mergeCell ref="A4:D4"/>
    <mergeCell ref="AP5:BB5"/>
    <mergeCell ref="A3:D3"/>
    <mergeCell ref="A5:A6"/>
    <mergeCell ref="B5:B6"/>
    <mergeCell ref="C5:O5"/>
    <mergeCell ref="BC5:BG5"/>
    <mergeCell ref="A99:N99"/>
    <mergeCell ref="A100:N102"/>
    <mergeCell ref="A103:N103"/>
    <mergeCell ref="AC5:AO5"/>
    <mergeCell ref="P5:AB5"/>
    <mergeCell ref="A96:N98"/>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W107"/>
  <sheetViews>
    <sheetView showGridLines="0" zoomScaleNormal="100" workbookViewId="0"/>
  </sheetViews>
  <sheetFormatPr baseColWidth="10" defaultColWidth="11.42578125" defaultRowHeight="14.25" x14ac:dyDescent="0.2"/>
  <cols>
    <col min="1" max="1" width="50.5703125" style="38" customWidth="1"/>
    <col min="2" max="2" width="38.140625" style="38" customWidth="1"/>
    <col min="3" max="3" width="13.140625" style="38" customWidth="1"/>
    <col min="4" max="4" width="13" style="11" bestFit="1" customWidth="1"/>
    <col min="5" max="5" width="14.28515625" style="38" bestFit="1" customWidth="1"/>
    <col min="6" max="6" width="17.7109375" style="11" customWidth="1"/>
    <col min="7" max="7" width="15.42578125" style="38" customWidth="1"/>
    <col min="8" max="8" width="15.7109375" style="38" bestFit="1" customWidth="1"/>
    <col min="9" max="9" width="13.28515625" style="38" bestFit="1" customWidth="1"/>
    <col min="10" max="16384" width="11.42578125" style="38"/>
  </cols>
  <sheetData>
    <row r="1" spans="1:12" s="45" customFormat="1" ht="60" customHeight="1" x14ac:dyDescent="0.2">
      <c r="A1" s="19"/>
      <c r="B1" s="19"/>
      <c r="C1" s="19"/>
      <c r="D1" s="19"/>
      <c r="F1" s="19"/>
    </row>
    <row r="2" spans="1:12" s="45" customFormat="1" ht="30.75" customHeight="1" x14ac:dyDescent="0.2">
      <c r="A2" s="19"/>
      <c r="B2" s="19"/>
      <c r="C2" s="19"/>
      <c r="D2" s="19"/>
      <c r="F2" s="19"/>
    </row>
    <row r="3" spans="1:12" ht="22.5" customHeight="1" x14ac:dyDescent="0.2">
      <c r="A3" s="377" t="s">
        <v>0</v>
      </c>
      <c r="B3" s="378"/>
      <c r="C3" s="378"/>
      <c r="D3" s="378"/>
      <c r="E3" s="378"/>
      <c r="F3" s="378"/>
    </row>
    <row r="4" spans="1:12" ht="54" customHeight="1" x14ac:dyDescent="0.2">
      <c r="A4" s="381" t="s">
        <v>281</v>
      </c>
      <c r="B4" s="382"/>
      <c r="C4" s="382"/>
      <c r="D4" s="382"/>
      <c r="E4" s="382"/>
      <c r="F4" s="382"/>
    </row>
    <row r="5" spans="1:12" s="76" customFormat="1" ht="35.25" customHeight="1" x14ac:dyDescent="0.2">
      <c r="A5" s="379" t="s">
        <v>253</v>
      </c>
      <c r="B5" s="388" t="s">
        <v>269</v>
      </c>
      <c r="C5" s="376" t="s">
        <v>141</v>
      </c>
      <c r="D5" s="387"/>
      <c r="E5" s="396" t="s">
        <v>142</v>
      </c>
      <c r="F5" s="394" t="s">
        <v>143</v>
      </c>
    </row>
    <row r="6" spans="1:12" s="76" customFormat="1" ht="18.75" customHeight="1" x14ac:dyDescent="0.2">
      <c r="A6" s="402"/>
      <c r="B6" s="403"/>
      <c r="C6" s="310">
        <v>2025</v>
      </c>
      <c r="D6" s="310">
        <v>2026</v>
      </c>
      <c r="E6" s="404"/>
      <c r="F6" s="405"/>
    </row>
    <row r="7" spans="1:12" s="246" customFormat="1" ht="15.75" customHeight="1" x14ac:dyDescent="0.2">
      <c r="A7" s="273" t="s">
        <v>52</v>
      </c>
      <c r="B7" s="273" t="s">
        <v>71</v>
      </c>
      <c r="C7" s="274">
        <v>250617.44226831832</v>
      </c>
      <c r="D7" s="274">
        <v>269994.38931342046</v>
      </c>
      <c r="E7" s="275">
        <v>7.7316833456294773</v>
      </c>
      <c r="F7" s="275">
        <v>7.7316833456294756</v>
      </c>
    </row>
    <row r="8" spans="1:12" s="31" customFormat="1" ht="15.75" customHeight="1" x14ac:dyDescent="0.2">
      <c r="A8" s="239" t="s">
        <v>71</v>
      </c>
      <c r="B8" s="239" t="s">
        <v>272</v>
      </c>
      <c r="C8" s="234">
        <v>194383.55842647952</v>
      </c>
      <c r="D8" s="234">
        <v>217080.96355608507</v>
      </c>
      <c r="E8" s="250">
        <v>11.676607483338273</v>
      </c>
      <c r="F8" s="250">
        <v>9.05659435519458</v>
      </c>
      <c r="G8" s="92"/>
      <c r="H8" s="92"/>
      <c r="I8" s="92"/>
      <c r="J8" s="92"/>
      <c r="K8" s="92"/>
      <c r="L8" s="92"/>
    </row>
    <row r="9" spans="1:12" s="31" customFormat="1" ht="15.75" customHeight="1" x14ac:dyDescent="0.2">
      <c r="A9" s="316" t="s">
        <v>71</v>
      </c>
      <c r="B9" s="316" t="s">
        <v>270</v>
      </c>
      <c r="C9" s="241">
        <v>17879.963029752245</v>
      </c>
      <c r="D9" s="241">
        <v>21595.535323206339</v>
      </c>
      <c r="E9" s="253">
        <v>20.780648635969683</v>
      </c>
      <c r="F9" s="253">
        <v>1.4825673184694359</v>
      </c>
    </row>
    <row r="10" spans="1:12" s="31" customFormat="1" ht="15.75" customHeight="1" x14ac:dyDescent="0.2">
      <c r="A10" s="239" t="s">
        <v>71</v>
      </c>
      <c r="B10" s="239" t="s">
        <v>271</v>
      </c>
      <c r="C10" s="234">
        <v>17131.594573890507</v>
      </c>
      <c r="D10" s="234">
        <v>17374.50887734006</v>
      </c>
      <c r="E10" s="250">
        <v>1.4179316607209955</v>
      </c>
      <c r="F10" s="250">
        <v>9.6926335713490602E-2</v>
      </c>
    </row>
    <row r="11" spans="1:12" s="31" customFormat="1" ht="15.75" customHeight="1" x14ac:dyDescent="0.2">
      <c r="A11" s="316" t="s">
        <v>71</v>
      </c>
      <c r="B11" s="316" t="s">
        <v>274</v>
      </c>
      <c r="C11" s="241">
        <v>3018.7905923328358</v>
      </c>
      <c r="D11" s="241">
        <v>3205.8882013364378</v>
      </c>
      <c r="E11" s="253">
        <v>6.1977670620411658</v>
      </c>
      <c r="F11" s="253">
        <v>7.4654663821558692E-2</v>
      </c>
      <c r="G11" s="61"/>
    </row>
    <row r="12" spans="1:12" s="31" customFormat="1" ht="15.75" customHeight="1" x14ac:dyDescent="0.2">
      <c r="A12" s="239" t="s">
        <v>71</v>
      </c>
      <c r="B12" s="239" t="s">
        <v>275</v>
      </c>
      <c r="C12" s="234">
        <v>4424.1056007308362</v>
      </c>
      <c r="D12" s="234">
        <v>4520.1270022305489</v>
      </c>
      <c r="E12" s="250">
        <v>2.1704138681465963</v>
      </c>
      <c r="F12" s="250">
        <v>3.8313934030541029E-2</v>
      </c>
    </row>
    <row r="13" spans="1:12" s="31" customFormat="1" ht="15.75" customHeight="1" x14ac:dyDescent="0.2">
      <c r="A13" s="316" t="s">
        <v>71</v>
      </c>
      <c r="B13" s="316" t="s">
        <v>277</v>
      </c>
      <c r="C13" s="241">
        <v>328.43283262517315</v>
      </c>
      <c r="D13" s="241">
        <v>304.31626795235013</v>
      </c>
      <c r="E13" s="253">
        <v>-7.3429213760568928</v>
      </c>
      <c r="F13" s="253">
        <v>-9.6228596280234641E-3</v>
      </c>
      <c r="G13" s="61"/>
    </row>
    <row r="14" spans="1:12" s="31" customFormat="1" ht="15.75" customHeight="1" x14ac:dyDescent="0.2">
      <c r="A14" s="239" t="s">
        <v>71</v>
      </c>
      <c r="B14" s="239" t="s">
        <v>273</v>
      </c>
      <c r="C14" s="234">
        <v>2114.3376636835387</v>
      </c>
      <c r="D14" s="234">
        <v>1429.9270376033624</v>
      </c>
      <c r="E14" s="250">
        <v>-32.369977503395347</v>
      </c>
      <c r="F14" s="250">
        <v>-0.27308978173491472</v>
      </c>
    </row>
    <row r="15" spans="1:12" s="31" customFormat="1" ht="15.75" customHeight="1" x14ac:dyDescent="0.2">
      <c r="A15" s="316" t="s">
        <v>71</v>
      </c>
      <c r="B15" s="316" t="s">
        <v>276</v>
      </c>
      <c r="C15" s="241">
        <v>1180.3248814049646</v>
      </c>
      <c r="D15" s="241">
        <v>175.69286917535254</v>
      </c>
      <c r="E15" s="253">
        <v>-85.11487202013214</v>
      </c>
      <c r="F15" s="253">
        <v>-0.4008627664286924</v>
      </c>
      <c r="G15" s="61"/>
    </row>
    <row r="16" spans="1:12" s="31" customFormat="1" ht="15.75" customHeight="1" x14ac:dyDescent="0.2">
      <c r="A16" s="239" t="s">
        <v>71</v>
      </c>
      <c r="B16" s="239" t="s">
        <v>278</v>
      </c>
      <c r="C16" s="234">
        <v>4918.1187520519179</v>
      </c>
      <c r="D16" s="234">
        <v>2897.5401844709681</v>
      </c>
      <c r="E16" s="250">
        <v>-41.084379402956309</v>
      </c>
      <c r="F16" s="250">
        <v>-0.80624019992098539</v>
      </c>
    </row>
    <row r="17" spans="1:12" s="31" customFormat="1" ht="15.75" customHeight="1" x14ac:dyDescent="0.2">
      <c r="A17" s="316" t="s">
        <v>71</v>
      </c>
      <c r="B17" s="316" t="s">
        <v>279</v>
      </c>
      <c r="C17" s="241">
        <v>4430.5025989404912</v>
      </c>
      <c r="D17" s="241">
        <v>1276.5248341832798</v>
      </c>
      <c r="E17" s="253">
        <v>-71.187809832488369</v>
      </c>
      <c r="F17" s="253">
        <v>-1.2584829436494174</v>
      </c>
      <c r="G17" s="61"/>
    </row>
    <row r="18" spans="1:12" s="31" customFormat="1" ht="15.75" customHeight="1" x14ac:dyDescent="0.2">
      <c r="A18" s="239" t="s">
        <v>71</v>
      </c>
      <c r="B18" s="239" t="s">
        <v>280</v>
      </c>
      <c r="C18" s="234">
        <v>807.71331642630435</v>
      </c>
      <c r="D18" s="234">
        <v>133.36515983676509</v>
      </c>
      <c r="E18" s="250">
        <v>-83.488552544009806</v>
      </c>
      <c r="F18" s="250">
        <v>-0.26907471023806973</v>
      </c>
    </row>
    <row r="19" spans="1:12" s="246" customFormat="1" ht="15.75" customHeight="1" x14ac:dyDescent="0.2">
      <c r="A19" s="273" t="s">
        <v>53</v>
      </c>
      <c r="B19" s="273" t="s">
        <v>71</v>
      </c>
      <c r="C19" s="274">
        <v>234451.87896407189</v>
      </c>
      <c r="D19" s="274">
        <v>263319.66656893445</v>
      </c>
      <c r="E19" s="275">
        <v>12.312883877243891</v>
      </c>
      <c r="F19" s="275">
        <v>12.312883877243888</v>
      </c>
      <c r="G19" s="266"/>
      <c r="H19" s="266"/>
      <c r="I19" s="266"/>
      <c r="J19" s="266"/>
      <c r="K19" s="266"/>
      <c r="L19" s="266"/>
    </row>
    <row r="20" spans="1:12" s="31" customFormat="1" ht="15.75" customHeight="1" x14ac:dyDescent="0.2">
      <c r="A20" s="239" t="s">
        <v>71</v>
      </c>
      <c r="B20" s="239" t="s">
        <v>272</v>
      </c>
      <c r="C20" s="234">
        <v>167900.60070705009</v>
      </c>
      <c r="D20" s="234">
        <v>189915.93309766095</v>
      </c>
      <c r="E20" s="250">
        <v>13.112122468830705</v>
      </c>
      <c r="F20" s="250">
        <v>9.3901283657379224</v>
      </c>
    </row>
    <row r="21" spans="1:12" s="31" customFormat="1" ht="15.75" customHeight="1" x14ac:dyDescent="0.2">
      <c r="A21" s="316" t="s">
        <v>71</v>
      </c>
      <c r="B21" s="316" t="s">
        <v>270</v>
      </c>
      <c r="C21" s="241">
        <v>37248.383919607601</v>
      </c>
      <c r="D21" s="241">
        <v>44829.828222867785</v>
      </c>
      <c r="E21" s="253">
        <v>20.353753654448624</v>
      </c>
      <c r="F21" s="253">
        <v>3.2336888647507869</v>
      </c>
      <c r="G21" s="92"/>
      <c r="H21" s="92"/>
      <c r="I21" s="92"/>
      <c r="J21" s="92"/>
      <c r="K21" s="92"/>
      <c r="L21" s="92"/>
    </row>
    <row r="22" spans="1:12" s="31" customFormat="1" ht="15.75" customHeight="1" x14ac:dyDescent="0.2">
      <c r="A22" s="239" t="s">
        <v>71</v>
      </c>
      <c r="B22" s="239" t="s">
        <v>279</v>
      </c>
      <c r="C22" s="234">
        <v>2448.9522717432137</v>
      </c>
      <c r="D22" s="234">
        <v>3236.9766095610698</v>
      </c>
      <c r="E22" s="250">
        <v>32.17801942938334</v>
      </c>
      <c r="F22" s="250">
        <v>0.33611346656710539</v>
      </c>
    </row>
    <row r="23" spans="1:12" s="31" customFormat="1" ht="15.75" customHeight="1" x14ac:dyDescent="0.2">
      <c r="A23" s="316" t="s">
        <v>71</v>
      </c>
      <c r="B23" s="316" t="s">
        <v>277</v>
      </c>
      <c r="C23" s="241">
        <v>424.80551365805599</v>
      </c>
      <c r="D23" s="241">
        <v>645.9040002292968</v>
      </c>
      <c r="E23" s="253">
        <v>52.046990790522642</v>
      </c>
      <c r="F23" s="253">
        <v>9.4304420825359475E-2</v>
      </c>
      <c r="G23" s="92"/>
      <c r="H23" s="92"/>
      <c r="I23" s="92"/>
      <c r="J23" s="92"/>
      <c r="K23" s="92"/>
      <c r="L23" s="92"/>
    </row>
    <row r="24" spans="1:12" s="31" customFormat="1" ht="15.75" customHeight="1" x14ac:dyDescent="0.2">
      <c r="A24" s="239" t="s">
        <v>71</v>
      </c>
      <c r="B24" s="239" t="s">
        <v>276</v>
      </c>
      <c r="C24" s="234">
        <v>2509.6098853779567</v>
      </c>
      <c r="D24" s="234">
        <v>2658.6045382515172</v>
      </c>
      <c r="E24" s="250">
        <v>5.936964694858176</v>
      </c>
      <c r="F24" s="250">
        <v>6.3550206350187877E-2</v>
      </c>
    </row>
    <row r="25" spans="1:12" s="31" customFormat="1" ht="15.75" customHeight="1" x14ac:dyDescent="0.2">
      <c r="A25" s="316" t="s">
        <v>71</v>
      </c>
      <c r="B25" s="316" t="s">
        <v>278</v>
      </c>
      <c r="C25" s="241">
        <v>1.885387473890062</v>
      </c>
      <c r="D25" s="241">
        <v>27.038350314175652</v>
      </c>
      <c r="E25" s="253" t="s">
        <v>194</v>
      </c>
      <c r="F25" s="253">
        <v>1.0728411711360224E-2</v>
      </c>
      <c r="G25" s="92"/>
      <c r="H25" s="92"/>
      <c r="I25" s="92"/>
      <c r="J25" s="92"/>
      <c r="K25" s="92"/>
      <c r="L25" s="92"/>
    </row>
    <row r="26" spans="1:12" s="31" customFormat="1" ht="15.75" customHeight="1" x14ac:dyDescent="0.2">
      <c r="A26" s="239" t="s">
        <v>71</v>
      </c>
      <c r="B26" s="239" t="s">
        <v>274</v>
      </c>
      <c r="C26" s="234">
        <v>17.6710171338304</v>
      </c>
      <c r="D26" s="234">
        <v>15.61945947636093</v>
      </c>
      <c r="E26" s="250">
        <v>-11.609731584391085</v>
      </c>
      <c r="F26" s="250">
        <v>-8.7504423787700017E-4</v>
      </c>
    </row>
    <row r="27" spans="1:12" s="31" customFormat="1" ht="15.75" customHeight="1" x14ac:dyDescent="0.2">
      <c r="A27" s="316" t="s">
        <v>71</v>
      </c>
      <c r="B27" s="316" t="s">
        <v>275</v>
      </c>
      <c r="C27" s="241">
        <v>209.88632957286757</v>
      </c>
      <c r="D27" s="241">
        <v>183.74909725265158</v>
      </c>
      <c r="E27" s="253">
        <v>-12.453041783810775</v>
      </c>
      <c r="F27" s="253">
        <v>-1.1148228982298468E-2</v>
      </c>
      <c r="G27" s="92"/>
      <c r="H27" s="92"/>
      <c r="I27" s="92"/>
      <c r="J27" s="92"/>
      <c r="K27" s="92"/>
      <c r="L27" s="92"/>
    </row>
    <row r="28" spans="1:12" s="31" customFormat="1" ht="15.75" customHeight="1" x14ac:dyDescent="0.2">
      <c r="A28" s="239" t="s">
        <v>71</v>
      </c>
      <c r="B28" s="239" t="s">
        <v>271</v>
      </c>
      <c r="C28" s="234">
        <v>929.24884259809937</v>
      </c>
      <c r="D28" s="234">
        <v>799.46729614985361</v>
      </c>
      <c r="E28" s="250">
        <v>-13.966285509206315</v>
      </c>
      <c r="F28" s="250">
        <v>-5.535530234250495E-2</v>
      </c>
    </row>
    <row r="29" spans="1:12" s="31" customFormat="1" ht="15.75" customHeight="1" x14ac:dyDescent="0.2">
      <c r="A29" s="316" t="s">
        <v>71</v>
      </c>
      <c r="B29" s="316" t="s">
        <v>273</v>
      </c>
      <c r="C29" s="241">
        <v>22428.857252972601</v>
      </c>
      <c r="D29" s="241">
        <v>20521.076884212689</v>
      </c>
      <c r="E29" s="253">
        <v>-8.5059187244462322</v>
      </c>
      <c r="F29" s="253">
        <v>-0.81371937695251562</v>
      </c>
      <c r="G29" s="61"/>
    </row>
    <row r="30" spans="1:12" s="31" customFormat="1" ht="15.75" customHeight="1" x14ac:dyDescent="0.2">
      <c r="A30" s="239" t="s">
        <v>71</v>
      </c>
      <c r="B30" s="239" t="s">
        <v>280</v>
      </c>
      <c r="C30" s="234">
        <v>331.97783688365075</v>
      </c>
      <c r="D30" s="234">
        <v>485.46901295807203</v>
      </c>
      <c r="E30" s="250">
        <v>46.235368455700808</v>
      </c>
      <c r="F30" s="250">
        <v>6.5468093816361664E-2</v>
      </c>
    </row>
    <row r="31" spans="1:12" s="246" customFormat="1" ht="15.75" customHeight="1" x14ac:dyDescent="0.2">
      <c r="A31" s="295" t="s">
        <v>54</v>
      </c>
      <c r="B31" s="273" t="s">
        <v>71</v>
      </c>
      <c r="C31" s="274">
        <v>167659.46589296806</v>
      </c>
      <c r="D31" s="274">
        <v>187978.60650706445</v>
      </c>
      <c r="E31" s="275">
        <v>12.11929222479327</v>
      </c>
      <c r="F31" s="275">
        <v>12.119292224793266</v>
      </c>
      <c r="H31" s="267"/>
    </row>
    <row r="32" spans="1:12" s="31" customFormat="1" ht="15.75" customHeight="1" x14ac:dyDescent="0.2">
      <c r="A32" s="239" t="s">
        <v>71</v>
      </c>
      <c r="B32" s="239" t="s">
        <v>272</v>
      </c>
      <c r="C32" s="234">
        <v>139408.60729821818</v>
      </c>
      <c r="D32" s="234">
        <v>157127.08323183961</v>
      </c>
      <c r="E32" s="250">
        <v>12.709743162212845</v>
      </c>
      <c r="F32" s="250">
        <v>10.568133352478119</v>
      </c>
    </row>
    <row r="33" spans="1:8" s="31" customFormat="1" ht="15.75" customHeight="1" x14ac:dyDescent="0.2">
      <c r="A33" s="316" t="s">
        <v>71</v>
      </c>
      <c r="B33" s="316" t="s">
        <v>270</v>
      </c>
      <c r="C33" s="241">
        <v>20896.347463231938</v>
      </c>
      <c r="D33" s="241">
        <v>23668.511054316587</v>
      </c>
      <c r="E33" s="253">
        <v>13.266259072129216</v>
      </c>
      <c r="F33" s="253">
        <v>1.6534488979312194</v>
      </c>
      <c r="H33" s="108"/>
    </row>
    <row r="34" spans="1:8" s="31" customFormat="1" ht="15.75" customHeight="1" x14ac:dyDescent="0.2">
      <c r="A34" s="239" t="s">
        <v>71</v>
      </c>
      <c r="B34" s="239" t="s">
        <v>279</v>
      </c>
      <c r="C34" s="234">
        <v>1355.6038235895876</v>
      </c>
      <c r="D34" s="234">
        <v>2608.7103665143381</v>
      </c>
      <c r="E34" s="250">
        <v>92.438994425861978</v>
      </c>
      <c r="F34" s="250">
        <v>0.74741174693036405</v>
      </c>
    </row>
    <row r="35" spans="1:8" s="31" customFormat="1" ht="15.75" customHeight="1" x14ac:dyDescent="0.2">
      <c r="A35" s="316" t="s">
        <v>71</v>
      </c>
      <c r="B35" s="316" t="s">
        <v>274</v>
      </c>
      <c r="C35" s="241">
        <v>727.00945429630451</v>
      </c>
      <c r="D35" s="241">
        <v>806.43459636173839</v>
      </c>
      <c r="E35" s="253">
        <v>10.924911855831638</v>
      </c>
      <c r="F35" s="253">
        <v>4.7372894600617423E-2</v>
      </c>
      <c r="H35" s="108"/>
    </row>
    <row r="36" spans="1:8" s="31" customFormat="1" ht="15.75" customHeight="1" x14ac:dyDescent="0.2">
      <c r="A36" s="239" t="s">
        <v>71</v>
      </c>
      <c r="B36" s="239" t="s">
        <v>275</v>
      </c>
      <c r="C36" s="234">
        <v>276.80390542848863</v>
      </c>
      <c r="D36" s="234">
        <v>319.20229053547291</v>
      </c>
      <c r="E36" s="250">
        <v>15.317119547627826</v>
      </c>
      <c r="F36" s="250">
        <v>2.5288393280490908E-2</v>
      </c>
    </row>
    <row r="37" spans="1:8" s="31" customFormat="1" ht="15.75" customHeight="1" x14ac:dyDescent="0.2">
      <c r="A37" s="316" t="s">
        <v>71</v>
      </c>
      <c r="B37" s="316" t="s">
        <v>276</v>
      </c>
      <c r="C37" s="241">
        <v>0</v>
      </c>
      <c r="D37" s="241">
        <v>15.568032733846849</v>
      </c>
      <c r="E37" s="253" t="s">
        <v>198</v>
      </c>
      <c r="F37" s="253">
        <v>9.2855077707245624E-3</v>
      </c>
    </row>
    <row r="38" spans="1:8" s="31" customFormat="1" ht="15.75" customHeight="1" x14ac:dyDescent="0.2">
      <c r="A38" s="239" t="s">
        <v>71</v>
      </c>
      <c r="B38" s="239" t="s">
        <v>273</v>
      </c>
      <c r="C38" s="234">
        <v>319.08749625301516</v>
      </c>
      <c r="D38" s="234">
        <v>325.37349963716355</v>
      </c>
      <c r="E38" s="250">
        <v>1.9699936406044571</v>
      </c>
      <c r="F38" s="250">
        <v>3.749268405853864E-3</v>
      </c>
    </row>
    <row r="39" spans="1:8" s="31" customFormat="1" ht="15.75" customHeight="1" x14ac:dyDescent="0.2">
      <c r="A39" s="316" t="s">
        <v>71</v>
      </c>
      <c r="B39" s="316" t="s">
        <v>278</v>
      </c>
      <c r="C39" s="241">
        <v>768.93761687023311</v>
      </c>
      <c r="D39" s="241">
        <v>736.6113502755253</v>
      </c>
      <c r="E39" s="253">
        <v>-4.2040167999952729</v>
      </c>
      <c r="F39" s="253">
        <v>-1.9280907536318018E-2</v>
      </c>
    </row>
    <row r="40" spans="1:8" s="89" customFormat="1" ht="15.75" customHeight="1" x14ac:dyDescent="0.2">
      <c r="A40" s="239" t="s">
        <v>71</v>
      </c>
      <c r="B40" s="239" t="s">
        <v>277</v>
      </c>
      <c r="C40" s="234">
        <v>1033.0555410169909</v>
      </c>
      <c r="D40" s="234">
        <v>170.82132963447586</v>
      </c>
      <c r="E40" s="250">
        <v>-83.464458313024394</v>
      </c>
      <c r="F40" s="250">
        <v>-0.51427708348597256</v>
      </c>
    </row>
    <row r="41" spans="1:8" s="300" customFormat="1" ht="15.75" customHeight="1" x14ac:dyDescent="0.2">
      <c r="A41" s="316" t="s">
        <v>71</v>
      </c>
      <c r="B41" s="316" t="s">
        <v>271</v>
      </c>
      <c r="C41" s="241">
        <v>2553.1833905095432</v>
      </c>
      <c r="D41" s="241">
        <v>1650.6775414699223</v>
      </c>
      <c r="E41" s="253">
        <v>-35.348257880508399</v>
      </c>
      <c r="F41" s="253">
        <v>-0.53829698444570417</v>
      </c>
    </row>
    <row r="42" spans="1:8" s="31" customFormat="1" ht="15.75" customHeight="1" x14ac:dyDescent="0.2">
      <c r="A42" s="239" t="s">
        <v>71</v>
      </c>
      <c r="B42" s="239" t="s">
        <v>280</v>
      </c>
      <c r="C42" s="234">
        <v>320.82990355380645</v>
      </c>
      <c r="D42" s="234">
        <v>549.61321374581871</v>
      </c>
      <c r="E42" s="250">
        <v>71.30984601428932</v>
      </c>
      <c r="F42" s="250">
        <v>0.13645713886388319</v>
      </c>
    </row>
    <row r="43" spans="1:8" s="31" customFormat="1" ht="15.75" customHeight="1" x14ac:dyDescent="0.2">
      <c r="A43" s="273" t="s">
        <v>55</v>
      </c>
      <c r="B43" s="273" t="s">
        <v>71</v>
      </c>
      <c r="C43" s="274">
        <v>13910.092354248245</v>
      </c>
      <c r="D43" s="274">
        <v>19735.447547719126</v>
      </c>
      <c r="E43" s="275">
        <v>41.878623413249841</v>
      </c>
      <c r="F43" s="275">
        <v>41.878623413249841</v>
      </c>
    </row>
    <row r="44" spans="1:8" s="31" customFormat="1" ht="15.75" customHeight="1" x14ac:dyDescent="0.2">
      <c r="A44" s="239" t="s">
        <v>71</v>
      </c>
      <c r="B44" s="239" t="s">
        <v>272</v>
      </c>
      <c r="C44" s="234">
        <v>12259.534707782783</v>
      </c>
      <c r="D44" s="234">
        <v>17530.567426921432</v>
      </c>
      <c r="E44" s="250">
        <v>42.995373354523906</v>
      </c>
      <c r="F44" s="250">
        <v>37.893585354441143</v>
      </c>
    </row>
    <row r="45" spans="1:8" s="31" customFormat="1" ht="15.75" customHeight="1" x14ac:dyDescent="0.2">
      <c r="A45" s="316" t="s">
        <v>71</v>
      </c>
      <c r="B45" s="316" t="s">
        <v>270</v>
      </c>
      <c r="C45" s="241">
        <v>575.84729432028462</v>
      </c>
      <c r="D45" s="241">
        <v>974.56665738767697</v>
      </c>
      <c r="E45" s="253">
        <v>69.240468263036718</v>
      </c>
      <c r="F45" s="253">
        <v>2.8664034207193492</v>
      </c>
    </row>
    <row r="46" spans="1:8" s="31" customFormat="1" ht="15.75" customHeight="1" x14ac:dyDescent="0.2">
      <c r="A46" s="239" t="s">
        <v>71</v>
      </c>
      <c r="B46" s="239" t="s">
        <v>271</v>
      </c>
      <c r="C46" s="234">
        <v>18.532942536720444</v>
      </c>
      <c r="D46" s="234">
        <v>126.02890615466332</v>
      </c>
      <c r="E46" s="250">
        <v>580.02642270624096</v>
      </c>
      <c r="F46" s="250">
        <v>0.7727911568114989</v>
      </c>
    </row>
    <row r="47" spans="1:8" s="300" customFormat="1" ht="15.75" customHeight="1" x14ac:dyDescent="0.2">
      <c r="A47" s="316" t="s">
        <v>71</v>
      </c>
      <c r="B47" s="316" t="s">
        <v>275</v>
      </c>
      <c r="C47" s="241">
        <v>145.28569865203718</v>
      </c>
      <c r="D47" s="241">
        <v>250.87015073220763</v>
      </c>
      <c r="E47" s="253">
        <v>72.673671985463471</v>
      </c>
      <c r="F47" s="253">
        <v>0.75904925281049029</v>
      </c>
    </row>
    <row r="48" spans="1:8" s="300" customFormat="1" ht="15.75" customHeight="1" x14ac:dyDescent="0.2">
      <c r="A48" s="239" t="s">
        <v>71</v>
      </c>
      <c r="B48" s="239" t="s">
        <v>274</v>
      </c>
      <c r="C48" s="234">
        <v>4.1212072189523594</v>
      </c>
      <c r="D48" s="234">
        <v>3.5282514864117793</v>
      </c>
      <c r="E48" s="250">
        <v>-14.387913566047615</v>
      </c>
      <c r="F48" s="250">
        <v>-4.2627735132145768E-3</v>
      </c>
    </row>
    <row r="49" spans="1:6" s="31" customFormat="1" ht="15.75" customHeight="1" x14ac:dyDescent="0.2">
      <c r="A49" s="316" t="s">
        <v>71</v>
      </c>
      <c r="B49" s="316" t="s">
        <v>279</v>
      </c>
      <c r="C49" s="241">
        <v>906.77050373746818</v>
      </c>
      <c r="D49" s="241">
        <v>849.88615503673384</v>
      </c>
      <c r="E49" s="253">
        <v>-6.2732905918611266</v>
      </c>
      <c r="F49" s="253">
        <v>-0.40894299801943035</v>
      </c>
    </row>
    <row r="50" spans="1:6" s="31" customFormat="1" ht="15.75" customHeight="1" x14ac:dyDescent="0.2">
      <c r="A50" s="270" t="s">
        <v>56</v>
      </c>
      <c r="B50" s="270" t="s">
        <v>71</v>
      </c>
      <c r="C50" s="272">
        <v>11669.008274293545</v>
      </c>
      <c r="D50" s="272">
        <v>16663.59763112148</v>
      </c>
      <c r="E50" s="277">
        <v>42.802175124263641</v>
      </c>
      <c r="F50" s="277">
        <v>42.80217512426362</v>
      </c>
    </row>
    <row r="51" spans="1:6" s="31" customFormat="1" ht="15.75" customHeight="1" x14ac:dyDescent="0.2">
      <c r="A51" s="316" t="s">
        <v>71</v>
      </c>
      <c r="B51" s="316" t="s">
        <v>272</v>
      </c>
      <c r="C51" s="241">
        <v>7699.5934224362281</v>
      </c>
      <c r="D51" s="241">
        <v>12522.041583485079</v>
      </c>
      <c r="E51" s="253">
        <v>62.632504035816737</v>
      </c>
      <c r="F51" s="253">
        <v>41.326975246667288</v>
      </c>
    </row>
    <row r="52" spans="1:6" s="31" customFormat="1" ht="15.75" customHeight="1" x14ac:dyDescent="0.2">
      <c r="A52" s="239" t="s">
        <v>71</v>
      </c>
      <c r="B52" s="239" t="s">
        <v>279</v>
      </c>
      <c r="C52" s="234">
        <v>1910.9990055621906</v>
      </c>
      <c r="D52" s="234">
        <v>2041.9440455154033</v>
      </c>
      <c r="E52" s="250">
        <v>6.8521772942885804</v>
      </c>
      <c r="F52" s="250">
        <v>1.1221608287113864</v>
      </c>
    </row>
    <row r="53" spans="1:6" s="31" customFormat="1" ht="15.75" customHeight="1" x14ac:dyDescent="0.2">
      <c r="A53" s="316" t="s">
        <v>71</v>
      </c>
      <c r="B53" s="316" t="s">
        <v>270</v>
      </c>
      <c r="C53" s="241">
        <v>730.67126931183907</v>
      </c>
      <c r="D53" s="241">
        <v>832.79874477405383</v>
      </c>
      <c r="E53" s="253">
        <v>13.977212428018476</v>
      </c>
      <c r="F53" s="253">
        <v>0.87520269984895249</v>
      </c>
    </row>
    <row r="54" spans="1:6" s="31" customFormat="1" ht="15.75" customHeight="1" x14ac:dyDescent="0.2">
      <c r="A54" s="239" t="s">
        <v>71</v>
      </c>
      <c r="B54" s="239" t="s">
        <v>274</v>
      </c>
      <c r="C54" s="234">
        <v>2.3987838358654221</v>
      </c>
      <c r="D54" s="234">
        <v>4.5083213437483787</v>
      </c>
      <c r="E54" s="250">
        <v>87.941959435535694</v>
      </c>
      <c r="F54" s="250">
        <v>1.8078121621785126E-2</v>
      </c>
    </row>
    <row r="55" spans="1:6" s="31" customFormat="1" ht="15.75" customHeight="1" x14ac:dyDescent="0.2">
      <c r="A55" s="316" t="s">
        <v>71</v>
      </c>
      <c r="B55" s="316" t="s">
        <v>273</v>
      </c>
      <c r="C55" s="241">
        <v>1.5028381921215801</v>
      </c>
      <c r="D55" s="241">
        <v>2.8001995923903036</v>
      </c>
      <c r="E55" s="253">
        <v>86.327417487122688</v>
      </c>
      <c r="F55" s="253">
        <v>1.1118009086742783E-2</v>
      </c>
    </row>
    <row r="56" spans="1:6" s="31" customFormat="1" ht="15.75" customHeight="1" x14ac:dyDescent="0.2">
      <c r="A56" s="239" t="s">
        <v>71</v>
      </c>
      <c r="B56" s="239" t="s">
        <v>277</v>
      </c>
      <c r="C56" s="234">
        <v>0.71014278985007295</v>
      </c>
      <c r="D56" s="234">
        <v>0.391220193052222</v>
      </c>
      <c r="E56" s="250">
        <v>-44.909643716185968</v>
      </c>
      <c r="F56" s="250">
        <v>-2.733073705161623E-3</v>
      </c>
    </row>
    <row r="57" spans="1:6" s="246" customFormat="1" ht="15.75" customHeight="1" x14ac:dyDescent="0.2">
      <c r="A57" s="316" t="s">
        <v>71</v>
      </c>
      <c r="B57" s="316" t="s">
        <v>276</v>
      </c>
      <c r="C57" s="241">
        <v>3.4013103740323301</v>
      </c>
      <c r="D57" s="241">
        <v>2.9768275666795398</v>
      </c>
      <c r="E57" s="253">
        <v>-12.479978616287127</v>
      </c>
      <c r="F57" s="253">
        <v>-3.6376939442909848E-3</v>
      </c>
    </row>
    <row r="58" spans="1:6" s="31" customFormat="1" ht="15.75" customHeight="1" x14ac:dyDescent="0.2">
      <c r="A58" s="239" t="s">
        <v>71</v>
      </c>
      <c r="B58" s="239" t="s">
        <v>275</v>
      </c>
      <c r="C58" s="234">
        <v>69.164101270882</v>
      </c>
      <c r="D58" s="234">
        <v>67.065318737669315</v>
      </c>
      <c r="E58" s="250">
        <v>-3.0344969350397264</v>
      </c>
      <c r="F58" s="250">
        <v>-1.7985954623378202E-2</v>
      </c>
    </row>
    <row r="59" spans="1:6" s="31" customFormat="1" ht="15.75" customHeight="1" x14ac:dyDescent="0.2">
      <c r="A59" s="316" t="s">
        <v>71</v>
      </c>
      <c r="B59" s="316" t="s">
        <v>278</v>
      </c>
      <c r="C59" s="241">
        <v>1155.4653635883499</v>
      </c>
      <c r="D59" s="241">
        <v>1110.7252855678125</v>
      </c>
      <c r="E59" s="253">
        <v>-3.8720397365780741</v>
      </c>
      <c r="F59" s="253">
        <v>-0.38340942922371829</v>
      </c>
    </row>
    <row r="60" spans="1:6" s="31" customFormat="1" ht="15.75" customHeight="1" x14ac:dyDescent="0.2">
      <c r="A60" s="239" t="s">
        <v>71</v>
      </c>
      <c r="B60" s="239" t="s">
        <v>271</v>
      </c>
      <c r="C60" s="234">
        <v>86.600783179250911</v>
      </c>
      <c r="D60" s="234">
        <v>40.248561141237744</v>
      </c>
      <c r="E60" s="250">
        <v>-53.524021765566339</v>
      </c>
      <c r="F60" s="250">
        <v>-0.39722503359711936</v>
      </c>
    </row>
    <row r="61" spans="1:6" s="31" customFormat="1" ht="15.75" customHeight="1" x14ac:dyDescent="0.2">
      <c r="A61" s="316" t="s">
        <v>71</v>
      </c>
      <c r="B61" s="316" t="s">
        <v>280</v>
      </c>
      <c r="C61" s="241">
        <v>8.5012537529321648</v>
      </c>
      <c r="D61" s="241">
        <v>38.097523204352527</v>
      </c>
      <c r="E61" s="253">
        <v>348.14005453268965</v>
      </c>
      <c r="F61" s="253">
        <v>0.25363140342114598</v>
      </c>
    </row>
    <row r="62" spans="1:6" s="31" customFormat="1" ht="15.75" customHeight="1" x14ac:dyDescent="0.2">
      <c r="A62" s="270" t="s">
        <v>57</v>
      </c>
      <c r="B62" s="270" t="s">
        <v>71</v>
      </c>
      <c r="C62" s="272">
        <v>5027.5026288367953</v>
      </c>
      <c r="D62" s="272">
        <v>10862.788707194455</v>
      </c>
      <c r="E62" s="277">
        <v>116.06729044531124</v>
      </c>
      <c r="F62" s="277">
        <v>116.06729044531122</v>
      </c>
    </row>
    <row r="63" spans="1:6" s="31" customFormat="1" ht="15.75" customHeight="1" x14ac:dyDescent="0.2">
      <c r="A63" s="316" t="s">
        <v>71</v>
      </c>
      <c r="B63" s="316" t="s">
        <v>272</v>
      </c>
      <c r="C63" s="241">
        <v>1015.4530401724326</v>
      </c>
      <c r="D63" s="241">
        <v>7207.9784307051405</v>
      </c>
      <c r="E63" s="253">
        <v>609.82882965037606</v>
      </c>
      <c r="F63" s="253">
        <v>123.17299159653471</v>
      </c>
    </row>
    <row r="64" spans="1:6" s="31" customFormat="1" ht="15.75" customHeight="1" x14ac:dyDescent="0.2">
      <c r="A64" s="239" t="s">
        <v>71</v>
      </c>
      <c r="B64" s="239" t="s">
        <v>273</v>
      </c>
      <c r="C64" s="234">
        <v>2630.8713463926674</v>
      </c>
      <c r="D64" s="234">
        <v>3062.0764122703304</v>
      </c>
      <c r="E64" s="250">
        <v>16.390199637428566</v>
      </c>
      <c r="F64" s="250">
        <v>8.5769237275850028</v>
      </c>
    </row>
    <row r="65" spans="1:17" s="31" customFormat="1" ht="15.75" customHeight="1" x14ac:dyDescent="0.2">
      <c r="A65" s="316" t="s">
        <v>71</v>
      </c>
      <c r="B65" s="316" t="s">
        <v>278</v>
      </c>
      <c r="C65" s="241">
        <v>0.383976704461648</v>
      </c>
      <c r="D65" s="241">
        <v>39.557396491846752</v>
      </c>
      <c r="E65" s="253" t="s">
        <v>194</v>
      </c>
      <c r="F65" s="253">
        <v>0.77918248242564503</v>
      </c>
    </row>
    <row r="66" spans="1:17" s="31" customFormat="1" ht="15.75" customHeight="1" x14ac:dyDescent="0.2">
      <c r="A66" s="239" t="s">
        <v>71</v>
      </c>
      <c r="B66" s="239" t="s">
        <v>270</v>
      </c>
      <c r="C66" s="234">
        <v>458.4458221716813</v>
      </c>
      <c r="D66" s="234">
        <v>478.16558264605874</v>
      </c>
      <c r="E66" s="250">
        <v>4.3014374917768663</v>
      </c>
      <c r="F66" s="250">
        <v>0.39223769593413349</v>
      </c>
    </row>
    <row r="67" spans="1:17" s="246" customFormat="1" ht="15.75" customHeight="1" x14ac:dyDescent="0.2">
      <c r="A67" s="316" t="s">
        <v>71</v>
      </c>
      <c r="B67" s="316" t="s">
        <v>271</v>
      </c>
      <c r="C67" s="241">
        <v>0.37327103426290253</v>
      </c>
      <c r="D67" s="241">
        <v>0</v>
      </c>
      <c r="E67" s="253">
        <v>-100</v>
      </c>
      <c r="F67" s="253">
        <v>-7.4245815829491789E-3</v>
      </c>
    </row>
    <row r="68" spans="1:17" s="31" customFormat="1" ht="15.75" customHeight="1" x14ac:dyDescent="0.2">
      <c r="A68" s="239" t="s">
        <v>71</v>
      </c>
      <c r="B68" s="239" t="s">
        <v>276</v>
      </c>
      <c r="C68" s="234">
        <v>17.720739024309001</v>
      </c>
      <c r="D68" s="234">
        <v>3.5551764824924601</v>
      </c>
      <c r="E68" s="250">
        <v>-79.937764008512673</v>
      </c>
      <c r="F68" s="250">
        <v>-0.28176141491335238</v>
      </c>
    </row>
    <row r="69" spans="1:17" s="31" customFormat="1" ht="15.75" customHeight="1" x14ac:dyDescent="0.2">
      <c r="A69" s="316" t="s">
        <v>71</v>
      </c>
      <c r="B69" s="316" t="s">
        <v>275</v>
      </c>
      <c r="C69" s="241">
        <v>242.209364844482</v>
      </c>
      <c r="D69" s="241">
        <v>59.638058568814913</v>
      </c>
      <c r="E69" s="253">
        <v>-75.377476173513202</v>
      </c>
      <c r="F69" s="253">
        <v>-3.631451234425477</v>
      </c>
    </row>
    <row r="70" spans="1:17" s="31" customFormat="1" ht="15.75" customHeight="1" x14ac:dyDescent="0.2">
      <c r="A70" s="239" t="s">
        <v>71</v>
      </c>
      <c r="B70" s="239" t="s">
        <v>277</v>
      </c>
      <c r="C70" s="234">
        <v>294.29340197650419</v>
      </c>
      <c r="D70" s="234">
        <v>1.3435573044257301</v>
      </c>
      <c r="E70" s="250">
        <v>-99.543463327617175</v>
      </c>
      <c r="F70" s="250">
        <v>-5.8269456288649959</v>
      </c>
    </row>
    <row r="71" spans="1:17" s="246" customFormat="1" ht="15.75" customHeight="1" x14ac:dyDescent="0.2">
      <c r="A71" s="316" t="s">
        <v>71</v>
      </c>
      <c r="B71" s="316" t="s">
        <v>279</v>
      </c>
      <c r="C71" s="241">
        <v>367.75166651599397</v>
      </c>
      <c r="D71" s="241">
        <v>10.474092725343761</v>
      </c>
      <c r="E71" s="253">
        <v>-97.151857169112731</v>
      </c>
      <c r="F71" s="253">
        <v>-7.1064621973815436</v>
      </c>
    </row>
    <row r="72" spans="1:17" s="246" customFormat="1" ht="15.75" customHeight="1" x14ac:dyDescent="0.2">
      <c r="A72" s="270" t="s">
        <v>58</v>
      </c>
      <c r="B72" s="270" t="s">
        <v>71</v>
      </c>
      <c r="C72" s="272">
        <v>3186.8836507762844</v>
      </c>
      <c r="D72" s="272">
        <v>1852.7216350594761</v>
      </c>
      <c r="E72" s="277">
        <v>-41.864158278631336</v>
      </c>
      <c r="F72" s="277">
        <v>-41.864158278631336</v>
      </c>
    </row>
    <row r="73" spans="1:17" s="31" customFormat="1" ht="15.75" customHeight="1" x14ac:dyDescent="0.2">
      <c r="A73" s="344" t="s">
        <v>71</v>
      </c>
      <c r="B73" s="316" t="s">
        <v>279</v>
      </c>
      <c r="C73" s="241">
        <v>951.06152667615174</v>
      </c>
      <c r="D73" s="241">
        <v>344.86692754961217</v>
      </c>
      <c r="E73" s="253">
        <v>-63.738736361791275</v>
      </c>
      <c r="F73" s="253">
        <v>-19.021547867895279</v>
      </c>
    </row>
    <row r="74" spans="1:17" s="31" customFormat="1" ht="15.75" customHeight="1" x14ac:dyDescent="0.2">
      <c r="A74" s="239" t="s">
        <v>71</v>
      </c>
      <c r="B74" s="239" t="s">
        <v>271</v>
      </c>
      <c r="C74" s="234">
        <v>2001.2549424510794</v>
      </c>
      <c r="D74" s="234">
        <v>1396.9872666482293</v>
      </c>
      <c r="E74" s="250">
        <v>-30.194437649346185</v>
      </c>
      <c r="F74" s="250">
        <v>-18.961083679840591</v>
      </c>
    </row>
    <row r="75" spans="1:17" s="31" customFormat="1" ht="15.75" customHeight="1" x14ac:dyDescent="0.2">
      <c r="A75" s="316" t="s">
        <v>71</v>
      </c>
      <c r="B75" s="316" t="s">
        <v>272</v>
      </c>
      <c r="C75" s="241">
        <v>212.56536406415768</v>
      </c>
      <c r="D75" s="241">
        <v>85.616641037255064</v>
      </c>
      <c r="E75" s="253">
        <v>-59.722205254749888</v>
      </c>
      <c r="F75" s="253">
        <v>-3.983475298697507</v>
      </c>
    </row>
    <row r="76" spans="1:17" s="31" customFormat="1" ht="15.75" customHeight="1" x14ac:dyDescent="0.2">
      <c r="A76" s="247" t="s">
        <v>71</v>
      </c>
      <c r="B76" s="247" t="s">
        <v>270</v>
      </c>
      <c r="C76" s="248">
        <v>22.001817584895999</v>
      </c>
      <c r="D76" s="248">
        <v>25.250799824379499</v>
      </c>
      <c r="E76" s="348">
        <v>14.766881085833063</v>
      </c>
      <c r="F76" s="348">
        <v>0.10194856780203095</v>
      </c>
    </row>
    <row r="77" spans="1:17" s="31" customFormat="1" ht="15.75" customHeight="1" x14ac:dyDescent="0.15">
      <c r="A77" s="328" t="s">
        <v>71</v>
      </c>
      <c r="B77" s="329"/>
      <c r="C77" s="329"/>
      <c r="D77" s="329"/>
      <c r="E77" s="329"/>
      <c r="F77" s="329"/>
    </row>
    <row r="78" spans="1:17" s="31" customFormat="1" ht="15.75" customHeight="1" x14ac:dyDescent="0.15">
      <c r="A78" s="39" t="s">
        <v>59</v>
      </c>
      <c r="G78" s="162"/>
      <c r="H78" s="162"/>
      <c r="I78" s="162"/>
      <c r="J78" s="162"/>
      <c r="K78" s="162"/>
      <c r="L78" s="162"/>
      <c r="M78" s="162"/>
      <c r="N78" s="162"/>
      <c r="O78" s="162"/>
      <c r="P78" s="162"/>
      <c r="Q78" s="163"/>
    </row>
    <row r="79" spans="1:17" s="31" customFormat="1" ht="15.75" customHeight="1" x14ac:dyDescent="0.15">
      <c r="A79" s="203" t="s">
        <v>60</v>
      </c>
      <c r="B79" s="72"/>
      <c r="C79" s="37"/>
      <c r="D79" s="38"/>
      <c r="E79" s="38"/>
      <c r="F79" s="38"/>
      <c r="Q79" s="164"/>
    </row>
    <row r="80" spans="1:17" s="31" customFormat="1" ht="15.75" customHeight="1" x14ac:dyDescent="0.15">
      <c r="A80" s="205" t="s">
        <v>204</v>
      </c>
      <c r="B80" s="72"/>
      <c r="C80" s="37"/>
      <c r="D80" s="38"/>
      <c r="E80" s="38"/>
      <c r="F80" s="38"/>
      <c r="Q80" s="164"/>
    </row>
    <row r="81" spans="1:49" s="31" customFormat="1" ht="15.75" customHeight="1" x14ac:dyDescent="0.15">
      <c r="A81" s="205" t="s">
        <v>205</v>
      </c>
      <c r="B81" s="72"/>
      <c r="C81" s="37"/>
      <c r="D81" s="38"/>
      <c r="E81" s="38"/>
      <c r="F81" s="38"/>
      <c r="Q81" s="164"/>
    </row>
    <row r="82" spans="1:49" ht="15" customHeight="1" x14ac:dyDescent="0.2">
      <c r="A82" s="198" t="s">
        <v>61</v>
      </c>
      <c r="B82" s="123"/>
      <c r="C82" s="123"/>
      <c r="D82" s="123"/>
      <c r="E82" s="123"/>
      <c r="F82" s="123"/>
      <c r="G82" s="123"/>
      <c r="H82" s="123"/>
      <c r="I82" s="123"/>
      <c r="J82" s="123"/>
      <c r="K82" s="123"/>
      <c r="L82" s="123"/>
      <c r="M82" s="123"/>
      <c r="N82" s="123"/>
      <c r="O82" s="127"/>
      <c r="P82" s="127"/>
      <c r="Q82" s="152"/>
      <c r="R82" s="127"/>
      <c r="S82" s="127"/>
      <c r="T82" s="127"/>
      <c r="U82" s="127"/>
      <c r="V82" s="127"/>
      <c r="W82" s="127"/>
      <c r="X82" s="127"/>
      <c r="Y82" s="127"/>
      <c r="Z82" s="127"/>
      <c r="AA82" s="127"/>
      <c r="AB82" s="127"/>
      <c r="AC82" s="127"/>
      <c r="AD82" s="127"/>
      <c r="AE82" s="127"/>
      <c r="AF82" s="127"/>
      <c r="AG82" s="127"/>
      <c r="AH82" s="127"/>
      <c r="AI82" s="127"/>
      <c r="AJ82" s="127"/>
      <c r="AK82" s="127"/>
      <c r="AL82" s="127"/>
      <c r="AM82" s="127"/>
      <c r="AN82" s="127"/>
      <c r="AO82" s="127"/>
      <c r="AP82" s="127"/>
      <c r="AQ82" s="127"/>
      <c r="AR82" s="127"/>
      <c r="AS82" s="127"/>
      <c r="AT82" s="127"/>
      <c r="AU82" s="127"/>
      <c r="AV82" s="127"/>
      <c r="AW82" s="127"/>
    </row>
    <row r="83" spans="1:49" ht="15" customHeight="1" x14ac:dyDescent="0.2">
      <c r="A83" s="107" t="s">
        <v>62</v>
      </c>
      <c r="B83" s="73"/>
      <c r="C83" s="37"/>
      <c r="Q83" s="155"/>
    </row>
    <row r="84" spans="1:49" ht="15" customHeight="1" x14ac:dyDescent="0.2">
      <c r="A84" s="177" t="s">
        <v>282</v>
      </c>
      <c r="B84" s="74"/>
      <c r="C84" s="37"/>
      <c r="Q84" s="155"/>
    </row>
    <row r="85" spans="1:49" ht="15" customHeight="1" x14ac:dyDescent="0.2">
      <c r="A85" s="176" t="s">
        <v>283</v>
      </c>
      <c r="B85" s="73"/>
      <c r="C85" s="37"/>
      <c r="Q85" s="155"/>
    </row>
    <row r="86" spans="1:49" ht="15" customHeight="1" x14ac:dyDescent="0.2">
      <c r="A86" s="176" t="s">
        <v>284</v>
      </c>
      <c r="B86" s="37"/>
      <c r="C86" s="37"/>
      <c r="D86" s="37"/>
      <c r="E86" s="37"/>
      <c r="F86" s="37"/>
      <c r="Q86" s="155"/>
    </row>
    <row r="87" spans="1:49" ht="15" customHeight="1" x14ac:dyDescent="0.2">
      <c r="A87" s="176" t="s">
        <v>66</v>
      </c>
      <c r="B87" s="37"/>
      <c r="C87" s="37"/>
      <c r="D87" s="37"/>
      <c r="E87" s="37"/>
      <c r="F87" s="37"/>
      <c r="Q87" s="155"/>
    </row>
    <row r="88" spans="1:49" s="11" customFormat="1" ht="15" customHeight="1" x14ac:dyDescent="0.15">
      <c r="A88" s="186" t="s">
        <v>67</v>
      </c>
      <c r="B88" s="142"/>
      <c r="C88" s="142"/>
      <c r="D88" s="142"/>
      <c r="E88" s="142"/>
      <c r="F88" s="142"/>
      <c r="G88" s="142"/>
      <c r="H88" s="142"/>
      <c r="I88" s="142"/>
      <c r="J88" s="142"/>
      <c r="K88" s="148"/>
      <c r="L88" s="148"/>
      <c r="M88" s="148"/>
      <c r="N88" s="148"/>
      <c r="O88" s="148"/>
      <c r="P88" s="148"/>
      <c r="Q88" s="149"/>
    </row>
    <row r="89" spans="1:49" s="11" customFormat="1" ht="15" customHeight="1" x14ac:dyDescent="0.2">
      <c r="A89" s="390"/>
      <c r="B89" s="391"/>
      <c r="C89" s="391"/>
      <c r="E89" s="38"/>
      <c r="G89" s="37"/>
      <c r="H89" s="37"/>
      <c r="I89" s="37"/>
      <c r="J89" s="37"/>
    </row>
    <row r="90" spans="1:49" ht="15" customHeight="1" x14ac:dyDescent="0.2">
      <c r="A90" s="390"/>
      <c r="B90" s="391"/>
      <c r="C90" s="391"/>
    </row>
    <row r="91" spans="1:49" ht="15" customHeight="1" x14ac:dyDescent="0.2">
      <c r="A91" s="390"/>
      <c r="B91" s="391"/>
      <c r="C91" s="391"/>
    </row>
    <row r="92" spans="1:49" ht="15" customHeight="1" x14ac:dyDescent="0.2">
      <c r="A92" s="392"/>
      <c r="B92" s="393"/>
      <c r="C92" s="393"/>
    </row>
    <row r="93" spans="1:49" s="76" customFormat="1" ht="15" customHeight="1" x14ac:dyDescent="0.2">
      <c r="A93" s="390"/>
      <c r="B93" s="391"/>
      <c r="C93" s="391"/>
      <c r="D93" s="11"/>
      <c r="E93" s="38"/>
      <c r="F93" s="11"/>
    </row>
    <row r="94" spans="1:49" x14ac:dyDescent="0.2">
      <c r="A94" s="390"/>
      <c r="B94" s="391"/>
      <c r="C94" s="391"/>
    </row>
    <row r="95" spans="1:49" x14ac:dyDescent="0.2">
      <c r="A95" s="390"/>
      <c r="B95" s="391"/>
      <c r="C95" s="391"/>
    </row>
    <row r="96" spans="1:49" ht="17.25" x14ac:dyDescent="0.2">
      <c r="A96" s="392"/>
      <c r="B96" s="393"/>
      <c r="C96" s="393"/>
    </row>
    <row r="97" spans="1:3" x14ac:dyDescent="0.2">
      <c r="A97" s="390"/>
      <c r="B97" s="391"/>
      <c r="C97" s="391"/>
    </row>
    <row r="98" spans="1:3" x14ac:dyDescent="0.2">
      <c r="A98" s="390"/>
      <c r="B98" s="391"/>
      <c r="C98" s="391"/>
    </row>
    <row r="99" spans="1:3" x14ac:dyDescent="0.2">
      <c r="A99" s="390"/>
      <c r="B99" s="391"/>
      <c r="C99" s="391"/>
    </row>
    <row r="100" spans="1:3" ht="17.25" x14ac:dyDescent="0.2">
      <c r="A100" s="392"/>
      <c r="B100" s="393"/>
      <c r="C100" s="393"/>
    </row>
    <row r="101" spans="1:3" x14ac:dyDescent="0.2">
      <c r="A101" s="390"/>
      <c r="B101" s="391"/>
      <c r="C101" s="391"/>
    </row>
    <row r="102" spans="1:3" x14ac:dyDescent="0.2">
      <c r="A102" s="390"/>
      <c r="B102" s="391"/>
      <c r="C102" s="391"/>
    </row>
    <row r="103" spans="1:3" x14ac:dyDescent="0.2">
      <c r="A103" s="390"/>
      <c r="B103" s="391"/>
      <c r="C103" s="391"/>
    </row>
    <row r="104" spans="1:3" ht="17.25" x14ac:dyDescent="0.2">
      <c r="A104" s="392"/>
      <c r="B104" s="393"/>
      <c r="C104" s="393"/>
    </row>
    <row r="105" spans="1:3" x14ac:dyDescent="0.2">
      <c r="A105" s="390"/>
      <c r="B105" s="391"/>
      <c r="C105" s="391"/>
    </row>
    <row r="106" spans="1:3" x14ac:dyDescent="0.2">
      <c r="A106" s="390"/>
      <c r="B106" s="391"/>
      <c r="C106" s="391"/>
    </row>
    <row r="107" spans="1:3" x14ac:dyDescent="0.2">
      <c r="A107" s="390"/>
      <c r="B107" s="391"/>
      <c r="C107" s="391"/>
    </row>
  </sheetData>
  <mergeCells count="16">
    <mergeCell ref="A100:C100"/>
    <mergeCell ref="A101:C103"/>
    <mergeCell ref="A104:C104"/>
    <mergeCell ref="A105:C107"/>
    <mergeCell ref="A89:C91"/>
    <mergeCell ref="A92:C92"/>
    <mergeCell ref="A93:C95"/>
    <mergeCell ref="A96:C96"/>
    <mergeCell ref="A97:C99"/>
    <mergeCell ref="A3:F3"/>
    <mergeCell ref="A5:A6"/>
    <mergeCell ref="B5:B6"/>
    <mergeCell ref="C5:D5"/>
    <mergeCell ref="E5:E6"/>
    <mergeCell ref="F5:F6"/>
    <mergeCell ref="A4:F4"/>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BF49"/>
  <sheetViews>
    <sheetView showGridLines="0" zoomScaleNormal="100" workbookViewId="0">
      <pane xSplit="1" ySplit="6" topLeftCell="B7" activePane="bottomRight" state="frozen"/>
      <selection pane="topRight" activeCell="B1" sqref="B1"/>
      <selection pane="bottomLeft" activeCell="A7" sqref="A7"/>
      <selection pane="bottomRight" activeCell="B7" sqref="B7"/>
    </sheetView>
  </sheetViews>
  <sheetFormatPr baseColWidth="10" defaultColWidth="11.42578125" defaultRowHeight="14.25" x14ac:dyDescent="0.2"/>
  <cols>
    <col min="1" max="1" width="35.42578125" style="38" customWidth="1"/>
    <col min="2" max="14" width="14.7109375" style="129" customWidth="1"/>
    <col min="15" max="49" width="14.7109375" style="127" customWidth="1"/>
    <col min="50" max="50" width="13.140625" style="11" bestFit="1" customWidth="1"/>
    <col min="51" max="53" width="13.5703125" style="11" customWidth="1"/>
    <col min="54" max="56" width="13.140625" style="11" customWidth="1"/>
    <col min="57" max="57" width="15.5703125" style="11" customWidth="1"/>
    <col min="58" max="58" width="14.85546875" style="11" customWidth="1"/>
    <col min="59" max="16384" width="11.42578125" style="11"/>
  </cols>
  <sheetData>
    <row r="1" spans="1:58" s="19" customFormat="1" ht="60" customHeight="1" x14ac:dyDescent="0.2">
      <c r="B1" s="125"/>
      <c r="C1" s="125"/>
      <c r="D1" s="125"/>
      <c r="E1" s="125"/>
      <c r="F1" s="125"/>
      <c r="G1" s="125"/>
      <c r="H1" s="125"/>
      <c r="I1" s="125"/>
      <c r="J1" s="125"/>
      <c r="K1" s="125"/>
      <c r="L1" s="125"/>
      <c r="M1" s="125"/>
      <c r="N1" s="125"/>
      <c r="O1" s="125"/>
      <c r="P1" s="125"/>
      <c r="Q1" s="125"/>
      <c r="R1" s="125"/>
      <c r="S1" s="125"/>
      <c r="T1" s="125"/>
      <c r="U1" s="125"/>
      <c r="V1" s="125"/>
      <c r="W1" s="125"/>
      <c r="X1" s="125"/>
      <c r="Y1" s="125"/>
      <c r="Z1" s="125"/>
      <c r="AA1" s="125"/>
      <c r="AB1" s="125"/>
      <c r="AC1" s="125"/>
      <c r="AD1" s="125"/>
      <c r="AE1" s="125"/>
      <c r="AF1" s="125"/>
      <c r="AG1" s="125"/>
      <c r="AH1" s="125"/>
      <c r="AI1" s="125"/>
      <c r="AJ1" s="125"/>
      <c r="AK1" s="125"/>
      <c r="AL1" s="125"/>
      <c r="AM1" s="125"/>
      <c r="AN1" s="125"/>
      <c r="AO1" s="125"/>
      <c r="AP1" s="125"/>
      <c r="AQ1" s="125"/>
      <c r="AR1" s="125"/>
      <c r="AS1" s="125"/>
      <c r="AT1" s="125"/>
      <c r="AU1" s="125"/>
      <c r="AV1" s="125"/>
      <c r="AW1" s="125"/>
    </row>
    <row r="2" spans="1:58" s="19" customFormat="1" ht="30.75" customHeight="1" x14ac:dyDescent="0.2">
      <c r="B2" s="125"/>
      <c r="C2" s="125"/>
      <c r="D2" s="125"/>
      <c r="E2" s="125"/>
      <c r="F2" s="125"/>
      <c r="G2" s="125"/>
      <c r="H2" s="125"/>
      <c r="I2" s="125"/>
      <c r="J2" s="125"/>
      <c r="K2" s="125"/>
      <c r="L2" s="125"/>
      <c r="M2" s="125"/>
      <c r="N2" s="125"/>
      <c r="O2" s="125"/>
      <c r="P2" s="125"/>
      <c r="Q2" s="125"/>
      <c r="R2" s="125"/>
      <c r="S2" s="125"/>
      <c r="T2" s="125"/>
      <c r="U2" s="125"/>
      <c r="V2" s="125"/>
      <c r="W2" s="125"/>
      <c r="X2" s="125"/>
      <c r="Y2" s="125"/>
      <c r="Z2" s="125"/>
      <c r="AA2" s="125"/>
      <c r="AB2" s="125"/>
      <c r="AC2" s="125"/>
      <c r="AD2" s="125"/>
      <c r="AE2" s="125"/>
      <c r="AF2" s="125"/>
      <c r="AG2" s="125"/>
      <c r="AH2" s="125"/>
      <c r="AI2" s="125"/>
      <c r="AJ2" s="125"/>
      <c r="AK2" s="125"/>
      <c r="AL2" s="125"/>
      <c r="AM2" s="125"/>
      <c r="AN2" s="125"/>
      <c r="AO2" s="125"/>
      <c r="AP2" s="125"/>
      <c r="AQ2" s="125"/>
      <c r="AR2" s="125"/>
      <c r="AS2" s="125"/>
      <c r="AT2" s="125"/>
      <c r="AU2" s="125"/>
      <c r="AV2" s="125"/>
      <c r="AW2" s="125"/>
    </row>
    <row r="3" spans="1:58" ht="22.5" customHeight="1" x14ac:dyDescent="0.2">
      <c r="A3" s="377" t="s">
        <v>0</v>
      </c>
      <c r="B3" s="378"/>
      <c r="C3" s="378"/>
      <c r="D3" s="378"/>
      <c r="E3" s="378"/>
      <c r="F3" s="378"/>
      <c r="G3" s="378"/>
      <c r="H3" s="126"/>
      <c r="I3" s="126"/>
      <c r="J3" s="126"/>
      <c r="K3" s="126"/>
      <c r="L3" s="126"/>
      <c r="M3" s="126"/>
      <c r="N3" s="126"/>
    </row>
    <row r="4" spans="1:58" ht="54" customHeight="1" x14ac:dyDescent="0.2">
      <c r="A4" s="381" t="s">
        <v>285</v>
      </c>
      <c r="B4" s="382"/>
      <c r="C4" s="382"/>
      <c r="D4" s="382"/>
      <c r="E4" s="382"/>
      <c r="F4" s="382"/>
      <c r="G4" s="382"/>
      <c r="H4" s="121"/>
      <c r="I4" s="121"/>
      <c r="J4" s="121"/>
      <c r="K4" s="121"/>
      <c r="L4" s="121"/>
      <c r="M4" s="121"/>
      <c r="N4" s="121"/>
      <c r="O4" s="128"/>
      <c r="P4" s="128"/>
      <c r="U4" s="128"/>
      <c r="V4" s="128"/>
      <c r="W4" s="128"/>
      <c r="AJ4" s="128"/>
      <c r="AK4" s="128"/>
      <c r="AN4" s="128"/>
      <c r="AO4" s="128"/>
      <c r="AP4" s="128"/>
      <c r="AQ4" s="128"/>
      <c r="AR4" s="128"/>
      <c r="AS4" s="128"/>
      <c r="AT4" s="128"/>
      <c r="AU4" s="128"/>
      <c r="AV4" s="128"/>
      <c r="AW4" s="128"/>
      <c r="AX4" s="128"/>
      <c r="AY4" s="128"/>
      <c r="AZ4" s="128"/>
      <c r="BA4" s="128"/>
      <c r="BB4" s="128"/>
      <c r="BC4" s="128"/>
      <c r="BD4" s="128"/>
      <c r="BF4" s="128" t="s">
        <v>32</v>
      </c>
    </row>
    <row r="5" spans="1:58" s="15" customFormat="1" ht="20.25" customHeight="1" x14ac:dyDescent="0.2">
      <c r="A5" s="379" t="s">
        <v>147</v>
      </c>
      <c r="B5" s="376" t="s">
        <v>34</v>
      </c>
      <c r="C5" s="376"/>
      <c r="D5" s="376"/>
      <c r="E5" s="376"/>
      <c r="F5" s="376"/>
      <c r="G5" s="376"/>
      <c r="H5" s="376"/>
      <c r="I5" s="376"/>
      <c r="J5" s="376"/>
      <c r="K5" s="376"/>
      <c r="L5" s="376"/>
      <c r="M5" s="376"/>
      <c r="N5" s="376"/>
      <c r="O5" s="376" t="s">
        <v>35</v>
      </c>
      <c r="P5" s="376"/>
      <c r="Q5" s="376"/>
      <c r="R5" s="376"/>
      <c r="S5" s="376"/>
      <c r="T5" s="376"/>
      <c r="U5" s="376"/>
      <c r="V5" s="376"/>
      <c r="W5" s="376"/>
      <c r="X5" s="376"/>
      <c r="Y5" s="376"/>
      <c r="Z5" s="376"/>
      <c r="AA5" s="376"/>
      <c r="AB5" s="376" t="s">
        <v>36</v>
      </c>
      <c r="AC5" s="376"/>
      <c r="AD5" s="376"/>
      <c r="AE5" s="376"/>
      <c r="AF5" s="376"/>
      <c r="AG5" s="376"/>
      <c r="AH5" s="376"/>
      <c r="AI5" s="376"/>
      <c r="AJ5" s="376"/>
      <c r="AK5" s="376"/>
      <c r="AL5" s="376"/>
      <c r="AM5" s="376"/>
      <c r="AN5" s="376"/>
      <c r="AO5" s="376" t="s">
        <v>37</v>
      </c>
      <c r="AP5" s="376"/>
      <c r="AQ5" s="376"/>
      <c r="AR5" s="376"/>
      <c r="AS5" s="376"/>
      <c r="AT5" s="376"/>
      <c r="AU5" s="376"/>
      <c r="AV5" s="376"/>
      <c r="AW5" s="376"/>
      <c r="AX5" s="376"/>
      <c r="AY5" s="376"/>
      <c r="AZ5" s="376"/>
      <c r="BA5" s="376"/>
      <c r="BB5" s="376" t="s">
        <v>38</v>
      </c>
      <c r="BC5" s="376"/>
      <c r="BD5" s="376"/>
      <c r="BE5" s="376"/>
      <c r="BF5" s="376"/>
    </row>
    <row r="6" spans="1:58" s="15" customFormat="1" ht="33.75" customHeight="1" x14ac:dyDescent="0.2">
      <c r="A6" s="380"/>
      <c r="B6" s="122" t="s">
        <v>39</v>
      </c>
      <c r="C6" s="122" t="s">
        <v>40</v>
      </c>
      <c r="D6" s="122" t="s">
        <v>41</v>
      </c>
      <c r="E6" s="122" t="s">
        <v>42</v>
      </c>
      <c r="F6" s="122" t="s">
        <v>43</v>
      </c>
      <c r="G6" s="122" t="s">
        <v>44</v>
      </c>
      <c r="H6" s="122" t="s">
        <v>45</v>
      </c>
      <c r="I6" s="122" t="s">
        <v>46</v>
      </c>
      <c r="J6" s="122" t="s">
        <v>47</v>
      </c>
      <c r="K6" s="122" t="s">
        <v>48</v>
      </c>
      <c r="L6" s="122" t="s">
        <v>49</v>
      </c>
      <c r="M6" s="122" t="s">
        <v>50</v>
      </c>
      <c r="N6" s="122" t="s">
        <v>51</v>
      </c>
      <c r="O6" s="122" t="s">
        <v>39</v>
      </c>
      <c r="P6" s="122" t="s">
        <v>40</v>
      </c>
      <c r="Q6" s="122" t="s">
        <v>41</v>
      </c>
      <c r="R6" s="122" t="s">
        <v>42</v>
      </c>
      <c r="S6" s="122" t="s">
        <v>43</v>
      </c>
      <c r="T6" s="122" t="s">
        <v>44</v>
      </c>
      <c r="U6" s="122" t="s">
        <v>45</v>
      </c>
      <c r="V6" s="122" t="s">
        <v>46</v>
      </c>
      <c r="W6" s="122" t="s">
        <v>47</v>
      </c>
      <c r="X6" s="122" t="s">
        <v>48</v>
      </c>
      <c r="Y6" s="122" t="s">
        <v>49</v>
      </c>
      <c r="Z6" s="122" t="s">
        <v>50</v>
      </c>
      <c r="AA6" s="122" t="s">
        <v>51</v>
      </c>
      <c r="AB6" s="122" t="s">
        <v>39</v>
      </c>
      <c r="AC6" s="122" t="s">
        <v>40</v>
      </c>
      <c r="AD6" s="122" t="s">
        <v>41</v>
      </c>
      <c r="AE6" s="122" t="s">
        <v>42</v>
      </c>
      <c r="AF6" s="122" t="s">
        <v>43</v>
      </c>
      <c r="AG6" s="122" t="s">
        <v>44</v>
      </c>
      <c r="AH6" s="122" t="s">
        <v>45</v>
      </c>
      <c r="AI6" s="122" t="s">
        <v>46</v>
      </c>
      <c r="AJ6" s="122" t="s">
        <v>47</v>
      </c>
      <c r="AK6" s="122" t="s">
        <v>48</v>
      </c>
      <c r="AL6" s="122" t="s">
        <v>49</v>
      </c>
      <c r="AM6" s="122" t="s">
        <v>50</v>
      </c>
      <c r="AN6" s="122" t="s">
        <v>51</v>
      </c>
      <c r="AO6" s="122" t="s">
        <v>39</v>
      </c>
      <c r="AP6" s="122" t="s">
        <v>40</v>
      </c>
      <c r="AQ6" s="122" t="s">
        <v>41</v>
      </c>
      <c r="AR6" s="122" t="s">
        <v>42</v>
      </c>
      <c r="AS6" s="122" t="s">
        <v>43</v>
      </c>
      <c r="AT6" s="122" t="s">
        <v>44</v>
      </c>
      <c r="AU6" s="122" t="s">
        <v>45</v>
      </c>
      <c r="AV6" s="122" t="s">
        <v>46</v>
      </c>
      <c r="AW6" s="122" t="s">
        <v>47</v>
      </c>
      <c r="AX6" s="122" t="s">
        <v>48</v>
      </c>
      <c r="AY6" s="122" t="s">
        <v>49</v>
      </c>
      <c r="AZ6" s="122" t="s">
        <v>50</v>
      </c>
      <c r="BA6" s="47" t="s">
        <v>51</v>
      </c>
      <c r="BB6" s="47" t="s">
        <v>39</v>
      </c>
      <c r="BC6" s="47" t="s">
        <v>40</v>
      </c>
      <c r="BD6" s="47" t="s">
        <v>41</v>
      </c>
      <c r="BE6" s="47" t="s">
        <v>42</v>
      </c>
      <c r="BF6" s="47" t="s">
        <v>43</v>
      </c>
    </row>
    <row r="7" spans="1:58" s="31" customFormat="1" ht="15.75" customHeight="1" x14ac:dyDescent="0.2">
      <c r="A7" s="109" t="s">
        <v>164</v>
      </c>
      <c r="B7" s="68">
        <v>67839.816185820528</v>
      </c>
      <c r="C7" s="68">
        <v>84876.446666576681</v>
      </c>
      <c r="D7" s="68">
        <v>94782.05235790195</v>
      </c>
      <c r="E7" s="68">
        <v>94880.867019296347</v>
      </c>
      <c r="F7" s="68">
        <v>97688.207913917853</v>
      </c>
      <c r="G7" s="68">
        <v>98226.660003293335</v>
      </c>
      <c r="H7" s="68">
        <v>89949.582171875023</v>
      </c>
      <c r="I7" s="68">
        <v>98261.436680669591</v>
      </c>
      <c r="J7" s="68">
        <v>119588.53996931625</v>
      </c>
      <c r="K7" s="68">
        <v>114012.40450803183</v>
      </c>
      <c r="L7" s="68">
        <v>104568.65538002405</v>
      </c>
      <c r="M7" s="68">
        <v>129223.40103666576</v>
      </c>
      <c r="N7" s="68">
        <v>1193898.069893389</v>
      </c>
      <c r="O7" s="68">
        <v>83673.711886052872</v>
      </c>
      <c r="P7" s="68">
        <v>99176.076573197439</v>
      </c>
      <c r="Q7" s="68">
        <v>96806.24717269378</v>
      </c>
      <c r="R7" s="68">
        <v>101310.49536678947</v>
      </c>
      <c r="S7" s="68">
        <v>103723.41217409688</v>
      </c>
      <c r="T7" s="68">
        <v>104327.0903725431</v>
      </c>
      <c r="U7" s="68">
        <v>109621.31461670139</v>
      </c>
      <c r="V7" s="68">
        <v>108633.29578463841</v>
      </c>
      <c r="W7" s="68">
        <v>99075.225732384686</v>
      </c>
      <c r="X7" s="68">
        <v>120198.11181337656</v>
      </c>
      <c r="Y7" s="68">
        <v>137302.16373823083</v>
      </c>
      <c r="Z7" s="68">
        <v>143091.37093413016</v>
      </c>
      <c r="AA7" s="68">
        <v>1306938.5161648355</v>
      </c>
      <c r="AB7" s="68">
        <v>113693.36765113198</v>
      </c>
      <c r="AC7" s="68">
        <v>119419.12671720335</v>
      </c>
      <c r="AD7" s="68">
        <v>124428.92687116671</v>
      </c>
      <c r="AE7" s="68">
        <v>143271.06105234634</v>
      </c>
      <c r="AF7" s="68">
        <v>131701.83501428823</v>
      </c>
      <c r="AG7" s="68">
        <v>133939.33867948048</v>
      </c>
      <c r="AH7" s="68">
        <v>167942.61511504214</v>
      </c>
      <c r="AI7" s="68">
        <v>126869.33708821265</v>
      </c>
      <c r="AJ7" s="68">
        <v>139749.42766851551</v>
      </c>
      <c r="AK7" s="68">
        <v>124101.63056219503</v>
      </c>
      <c r="AL7" s="68">
        <v>138176.28353288869</v>
      </c>
      <c r="AM7" s="68">
        <v>165608.9317538024</v>
      </c>
      <c r="AN7" s="68">
        <v>1628901.8817062734</v>
      </c>
      <c r="AO7" s="68">
        <v>115384.54215832196</v>
      </c>
      <c r="AP7" s="68">
        <v>122654.03277044927</v>
      </c>
      <c r="AQ7" s="68">
        <v>140881.56326235645</v>
      </c>
      <c r="AR7" s="68">
        <v>127918.38892462179</v>
      </c>
      <c r="AS7" s="68">
        <v>129563.27945029452</v>
      </c>
      <c r="AT7" s="68">
        <v>153555.28366928309</v>
      </c>
      <c r="AU7" s="68">
        <v>150915.05679599199</v>
      </c>
      <c r="AV7" s="68">
        <v>143821.56317183501</v>
      </c>
      <c r="AW7" s="68">
        <v>141491.39952446139</v>
      </c>
      <c r="AX7" s="68">
        <v>147674.3349449333</v>
      </c>
      <c r="AY7" s="68">
        <v>151641.96015973977</v>
      </c>
      <c r="AZ7" s="68">
        <v>180817.47133116252</v>
      </c>
      <c r="BA7" s="68">
        <v>1706318.876163451</v>
      </c>
      <c r="BB7" s="68">
        <v>129026.12846856701</v>
      </c>
      <c r="BC7" s="68">
        <v>144862.32105436784</v>
      </c>
      <c r="BD7" s="68">
        <v>158851.20417657626</v>
      </c>
      <c r="BE7" s="68">
        <v>156726.62344500449</v>
      </c>
      <c r="BF7" s="68">
        <v>149274.81387122144</v>
      </c>
    </row>
    <row r="8" spans="1:58" s="27" customFormat="1" ht="15.75" customHeight="1" x14ac:dyDescent="0.2">
      <c r="A8" s="110" t="s">
        <v>156</v>
      </c>
      <c r="B8" s="34">
        <v>17798.094542944047</v>
      </c>
      <c r="C8" s="34">
        <v>19774.085010081384</v>
      </c>
      <c r="D8" s="34">
        <v>22895.823890908785</v>
      </c>
      <c r="E8" s="34">
        <v>22073.98611435543</v>
      </c>
      <c r="F8" s="34">
        <v>18493.402701918683</v>
      </c>
      <c r="G8" s="34">
        <v>20917.452235780933</v>
      </c>
      <c r="H8" s="34">
        <v>22250.865607725962</v>
      </c>
      <c r="I8" s="34">
        <v>17304.931246364133</v>
      </c>
      <c r="J8" s="34">
        <v>25230.442360032408</v>
      </c>
      <c r="K8" s="34">
        <v>23137.99363222592</v>
      </c>
      <c r="L8" s="34">
        <v>20983.870616351258</v>
      </c>
      <c r="M8" s="34">
        <v>21861.060980828948</v>
      </c>
      <c r="N8" s="34">
        <v>252722.00893951789</v>
      </c>
      <c r="O8" s="34">
        <v>18113.208747105742</v>
      </c>
      <c r="P8" s="34">
        <v>20520.502694867166</v>
      </c>
      <c r="Q8" s="34">
        <v>19751.567738807418</v>
      </c>
      <c r="R8" s="34">
        <v>17758.150393494347</v>
      </c>
      <c r="S8" s="34">
        <v>17863.653427003952</v>
      </c>
      <c r="T8" s="34">
        <v>17807.233230701739</v>
      </c>
      <c r="U8" s="34">
        <v>21448.441081899633</v>
      </c>
      <c r="V8" s="34">
        <v>23327.173231267188</v>
      </c>
      <c r="W8" s="34">
        <v>21492.247927800214</v>
      </c>
      <c r="X8" s="34">
        <v>25022.396885819482</v>
      </c>
      <c r="Y8" s="34">
        <v>22147.107469256134</v>
      </c>
      <c r="Z8" s="34">
        <v>22362.835347186152</v>
      </c>
      <c r="AA8" s="34">
        <v>247614.51817520914</v>
      </c>
      <c r="AB8" s="34">
        <v>22657.72687191789</v>
      </c>
      <c r="AC8" s="34">
        <v>25364.280771126094</v>
      </c>
      <c r="AD8" s="34">
        <v>22180.580659781644</v>
      </c>
      <c r="AE8" s="34">
        <v>28129.674215433832</v>
      </c>
      <c r="AF8" s="34">
        <v>27600.155641737845</v>
      </c>
      <c r="AG8" s="34">
        <v>27211.17434291156</v>
      </c>
      <c r="AH8" s="34">
        <v>22095.058419629531</v>
      </c>
      <c r="AI8" s="34">
        <v>31866.745231407229</v>
      </c>
      <c r="AJ8" s="34">
        <v>25949.927543548984</v>
      </c>
      <c r="AK8" s="34">
        <v>25413.041155720635</v>
      </c>
      <c r="AL8" s="34">
        <v>25234.488816196874</v>
      </c>
      <c r="AM8" s="34">
        <v>30369.659917370656</v>
      </c>
      <c r="AN8" s="34">
        <v>314072.51358678273</v>
      </c>
      <c r="AO8" s="34">
        <v>25194.881109081885</v>
      </c>
      <c r="AP8" s="34">
        <v>27250.898872321653</v>
      </c>
      <c r="AQ8" s="34">
        <v>28435.154724386626</v>
      </c>
      <c r="AR8" s="34">
        <v>25692.462607411719</v>
      </c>
      <c r="AS8" s="34">
        <v>27518.11542139899</v>
      </c>
      <c r="AT8" s="34">
        <v>26067.708685325641</v>
      </c>
      <c r="AU8" s="34">
        <v>28270.775208186369</v>
      </c>
      <c r="AV8" s="34">
        <v>29470.955120978935</v>
      </c>
      <c r="AW8" s="34">
        <v>29711.331513951824</v>
      </c>
      <c r="AX8" s="34">
        <v>30458.360742277902</v>
      </c>
      <c r="AY8" s="34">
        <v>27138.474012968243</v>
      </c>
      <c r="AZ8" s="34">
        <v>29340.102864265293</v>
      </c>
      <c r="BA8" s="34">
        <v>334549.22088255506</v>
      </c>
      <c r="BB8" s="34">
        <v>26426.436827969468</v>
      </c>
      <c r="BC8" s="34">
        <v>30441.025080591106</v>
      </c>
      <c r="BD8" s="34">
        <v>24038.326618445986</v>
      </c>
      <c r="BE8" s="34">
        <v>25557.562511411845</v>
      </c>
      <c r="BF8" s="34">
        <v>29414.634159220772</v>
      </c>
    </row>
    <row r="9" spans="1:58" s="31" customFormat="1" ht="15.75" customHeight="1" x14ac:dyDescent="0.2">
      <c r="A9" s="109" t="s">
        <v>154</v>
      </c>
      <c r="B9" s="68">
        <v>5385.1102968752657</v>
      </c>
      <c r="C9" s="68">
        <v>5078.6616746851687</v>
      </c>
      <c r="D9" s="68">
        <v>5888.8655618472058</v>
      </c>
      <c r="E9" s="68">
        <v>6838.7482461029358</v>
      </c>
      <c r="F9" s="68">
        <v>5388.8595093114764</v>
      </c>
      <c r="G9" s="68">
        <v>6602.8640723183744</v>
      </c>
      <c r="H9" s="68">
        <v>6218.288816751422</v>
      </c>
      <c r="I9" s="68">
        <v>7859.675155815572</v>
      </c>
      <c r="J9" s="68">
        <v>8877.6773363532611</v>
      </c>
      <c r="K9" s="68">
        <v>16205.346706580836</v>
      </c>
      <c r="L9" s="68">
        <v>12319.116762117852</v>
      </c>
      <c r="M9" s="68">
        <v>9519.1586196499011</v>
      </c>
      <c r="N9" s="68">
        <v>96182.37275840927</v>
      </c>
      <c r="O9" s="68">
        <v>8756.2294504831698</v>
      </c>
      <c r="P9" s="68">
        <v>9103.5479597864887</v>
      </c>
      <c r="Q9" s="68">
        <v>9279.4293517912192</v>
      </c>
      <c r="R9" s="68">
        <v>10094.224378693816</v>
      </c>
      <c r="S9" s="68">
        <v>9810.2941778319564</v>
      </c>
      <c r="T9" s="68">
        <v>11095.640145523739</v>
      </c>
      <c r="U9" s="68">
        <v>11384.483946427184</v>
      </c>
      <c r="V9" s="68">
        <v>11603.269721147115</v>
      </c>
      <c r="W9" s="68">
        <v>11669.160653601311</v>
      </c>
      <c r="X9" s="68">
        <v>12163.621839204014</v>
      </c>
      <c r="Y9" s="68">
        <v>13106.404584722848</v>
      </c>
      <c r="Z9" s="68">
        <v>15955.209189500596</v>
      </c>
      <c r="AA9" s="68">
        <v>134021.51539871347</v>
      </c>
      <c r="AB9" s="68">
        <v>14775.974937258312</v>
      </c>
      <c r="AC9" s="68">
        <v>15210.376855706691</v>
      </c>
      <c r="AD9" s="68">
        <v>16105.642038344904</v>
      </c>
      <c r="AE9" s="68">
        <v>16644.132770236749</v>
      </c>
      <c r="AF9" s="68">
        <v>18860.598803823072</v>
      </c>
      <c r="AG9" s="68">
        <v>15527.67724919156</v>
      </c>
      <c r="AH9" s="68">
        <v>17120.408099176158</v>
      </c>
      <c r="AI9" s="68">
        <v>19193.863095339155</v>
      </c>
      <c r="AJ9" s="68">
        <v>18910.266054605025</v>
      </c>
      <c r="AK9" s="68">
        <v>16868.932831623715</v>
      </c>
      <c r="AL9" s="68">
        <v>14299.096692965197</v>
      </c>
      <c r="AM9" s="68">
        <v>16762.973131966428</v>
      </c>
      <c r="AN9" s="68">
        <v>200279.94256023696</v>
      </c>
      <c r="AO9" s="68">
        <v>20876.942423682078</v>
      </c>
      <c r="AP9" s="68">
        <v>19609.682045567384</v>
      </c>
      <c r="AQ9" s="68">
        <v>20344.971819957103</v>
      </c>
      <c r="AR9" s="68">
        <v>23829.409895660508</v>
      </c>
      <c r="AS9" s="68">
        <v>21452.500844558384</v>
      </c>
      <c r="AT9" s="68">
        <v>19803.611045608428</v>
      </c>
      <c r="AU9" s="68">
        <v>22787.796874420023</v>
      </c>
      <c r="AV9" s="68">
        <v>22511.897408586752</v>
      </c>
      <c r="AW9" s="68">
        <v>21300.130640567117</v>
      </c>
      <c r="AX9" s="68">
        <v>22347.404964463574</v>
      </c>
      <c r="AY9" s="68">
        <v>19998.161296996572</v>
      </c>
      <c r="AZ9" s="68">
        <v>26735.597436642438</v>
      </c>
      <c r="BA9" s="68">
        <v>261598.1066967104</v>
      </c>
      <c r="BB9" s="68">
        <v>26295.721283542964</v>
      </c>
      <c r="BC9" s="68">
        <v>20376.736904507954</v>
      </c>
      <c r="BD9" s="68">
        <v>26320.44469534581</v>
      </c>
      <c r="BE9" s="68">
        <v>26546.229647171178</v>
      </c>
      <c r="BF9" s="68">
        <v>25730.39852225818</v>
      </c>
    </row>
    <row r="10" spans="1:58" s="27" customFormat="1" ht="15.75" customHeight="1" x14ac:dyDescent="0.2">
      <c r="A10" s="110" t="s">
        <v>155</v>
      </c>
      <c r="B10" s="34">
        <v>7428.2271201833073</v>
      </c>
      <c r="C10" s="34">
        <v>6934.9807719181081</v>
      </c>
      <c r="D10" s="34">
        <v>8199.4468502986347</v>
      </c>
      <c r="E10" s="34">
        <v>9410.0619531783486</v>
      </c>
      <c r="F10" s="34">
        <v>8951.4366191005593</v>
      </c>
      <c r="G10" s="34">
        <v>8461.4891323796146</v>
      </c>
      <c r="H10" s="34">
        <v>10079.774136242322</v>
      </c>
      <c r="I10" s="34">
        <v>9681.4016629532653</v>
      </c>
      <c r="J10" s="34">
        <v>12095.400833308715</v>
      </c>
      <c r="K10" s="34">
        <v>13192.976135429613</v>
      </c>
      <c r="L10" s="34">
        <v>14910.984532998755</v>
      </c>
      <c r="M10" s="34">
        <v>12868.011982494856</v>
      </c>
      <c r="N10" s="34">
        <v>122214.19173048611</v>
      </c>
      <c r="O10" s="34">
        <v>9183.589763026017</v>
      </c>
      <c r="P10" s="34">
        <v>8832.958836587728</v>
      </c>
      <c r="Q10" s="34">
        <v>9826.8079938557985</v>
      </c>
      <c r="R10" s="34">
        <v>9674.9257761012123</v>
      </c>
      <c r="S10" s="34">
        <v>9975.4865330195353</v>
      </c>
      <c r="T10" s="34">
        <v>11992.595863318105</v>
      </c>
      <c r="U10" s="34">
        <v>12037.00633639648</v>
      </c>
      <c r="V10" s="34">
        <v>12201.267842836784</v>
      </c>
      <c r="W10" s="34">
        <v>14026.380851907186</v>
      </c>
      <c r="X10" s="34">
        <v>14956.835223353473</v>
      </c>
      <c r="Y10" s="34">
        <v>12616.887610869693</v>
      </c>
      <c r="Z10" s="34">
        <v>19244.386271942014</v>
      </c>
      <c r="AA10" s="34">
        <v>144569.128903214</v>
      </c>
      <c r="AB10" s="34">
        <v>13061.288334531704</v>
      </c>
      <c r="AC10" s="34">
        <v>14693.421843321999</v>
      </c>
      <c r="AD10" s="34">
        <v>17244.783021523526</v>
      </c>
      <c r="AE10" s="34">
        <v>16491.518300235148</v>
      </c>
      <c r="AF10" s="34">
        <v>17201.183579564557</v>
      </c>
      <c r="AG10" s="34">
        <v>16991.844818054498</v>
      </c>
      <c r="AH10" s="34">
        <v>17473.221356470305</v>
      </c>
      <c r="AI10" s="34">
        <v>17639.936393654902</v>
      </c>
      <c r="AJ10" s="34">
        <v>16692.669069898697</v>
      </c>
      <c r="AK10" s="34">
        <v>16634.239342668996</v>
      </c>
      <c r="AL10" s="34">
        <v>14896.066844486915</v>
      </c>
      <c r="AM10" s="34">
        <v>21384.786053242558</v>
      </c>
      <c r="AN10" s="34">
        <v>200404.95895765381</v>
      </c>
      <c r="AO10" s="34">
        <v>15447.770735977527</v>
      </c>
      <c r="AP10" s="34">
        <v>15416.461143111213</v>
      </c>
      <c r="AQ10" s="34">
        <v>16473.847918272691</v>
      </c>
      <c r="AR10" s="34">
        <v>19565.222530909137</v>
      </c>
      <c r="AS10" s="34">
        <v>18274.641753538999</v>
      </c>
      <c r="AT10" s="34">
        <v>18029.302147590781</v>
      </c>
      <c r="AU10" s="34">
        <v>19388.744906789034</v>
      </c>
      <c r="AV10" s="34">
        <v>22481.196629928731</v>
      </c>
      <c r="AW10" s="34">
        <v>20724.979982421744</v>
      </c>
      <c r="AX10" s="34">
        <v>20819.557492841242</v>
      </c>
      <c r="AY10" s="34">
        <v>19237.247409363237</v>
      </c>
      <c r="AZ10" s="34">
        <v>31651.216917575635</v>
      </c>
      <c r="BA10" s="34">
        <v>237510.18956832</v>
      </c>
      <c r="BB10" s="34">
        <v>17148.083275744732</v>
      </c>
      <c r="BC10" s="34">
        <v>19088.029172052189</v>
      </c>
      <c r="BD10" s="34">
        <v>23088.084485114181</v>
      </c>
      <c r="BE10" s="34">
        <v>18836.899637338869</v>
      </c>
      <c r="BF10" s="34">
        <v>21680.044291134676</v>
      </c>
    </row>
    <row r="11" spans="1:58" s="31" customFormat="1" ht="15.75" customHeight="1" x14ac:dyDescent="0.2">
      <c r="A11" s="109" t="s">
        <v>150</v>
      </c>
      <c r="B11" s="68">
        <v>1636.5560565893022</v>
      </c>
      <c r="C11" s="68">
        <v>3207.120143298665</v>
      </c>
      <c r="D11" s="68">
        <v>3133.4576516471907</v>
      </c>
      <c r="E11" s="68">
        <v>3821.6197704075548</v>
      </c>
      <c r="F11" s="68">
        <v>4634.0005813527432</v>
      </c>
      <c r="G11" s="68">
        <v>4245.5470146065009</v>
      </c>
      <c r="H11" s="68">
        <v>3673.5664796039127</v>
      </c>
      <c r="I11" s="68">
        <v>4308.6898879112914</v>
      </c>
      <c r="J11" s="68">
        <v>3321.318931057041</v>
      </c>
      <c r="K11" s="68">
        <v>5580.3280678407718</v>
      </c>
      <c r="L11" s="68">
        <v>11382.856420258158</v>
      </c>
      <c r="M11" s="68">
        <v>6349.9140445696394</v>
      </c>
      <c r="N11" s="68">
        <v>55294.975049142769</v>
      </c>
      <c r="O11" s="68">
        <v>5269.3303789005959</v>
      </c>
      <c r="P11" s="68">
        <v>6109.0515785337075</v>
      </c>
      <c r="Q11" s="68">
        <v>5424.6093410545573</v>
      </c>
      <c r="R11" s="68">
        <v>5297.7213936313465</v>
      </c>
      <c r="S11" s="68">
        <v>5264.2040343673816</v>
      </c>
      <c r="T11" s="68">
        <v>5183.2126160416774</v>
      </c>
      <c r="U11" s="68">
        <v>5334.5411966726242</v>
      </c>
      <c r="V11" s="68">
        <v>4970.4930206177032</v>
      </c>
      <c r="W11" s="68">
        <v>4930.2902003585568</v>
      </c>
      <c r="X11" s="68">
        <v>6376.2327454824062</v>
      </c>
      <c r="Y11" s="68">
        <v>7561.3942686167311</v>
      </c>
      <c r="Z11" s="68">
        <v>11181.357899621351</v>
      </c>
      <c r="AA11" s="68">
        <v>72902.438673898636</v>
      </c>
      <c r="AB11" s="68">
        <v>9040.0713616879802</v>
      </c>
      <c r="AC11" s="68">
        <v>8400.3350000760638</v>
      </c>
      <c r="AD11" s="68">
        <v>6190.3992806820579</v>
      </c>
      <c r="AE11" s="68">
        <v>6745.5354954380464</v>
      </c>
      <c r="AF11" s="68">
        <v>10603.014567305223</v>
      </c>
      <c r="AG11" s="68">
        <v>6880.4153834031877</v>
      </c>
      <c r="AH11" s="68">
        <v>11147.029947032139</v>
      </c>
      <c r="AI11" s="68">
        <v>9644.1318168001126</v>
      </c>
      <c r="AJ11" s="68">
        <v>9623.6815438807607</v>
      </c>
      <c r="AK11" s="68">
        <v>9180.1851277768274</v>
      </c>
      <c r="AL11" s="68">
        <v>9604.11551955287</v>
      </c>
      <c r="AM11" s="68">
        <v>12783.699256830931</v>
      </c>
      <c r="AN11" s="68">
        <v>109842.61430046622</v>
      </c>
      <c r="AO11" s="68">
        <v>9491.0841629200568</v>
      </c>
      <c r="AP11" s="68">
        <v>8609.6595392884901</v>
      </c>
      <c r="AQ11" s="68">
        <v>8372.6001841029556</v>
      </c>
      <c r="AR11" s="68">
        <v>15723.985493039445</v>
      </c>
      <c r="AS11" s="68">
        <v>8225.8064818482289</v>
      </c>
      <c r="AT11" s="68">
        <v>9398.8675380125369</v>
      </c>
      <c r="AU11" s="68">
        <v>13099.683248024956</v>
      </c>
      <c r="AV11" s="68">
        <v>9337.070320120034</v>
      </c>
      <c r="AW11" s="68">
        <v>8951.9955415164477</v>
      </c>
      <c r="AX11" s="68">
        <v>9849.0483450887059</v>
      </c>
      <c r="AY11" s="68">
        <v>9289.7060445062925</v>
      </c>
      <c r="AZ11" s="68">
        <v>12614.685411628341</v>
      </c>
      <c r="BA11" s="68">
        <v>122964.19231009649</v>
      </c>
      <c r="BB11" s="68">
        <v>17856.482268322659</v>
      </c>
      <c r="BC11" s="68">
        <v>15832.42993502854</v>
      </c>
      <c r="BD11" s="68">
        <v>16303.375916881188</v>
      </c>
      <c r="BE11" s="68">
        <v>19510.838514931685</v>
      </c>
      <c r="BF11" s="68">
        <v>17586.874865653404</v>
      </c>
    </row>
    <row r="12" spans="1:58" s="27" customFormat="1" ht="15.75" customHeight="1" x14ac:dyDescent="0.2">
      <c r="A12" s="110" t="s">
        <v>157</v>
      </c>
      <c r="B12" s="34">
        <v>9513.2722172531085</v>
      </c>
      <c r="C12" s="34">
        <v>9821.3119135377437</v>
      </c>
      <c r="D12" s="34">
        <v>12237.149945391677</v>
      </c>
      <c r="E12" s="34">
        <v>10227.404190159621</v>
      </c>
      <c r="F12" s="34">
        <v>10122.82152404346</v>
      </c>
      <c r="G12" s="34">
        <v>13347.613188266909</v>
      </c>
      <c r="H12" s="34">
        <v>9201.3385624050661</v>
      </c>
      <c r="I12" s="34">
        <v>12881.811166033745</v>
      </c>
      <c r="J12" s="34">
        <v>19814.345784095298</v>
      </c>
      <c r="K12" s="34">
        <v>21915.371673660255</v>
      </c>
      <c r="L12" s="34">
        <v>18784.580924677655</v>
      </c>
      <c r="M12" s="34">
        <v>37938.258516506037</v>
      </c>
      <c r="N12" s="34">
        <v>185805.27960603056</v>
      </c>
      <c r="O12" s="34">
        <v>16731.556717145333</v>
      </c>
      <c r="P12" s="34">
        <v>13434.768392370574</v>
      </c>
      <c r="Q12" s="34">
        <v>13348.674546622569</v>
      </c>
      <c r="R12" s="34">
        <v>16541.398851469519</v>
      </c>
      <c r="S12" s="34">
        <v>20924.007728710181</v>
      </c>
      <c r="T12" s="34">
        <v>17405.372146981859</v>
      </c>
      <c r="U12" s="34">
        <v>17275.740547450401</v>
      </c>
      <c r="V12" s="34">
        <v>19029.683641700074</v>
      </c>
      <c r="W12" s="34">
        <v>20725.873676966923</v>
      </c>
      <c r="X12" s="34">
        <v>20764.97183285925</v>
      </c>
      <c r="Y12" s="34">
        <v>22021.264423640045</v>
      </c>
      <c r="Z12" s="34">
        <v>23054.17698713722</v>
      </c>
      <c r="AA12" s="34">
        <v>221257.48949305393</v>
      </c>
      <c r="AB12" s="34">
        <v>18690.388518462099</v>
      </c>
      <c r="AC12" s="34">
        <v>16869.211096767638</v>
      </c>
      <c r="AD12" s="34">
        <v>15548.882104137709</v>
      </c>
      <c r="AE12" s="34">
        <v>17214.90218052077</v>
      </c>
      <c r="AF12" s="34">
        <v>14239.402396756039</v>
      </c>
      <c r="AG12" s="34">
        <v>14445.97638713989</v>
      </c>
      <c r="AH12" s="34">
        <v>14868.059120099335</v>
      </c>
      <c r="AI12" s="34">
        <v>11803.523479841702</v>
      </c>
      <c r="AJ12" s="34">
        <v>16610.380427648885</v>
      </c>
      <c r="AK12" s="34">
        <v>15599.671488444441</v>
      </c>
      <c r="AL12" s="34">
        <v>15524.964280467571</v>
      </c>
      <c r="AM12" s="34">
        <v>19986.596761606135</v>
      </c>
      <c r="AN12" s="34">
        <v>191401.95824189222</v>
      </c>
      <c r="AO12" s="34">
        <v>15592.473305980116</v>
      </c>
      <c r="AP12" s="34">
        <v>14201.202533945407</v>
      </c>
      <c r="AQ12" s="34">
        <v>15108.709228359858</v>
      </c>
      <c r="AR12" s="34">
        <v>16296.622167812242</v>
      </c>
      <c r="AS12" s="34">
        <v>14342.910229386829</v>
      </c>
      <c r="AT12" s="34">
        <v>15129.620346712893</v>
      </c>
      <c r="AU12" s="34">
        <v>14405.571352561954</v>
      </c>
      <c r="AV12" s="34">
        <v>16916.287135641294</v>
      </c>
      <c r="AW12" s="34">
        <v>16430.406617490342</v>
      </c>
      <c r="AX12" s="34">
        <v>18820.931222272706</v>
      </c>
      <c r="AY12" s="34">
        <v>16740.06048307223</v>
      </c>
      <c r="AZ12" s="34">
        <v>17941.079462887436</v>
      </c>
      <c r="BA12" s="34">
        <v>191925.87408612331</v>
      </c>
      <c r="BB12" s="34">
        <v>17081.198559549186</v>
      </c>
      <c r="BC12" s="34">
        <v>17283.724856239078</v>
      </c>
      <c r="BD12" s="34">
        <v>18363.205437260222</v>
      </c>
      <c r="BE12" s="34">
        <v>19147.515011184089</v>
      </c>
      <c r="BF12" s="34">
        <v>17443.555753651526</v>
      </c>
    </row>
    <row r="13" spans="1:58" s="27" customFormat="1" ht="15.75" customHeight="1" x14ac:dyDescent="0.2">
      <c r="A13" s="109" t="s">
        <v>165</v>
      </c>
      <c r="B13" s="68">
        <v>2958.9952180894734</v>
      </c>
      <c r="C13" s="68">
        <v>3160.7316525646984</v>
      </c>
      <c r="D13" s="68">
        <v>2928.3886051471168</v>
      </c>
      <c r="E13" s="68">
        <v>2350.1232012174114</v>
      </c>
      <c r="F13" s="68">
        <v>2456.5481279290066</v>
      </c>
      <c r="G13" s="68">
        <v>3210.1045396329564</v>
      </c>
      <c r="H13" s="68">
        <v>2308.8523685876344</v>
      </c>
      <c r="I13" s="68">
        <v>2510.5952287313066</v>
      </c>
      <c r="J13" s="68">
        <v>2472.9824243994544</v>
      </c>
      <c r="K13" s="68">
        <v>2671.3342730398617</v>
      </c>
      <c r="L13" s="68">
        <v>2039.5777816307086</v>
      </c>
      <c r="M13" s="68">
        <v>2512.6471965134597</v>
      </c>
      <c r="N13" s="68">
        <v>31580.880617483093</v>
      </c>
      <c r="O13" s="68">
        <v>2034.4982449361446</v>
      </c>
      <c r="P13" s="68">
        <v>2725.8820192115022</v>
      </c>
      <c r="Q13" s="68">
        <v>2526.8313635474024</v>
      </c>
      <c r="R13" s="68">
        <v>2157.3906207818995</v>
      </c>
      <c r="S13" s="68">
        <v>2133.6066167808567</v>
      </c>
      <c r="T13" s="68">
        <v>2687.5214410166896</v>
      </c>
      <c r="U13" s="68">
        <v>2406.7375059178007</v>
      </c>
      <c r="V13" s="68">
        <v>2722.9347505630731</v>
      </c>
      <c r="W13" s="68">
        <v>2425.857876290142</v>
      </c>
      <c r="X13" s="68">
        <v>2617.3036751550489</v>
      </c>
      <c r="Y13" s="68">
        <v>2767.1195815187784</v>
      </c>
      <c r="Z13" s="68">
        <v>3148.3523310797564</v>
      </c>
      <c r="AA13" s="68">
        <v>30354.036026799095</v>
      </c>
      <c r="AB13" s="68">
        <v>3641.2804151067494</v>
      </c>
      <c r="AC13" s="68">
        <v>3400.3801577448717</v>
      </c>
      <c r="AD13" s="68">
        <v>3318.8752749527462</v>
      </c>
      <c r="AE13" s="68">
        <v>3717.0089379103988</v>
      </c>
      <c r="AF13" s="68">
        <v>4020.9995167208804</v>
      </c>
      <c r="AG13" s="68">
        <v>4171.1006169237162</v>
      </c>
      <c r="AH13" s="68">
        <v>3985.5112469328069</v>
      </c>
      <c r="AI13" s="68">
        <v>4068.2307883202352</v>
      </c>
      <c r="AJ13" s="68">
        <v>3813.4129795585886</v>
      </c>
      <c r="AK13" s="68">
        <v>4179.6760585169468</v>
      </c>
      <c r="AL13" s="68">
        <v>4877.4134380858577</v>
      </c>
      <c r="AM13" s="68">
        <v>6192.1936177135049</v>
      </c>
      <c r="AN13" s="68">
        <v>49386.0830484873</v>
      </c>
      <c r="AO13" s="68">
        <v>3004.3183581576891</v>
      </c>
      <c r="AP13" s="68">
        <v>3711.5473333219338</v>
      </c>
      <c r="AQ13" s="68">
        <v>3009.3630563599804</v>
      </c>
      <c r="AR13" s="68">
        <v>3967.2017620863794</v>
      </c>
      <c r="AS13" s="68">
        <v>12139.29064683688</v>
      </c>
      <c r="AT13" s="68">
        <v>12430.849322148879</v>
      </c>
      <c r="AU13" s="68">
        <v>12496.599533061824</v>
      </c>
      <c r="AV13" s="68">
        <v>12062.615558331659</v>
      </c>
      <c r="AW13" s="68">
        <v>12734.167394853534</v>
      </c>
      <c r="AX13" s="68">
        <v>19264.818714963363</v>
      </c>
      <c r="AY13" s="68">
        <v>13078.974967531707</v>
      </c>
      <c r="AZ13" s="68">
        <v>15321.545961761161</v>
      </c>
      <c r="BA13" s="68">
        <v>123221.292609415</v>
      </c>
      <c r="BB13" s="68">
        <v>14041.264809160353</v>
      </c>
      <c r="BC13" s="68">
        <v>17644.980953761613</v>
      </c>
      <c r="BD13" s="68">
        <v>15305.799099096295</v>
      </c>
      <c r="BE13" s="68">
        <v>16911.699426883562</v>
      </c>
      <c r="BF13" s="68">
        <v>15500.167427548173</v>
      </c>
    </row>
    <row r="14" spans="1:58" s="31" customFormat="1" ht="15.75" customHeight="1" x14ac:dyDescent="0.2">
      <c r="A14" s="110" t="s">
        <v>168</v>
      </c>
      <c r="B14" s="34">
        <v>9921.5664003238926</v>
      </c>
      <c r="C14" s="34">
        <v>11817.299647742264</v>
      </c>
      <c r="D14" s="34">
        <v>10016.09418728496</v>
      </c>
      <c r="E14" s="34">
        <v>6136.6553399218437</v>
      </c>
      <c r="F14" s="34">
        <v>9641.1258438902714</v>
      </c>
      <c r="G14" s="34">
        <v>10900.697955917143</v>
      </c>
      <c r="H14" s="34">
        <v>9003.0772637334067</v>
      </c>
      <c r="I14" s="34">
        <v>9623.7614625152546</v>
      </c>
      <c r="J14" s="34">
        <v>9110.6412363232648</v>
      </c>
      <c r="K14" s="34">
        <v>17788.961244702266</v>
      </c>
      <c r="L14" s="34">
        <v>18507.348114497021</v>
      </c>
      <c r="M14" s="34">
        <v>13324.332598304762</v>
      </c>
      <c r="N14" s="34">
        <v>135791.56129515634</v>
      </c>
      <c r="O14" s="34">
        <v>5785.9716666716804</v>
      </c>
      <c r="P14" s="34">
        <v>8613.9797891471317</v>
      </c>
      <c r="Q14" s="34">
        <v>7678.683132429338</v>
      </c>
      <c r="R14" s="34">
        <v>9028.6423790156568</v>
      </c>
      <c r="S14" s="34">
        <v>10423.86144054585</v>
      </c>
      <c r="T14" s="34">
        <v>9838.2433723885988</v>
      </c>
      <c r="U14" s="34">
        <v>13194.284468654063</v>
      </c>
      <c r="V14" s="34">
        <v>13647.099179438383</v>
      </c>
      <c r="W14" s="34">
        <v>16364.693609954542</v>
      </c>
      <c r="X14" s="34">
        <v>14948.192339488098</v>
      </c>
      <c r="Y14" s="34">
        <v>15363.227271699352</v>
      </c>
      <c r="Z14" s="34">
        <v>18188.777364914597</v>
      </c>
      <c r="AA14" s="34">
        <v>143075.65601434727</v>
      </c>
      <c r="AB14" s="34">
        <v>13568.3601132611</v>
      </c>
      <c r="AC14" s="34">
        <v>14489.12408443081</v>
      </c>
      <c r="AD14" s="34">
        <v>16123.360672048388</v>
      </c>
      <c r="AE14" s="34">
        <v>14287.541475187054</v>
      </c>
      <c r="AF14" s="34">
        <v>15784.438710938248</v>
      </c>
      <c r="AG14" s="34">
        <v>16381.650129848224</v>
      </c>
      <c r="AH14" s="34">
        <v>16956.900850200625</v>
      </c>
      <c r="AI14" s="34">
        <v>16680.102861227082</v>
      </c>
      <c r="AJ14" s="34">
        <v>15902.644558848495</v>
      </c>
      <c r="AK14" s="34">
        <v>15306.074639896278</v>
      </c>
      <c r="AL14" s="34">
        <v>16478.495582588104</v>
      </c>
      <c r="AM14" s="34">
        <v>16944.191615674048</v>
      </c>
      <c r="AN14" s="34">
        <v>188902.88529414847</v>
      </c>
      <c r="AO14" s="34">
        <v>15172.955321913223</v>
      </c>
      <c r="AP14" s="34">
        <v>13982.64538087913</v>
      </c>
      <c r="AQ14" s="34">
        <v>17660.625761296171</v>
      </c>
      <c r="AR14" s="34">
        <v>17271.654292028998</v>
      </c>
      <c r="AS14" s="34">
        <v>17181.610275540159</v>
      </c>
      <c r="AT14" s="34">
        <v>13214.986301170053</v>
      </c>
      <c r="AU14" s="34">
        <v>13772.177883366125</v>
      </c>
      <c r="AV14" s="34">
        <v>14409.586070779138</v>
      </c>
      <c r="AW14" s="34">
        <v>13749.152264079554</v>
      </c>
      <c r="AX14" s="34">
        <v>15477.842589486221</v>
      </c>
      <c r="AY14" s="34">
        <v>12130.909931285243</v>
      </c>
      <c r="AZ14" s="34">
        <v>23879.616819172188</v>
      </c>
      <c r="BA14" s="34">
        <v>187903.76289099621</v>
      </c>
      <c r="BB14" s="34">
        <v>17411.524669150036</v>
      </c>
      <c r="BC14" s="34">
        <v>17359.024401331983</v>
      </c>
      <c r="BD14" s="34">
        <v>16261.993466298116</v>
      </c>
      <c r="BE14" s="34">
        <v>19066.778312143961</v>
      </c>
      <c r="BF14" s="34">
        <v>14716.902574498252</v>
      </c>
    </row>
    <row r="15" spans="1:58" s="27" customFormat="1" ht="15.75" customHeight="1" x14ac:dyDescent="0.2">
      <c r="A15" s="109" t="s">
        <v>169</v>
      </c>
      <c r="B15" s="68">
        <v>1190.6692658408338</v>
      </c>
      <c r="C15" s="68">
        <v>1531.5357239431817</v>
      </c>
      <c r="D15" s="68">
        <v>2066.9053390757472</v>
      </c>
      <c r="E15" s="68">
        <v>2055.674664419711</v>
      </c>
      <c r="F15" s="68">
        <v>1736.123222249744</v>
      </c>
      <c r="G15" s="68">
        <v>1824.8870025355525</v>
      </c>
      <c r="H15" s="68">
        <v>2104.7123904687346</v>
      </c>
      <c r="I15" s="68">
        <v>2245.0875190443344</v>
      </c>
      <c r="J15" s="68">
        <v>2554.8544529102542</v>
      </c>
      <c r="K15" s="68">
        <v>2714.6465649880324</v>
      </c>
      <c r="L15" s="68">
        <v>2787.157453913002</v>
      </c>
      <c r="M15" s="68">
        <v>3781.5124517989066</v>
      </c>
      <c r="N15" s="68">
        <v>26593.766051188035</v>
      </c>
      <c r="O15" s="68">
        <v>2607.9054769430818</v>
      </c>
      <c r="P15" s="68">
        <v>3082.6535918115601</v>
      </c>
      <c r="Q15" s="68">
        <v>2386.1724274542084</v>
      </c>
      <c r="R15" s="68">
        <v>1762.5785506686889</v>
      </c>
      <c r="S15" s="68">
        <v>2637.6581231638402</v>
      </c>
      <c r="T15" s="68">
        <v>2798.361960949283</v>
      </c>
      <c r="U15" s="68">
        <v>2363.5099550951022</v>
      </c>
      <c r="V15" s="68">
        <v>3144.3731754835399</v>
      </c>
      <c r="W15" s="68">
        <v>2480.4474685426335</v>
      </c>
      <c r="X15" s="68">
        <v>2978.2452811430589</v>
      </c>
      <c r="Y15" s="68">
        <v>3960.6260869593175</v>
      </c>
      <c r="Z15" s="68">
        <v>3145.5064821555225</v>
      </c>
      <c r="AA15" s="68">
        <v>33348.038580369837</v>
      </c>
      <c r="AB15" s="68">
        <v>2791.1242345400719</v>
      </c>
      <c r="AC15" s="68">
        <v>2736.9154243976518</v>
      </c>
      <c r="AD15" s="68">
        <v>2694.6710274615884</v>
      </c>
      <c r="AE15" s="68">
        <v>4100.8715498530773</v>
      </c>
      <c r="AF15" s="68">
        <v>5100.6220333607589</v>
      </c>
      <c r="AG15" s="68">
        <v>3397.2405737908662</v>
      </c>
      <c r="AH15" s="68">
        <v>3949.3146646862374</v>
      </c>
      <c r="AI15" s="68">
        <v>3418.5500437428791</v>
      </c>
      <c r="AJ15" s="68">
        <v>3064.6027981427769</v>
      </c>
      <c r="AK15" s="68">
        <v>3416.4185180740187</v>
      </c>
      <c r="AL15" s="68">
        <v>4671.866013173948</v>
      </c>
      <c r="AM15" s="68">
        <v>5654.0490737026457</v>
      </c>
      <c r="AN15" s="68">
        <v>44996.245954926519</v>
      </c>
      <c r="AO15" s="68">
        <v>3610.6910202068252</v>
      </c>
      <c r="AP15" s="68">
        <v>13544.961542654348</v>
      </c>
      <c r="AQ15" s="68">
        <v>11984.900475628856</v>
      </c>
      <c r="AR15" s="68">
        <v>12524.558788484808</v>
      </c>
      <c r="AS15" s="68">
        <v>11425.373865793708</v>
      </c>
      <c r="AT15" s="68">
        <v>11004.594152410727</v>
      </c>
      <c r="AU15" s="68">
        <v>11353.36080280139</v>
      </c>
      <c r="AV15" s="68">
        <v>9324.0699511978</v>
      </c>
      <c r="AW15" s="68">
        <v>12903.234195397903</v>
      </c>
      <c r="AX15" s="68">
        <v>12499.764435167224</v>
      </c>
      <c r="AY15" s="68">
        <v>21751.344493795415</v>
      </c>
      <c r="AZ15" s="68">
        <v>22880.74617883957</v>
      </c>
      <c r="BA15" s="68">
        <v>154807.59990237857</v>
      </c>
      <c r="BB15" s="68">
        <v>12701.717042135293</v>
      </c>
      <c r="BC15" s="68">
        <v>13055.39470273698</v>
      </c>
      <c r="BD15" s="68">
        <v>14022.644324958983</v>
      </c>
      <c r="BE15" s="68">
        <v>12168.666397266052</v>
      </c>
      <c r="BF15" s="68">
        <v>13352.567302290083</v>
      </c>
    </row>
    <row r="16" spans="1:58" s="31" customFormat="1" ht="15.75" customHeight="1" x14ac:dyDescent="0.2">
      <c r="A16" s="110" t="s">
        <v>158</v>
      </c>
      <c r="B16" s="34">
        <v>5715.5055041572505</v>
      </c>
      <c r="C16" s="34">
        <v>6697.6675129805471</v>
      </c>
      <c r="D16" s="34">
        <v>7185.3410923189904</v>
      </c>
      <c r="E16" s="34">
        <v>6999.9833637031115</v>
      </c>
      <c r="F16" s="34">
        <v>5094.8487584479562</v>
      </c>
      <c r="G16" s="34">
        <v>5702.7620565962598</v>
      </c>
      <c r="H16" s="34">
        <v>5790.0564083331701</v>
      </c>
      <c r="I16" s="34">
        <v>5171.3990696029132</v>
      </c>
      <c r="J16" s="34">
        <v>10491.120297921507</v>
      </c>
      <c r="K16" s="34">
        <v>12965.412338222921</v>
      </c>
      <c r="L16" s="34">
        <v>12203.431446533281</v>
      </c>
      <c r="M16" s="34">
        <v>7281.331756433985</v>
      </c>
      <c r="N16" s="34">
        <v>91298.859605251899</v>
      </c>
      <c r="O16" s="34">
        <v>5989.2752832771848</v>
      </c>
      <c r="P16" s="34">
        <v>5753.2229361689924</v>
      </c>
      <c r="Q16" s="34">
        <v>5969.6436098343047</v>
      </c>
      <c r="R16" s="34">
        <v>5839.1568608300722</v>
      </c>
      <c r="S16" s="34">
        <v>6081.7983532510016</v>
      </c>
      <c r="T16" s="34">
        <v>8289.3491227071954</v>
      </c>
      <c r="U16" s="34">
        <v>7166.7852574493518</v>
      </c>
      <c r="V16" s="34">
        <v>7966.51891738211</v>
      </c>
      <c r="W16" s="34">
        <v>7328.0383453300483</v>
      </c>
      <c r="X16" s="34">
        <v>7191.5072130478575</v>
      </c>
      <c r="Y16" s="34">
        <v>7933.2826527716752</v>
      </c>
      <c r="Z16" s="34">
        <v>8785.66245056978</v>
      </c>
      <c r="AA16" s="34">
        <v>84294.241002619572</v>
      </c>
      <c r="AB16" s="34">
        <v>8530.0378043148157</v>
      </c>
      <c r="AC16" s="34">
        <v>8703.3382190509728</v>
      </c>
      <c r="AD16" s="34">
        <v>7516.09434037763</v>
      </c>
      <c r="AE16" s="34">
        <v>8060.0710483676667</v>
      </c>
      <c r="AF16" s="34">
        <v>9728.6649927481776</v>
      </c>
      <c r="AG16" s="34">
        <v>8127.1582520715265</v>
      </c>
      <c r="AH16" s="34">
        <v>8255.4043730859084</v>
      </c>
      <c r="AI16" s="34">
        <v>9749.0321342351799</v>
      </c>
      <c r="AJ16" s="34">
        <v>9047.3574216198813</v>
      </c>
      <c r="AK16" s="34">
        <v>8756.6887164752316</v>
      </c>
      <c r="AL16" s="34">
        <v>7205.9508434814989</v>
      </c>
      <c r="AM16" s="34">
        <v>10258.392583294899</v>
      </c>
      <c r="AN16" s="34">
        <v>103938.19072912337</v>
      </c>
      <c r="AO16" s="34">
        <v>9328.0385628922013</v>
      </c>
      <c r="AP16" s="34">
        <v>10080.296030717427</v>
      </c>
      <c r="AQ16" s="34">
        <v>8278.1515245258197</v>
      </c>
      <c r="AR16" s="34">
        <v>10788.714704246942</v>
      </c>
      <c r="AS16" s="34">
        <v>10205.07686671203</v>
      </c>
      <c r="AT16" s="34">
        <v>9764.5101847822589</v>
      </c>
      <c r="AU16" s="34">
        <v>11083.727681057198</v>
      </c>
      <c r="AV16" s="34">
        <v>10369.20432461177</v>
      </c>
      <c r="AW16" s="34">
        <v>11249.528582340787</v>
      </c>
      <c r="AX16" s="34">
        <v>11278.28931251221</v>
      </c>
      <c r="AY16" s="34">
        <v>9655.680874759546</v>
      </c>
      <c r="AZ16" s="34">
        <v>13028.691980465839</v>
      </c>
      <c r="BA16" s="34">
        <v>125109.91062962404</v>
      </c>
      <c r="BB16" s="34">
        <v>11683.328749193055</v>
      </c>
      <c r="BC16" s="34">
        <v>11909.961896488509</v>
      </c>
      <c r="BD16" s="34">
        <v>12832.44238582968</v>
      </c>
      <c r="BE16" s="34">
        <v>10012.218838107117</v>
      </c>
      <c r="BF16" s="34">
        <v>11075.137527329471</v>
      </c>
    </row>
    <row r="17" spans="1:58" s="31" customFormat="1" ht="15.75" customHeight="1" x14ac:dyDescent="0.2">
      <c r="A17" s="109" t="s">
        <v>180</v>
      </c>
      <c r="B17" s="68">
        <v>6908.1807125038576</v>
      </c>
      <c r="C17" s="68">
        <v>10139.786794236848</v>
      </c>
      <c r="D17" s="68">
        <v>11400.742012314629</v>
      </c>
      <c r="E17" s="68">
        <v>11034.55302450684</v>
      </c>
      <c r="F17" s="68">
        <v>10287.345272300361</v>
      </c>
      <c r="G17" s="68">
        <v>10522.473987262872</v>
      </c>
      <c r="H17" s="68">
        <v>8907.7888816692339</v>
      </c>
      <c r="I17" s="68">
        <v>11002.40489773803</v>
      </c>
      <c r="J17" s="68">
        <v>11467.638747389008</v>
      </c>
      <c r="K17" s="68">
        <v>13664.375093608231</v>
      </c>
      <c r="L17" s="68">
        <v>12615.694322225843</v>
      </c>
      <c r="M17" s="68">
        <v>14177.51730779737</v>
      </c>
      <c r="N17" s="68">
        <v>132128.5010535531</v>
      </c>
      <c r="O17" s="68">
        <v>8727.7295162963546</v>
      </c>
      <c r="P17" s="68">
        <v>8690.4293830302759</v>
      </c>
      <c r="Q17" s="68">
        <v>11460.093459816195</v>
      </c>
      <c r="R17" s="68">
        <v>8362.1171610878664</v>
      </c>
      <c r="S17" s="68">
        <v>8621.021464976242</v>
      </c>
      <c r="T17" s="68">
        <v>9765.3558774543835</v>
      </c>
      <c r="U17" s="68">
        <v>7754.9817745188402</v>
      </c>
      <c r="V17" s="68">
        <v>9257.8716352662086</v>
      </c>
      <c r="W17" s="68">
        <v>14133.213113646061</v>
      </c>
      <c r="X17" s="68">
        <v>9129.7619023062962</v>
      </c>
      <c r="Y17" s="68">
        <v>8970.6158109156659</v>
      </c>
      <c r="Z17" s="68">
        <v>15865.076878711345</v>
      </c>
      <c r="AA17" s="68">
        <v>120738.26797802576</v>
      </c>
      <c r="AB17" s="68">
        <v>10683.22251507112</v>
      </c>
      <c r="AC17" s="68">
        <v>12090.651944668483</v>
      </c>
      <c r="AD17" s="68">
        <v>10862.379528056535</v>
      </c>
      <c r="AE17" s="68">
        <v>10227.172510407345</v>
      </c>
      <c r="AF17" s="68">
        <v>10004.668410063112</v>
      </c>
      <c r="AG17" s="68">
        <v>11221.898848742592</v>
      </c>
      <c r="AH17" s="68">
        <v>10241.354096198182</v>
      </c>
      <c r="AI17" s="68">
        <v>8707.4260302586736</v>
      </c>
      <c r="AJ17" s="68">
        <v>11815.038919590361</v>
      </c>
      <c r="AK17" s="68">
        <v>10705.620700934471</v>
      </c>
      <c r="AL17" s="68">
        <v>10871.00305860666</v>
      </c>
      <c r="AM17" s="68">
        <v>12081.261892688959</v>
      </c>
      <c r="AN17" s="68">
        <v>129511.69845528647</v>
      </c>
      <c r="AO17" s="68">
        <v>11615.901071025866</v>
      </c>
      <c r="AP17" s="68">
        <v>11614.04789302196</v>
      </c>
      <c r="AQ17" s="68">
        <v>12022.658832969197</v>
      </c>
      <c r="AR17" s="68">
        <v>10106.41549812395</v>
      </c>
      <c r="AS17" s="68">
        <v>11949.370268688526</v>
      </c>
      <c r="AT17" s="68">
        <v>15765.79695482864</v>
      </c>
      <c r="AU17" s="68">
        <v>11425.633962891548</v>
      </c>
      <c r="AV17" s="68">
        <v>10701.209191084052</v>
      </c>
      <c r="AW17" s="68">
        <v>13194.516376378679</v>
      </c>
      <c r="AX17" s="68">
        <v>10701.167182961715</v>
      </c>
      <c r="AY17" s="68">
        <v>13662.347228656381</v>
      </c>
      <c r="AZ17" s="68">
        <v>16213.910598854152</v>
      </c>
      <c r="BA17" s="68">
        <v>148972.97505948466</v>
      </c>
      <c r="BB17" s="68">
        <v>10196.751517100747</v>
      </c>
      <c r="BC17" s="68">
        <v>12228.437913071732</v>
      </c>
      <c r="BD17" s="68">
        <v>15198.067969398919</v>
      </c>
      <c r="BE17" s="68">
        <v>12299.294109009123</v>
      </c>
      <c r="BF17" s="68">
        <v>11035.501568176658</v>
      </c>
    </row>
    <row r="18" spans="1:58" s="31" customFormat="1" ht="15.75" customHeight="1" x14ac:dyDescent="0.2">
      <c r="A18" s="110" t="s">
        <v>181</v>
      </c>
      <c r="B18" s="34">
        <v>1002.6107182866737</v>
      </c>
      <c r="C18" s="34">
        <v>1491.5421847238842</v>
      </c>
      <c r="D18" s="34">
        <v>1609.3916065014846</v>
      </c>
      <c r="E18" s="34">
        <v>1892.5312590463136</v>
      </c>
      <c r="F18" s="34">
        <v>1935.8318940961117</v>
      </c>
      <c r="G18" s="34">
        <v>1949.6875927512031</v>
      </c>
      <c r="H18" s="34">
        <v>2464.3577294807642</v>
      </c>
      <c r="I18" s="34">
        <v>2292.6103545203218</v>
      </c>
      <c r="J18" s="34">
        <v>2703.8140800888473</v>
      </c>
      <c r="K18" s="34">
        <v>2600.3563713409358</v>
      </c>
      <c r="L18" s="34">
        <v>2679.7964977223924</v>
      </c>
      <c r="M18" s="34">
        <v>4845.2357369528791</v>
      </c>
      <c r="N18" s="34">
        <v>27467.766025511813</v>
      </c>
      <c r="O18" s="34">
        <v>1175.5644404114294</v>
      </c>
      <c r="P18" s="34">
        <v>3100.2771640264514</v>
      </c>
      <c r="Q18" s="34">
        <v>3859.2357995791494</v>
      </c>
      <c r="R18" s="34">
        <v>3862.7908831677246</v>
      </c>
      <c r="S18" s="34">
        <v>6357.4101289473174</v>
      </c>
      <c r="T18" s="34">
        <v>4550.5304014067415</v>
      </c>
      <c r="U18" s="34">
        <v>4766.2828323401454</v>
      </c>
      <c r="V18" s="34">
        <v>5504.3111768988229</v>
      </c>
      <c r="W18" s="34">
        <v>5415.7700370902412</v>
      </c>
      <c r="X18" s="34">
        <v>5376.4738921748503</v>
      </c>
      <c r="Y18" s="34">
        <v>6781.9537889575813</v>
      </c>
      <c r="Z18" s="34">
        <v>8198.8421210591914</v>
      </c>
      <c r="AA18" s="34">
        <v>58949.442666059644</v>
      </c>
      <c r="AB18" s="34">
        <v>2010.8759695152946</v>
      </c>
      <c r="AC18" s="34">
        <v>4965.2048232814905</v>
      </c>
      <c r="AD18" s="34">
        <v>5291.5575904059269</v>
      </c>
      <c r="AE18" s="34">
        <v>5385.4454087349868</v>
      </c>
      <c r="AF18" s="34">
        <v>5492.6071841985131</v>
      </c>
      <c r="AG18" s="34">
        <v>4629.250545969473</v>
      </c>
      <c r="AH18" s="34">
        <v>6176.2113309262004</v>
      </c>
      <c r="AI18" s="34">
        <v>6117.0190270815465</v>
      </c>
      <c r="AJ18" s="34">
        <v>6346.7007110638642</v>
      </c>
      <c r="AK18" s="34">
        <v>6039.3700861519192</v>
      </c>
      <c r="AL18" s="34">
        <v>5992.6526299760462</v>
      </c>
      <c r="AM18" s="34">
        <v>12897.502170265159</v>
      </c>
      <c r="AN18" s="34">
        <v>71344.397477570426</v>
      </c>
      <c r="AO18" s="34">
        <v>3812.810897910424</v>
      </c>
      <c r="AP18" s="34">
        <v>5113.6273452924615</v>
      </c>
      <c r="AQ18" s="34">
        <v>7148.7879681367313</v>
      </c>
      <c r="AR18" s="34">
        <v>12506.42203978263</v>
      </c>
      <c r="AS18" s="34">
        <v>10014.396509475708</v>
      </c>
      <c r="AT18" s="34">
        <v>8792.3442137941183</v>
      </c>
      <c r="AU18" s="34">
        <v>13586.429092888866</v>
      </c>
      <c r="AV18" s="34">
        <v>6221.5421628287168</v>
      </c>
      <c r="AW18" s="34">
        <v>17808.180179959683</v>
      </c>
      <c r="AX18" s="34">
        <v>13865.971238264297</v>
      </c>
      <c r="AY18" s="34">
        <v>6772.2581667554396</v>
      </c>
      <c r="AZ18" s="34">
        <v>29700.869983000037</v>
      </c>
      <c r="BA18" s="34">
        <v>135343.63979808911</v>
      </c>
      <c r="BB18" s="34">
        <v>4461.6965481422731</v>
      </c>
      <c r="BC18" s="34">
        <v>9617.0186039443379</v>
      </c>
      <c r="BD18" s="34">
        <v>9290.3775527948164</v>
      </c>
      <c r="BE18" s="34">
        <v>11277.555075504797</v>
      </c>
      <c r="BF18" s="34">
        <v>10142.269647410563</v>
      </c>
    </row>
    <row r="19" spans="1:58" s="31" customFormat="1" ht="15.75" customHeight="1" x14ac:dyDescent="0.2">
      <c r="A19" s="109" t="s">
        <v>182</v>
      </c>
      <c r="B19" s="68">
        <v>4571.1264306816529</v>
      </c>
      <c r="C19" s="68">
        <v>4805.5900634644631</v>
      </c>
      <c r="D19" s="68">
        <v>4980.5396607251369</v>
      </c>
      <c r="E19" s="68">
        <v>1546.5056253892064</v>
      </c>
      <c r="F19" s="68">
        <v>2036.3355080677277</v>
      </c>
      <c r="G19" s="68">
        <v>7422.7743178816072</v>
      </c>
      <c r="H19" s="68">
        <v>2760.9460068456901</v>
      </c>
      <c r="I19" s="68">
        <v>2220.9196206917259</v>
      </c>
      <c r="J19" s="68">
        <v>2064.0681912040436</v>
      </c>
      <c r="K19" s="68">
        <v>1689.0557289085802</v>
      </c>
      <c r="L19" s="68">
        <v>3169.9108293907261</v>
      </c>
      <c r="M19" s="68">
        <v>5973.6551910996823</v>
      </c>
      <c r="N19" s="68">
        <v>43241.427174350247</v>
      </c>
      <c r="O19" s="68">
        <v>1684.7248215313352</v>
      </c>
      <c r="P19" s="68">
        <v>2737.5309239581625</v>
      </c>
      <c r="Q19" s="68">
        <v>14884.551029850119</v>
      </c>
      <c r="R19" s="68">
        <v>2061.2523181095326</v>
      </c>
      <c r="S19" s="68">
        <v>2246.5632122035991</v>
      </c>
      <c r="T19" s="68">
        <v>15611.779056530559</v>
      </c>
      <c r="U19" s="68">
        <v>2967.1187111678755</v>
      </c>
      <c r="V19" s="68">
        <v>2578.5196950641734</v>
      </c>
      <c r="W19" s="68">
        <v>19812.066313055169</v>
      </c>
      <c r="X19" s="68">
        <v>2921.6625439100521</v>
      </c>
      <c r="Y19" s="68">
        <v>17915.005690154849</v>
      </c>
      <c r="Z19" s="68">
        <v>6574.0065013779122</v>
      </c>
      <c r="AA19" s="68">
        <v>91994.780816913335</v>
      </c>
      <c r="AB19" s="68">
        <v>2905.9383197501206</v>
      </c>
      <c r="AC19" s="68">
        <v>18695.145165719066</v>
      </c>
      <c r="AD19" s="68">
        <v>4253.5571517201115</v>
      </c>
      <c r="AE19" s="68">
        <v>4397.9749469481258</v>
      </c>
      <c r="AF19" s="68">
        <v>3475.4708492382797</v>
      </c>
      <c r="AG19" s="68">
        <v>4633.727825379794</v>
      </c>
      <c r="AH19" s="68">
        <v>4310.8027828039421</v>
      </c>
      <c r="AI19" s="68">
        <v>3575.9269180441979</v>
      </c>
      <c r="AJ19" s="68">
        <v>4849.7407373160459</v>
      </c>
      <c r="AK19" s="68">
        <v>3899.9836483180252</v>
      </c>
      <c r="AL19" s="68">
        <v>3851.7110358127002</v>
      </c>
      <c r="AM19" s="68">
        <v>9603.581520693835</v>
      </c>
      <c r="AN19" s="68">
        <v>68453.560901744233</v>
      </c>
      <c r="AO19" s="68">
        <v>3768.34149709851</v>
      </c>
      <c r="AP19" s="68">
        <v>5154.0257741226078</v>
      </c>
      <c r="AQ19" s="68">
        <v>5402.7935704539341</v>
      </c>
      <c r="AR19" s="68">
        <v>10274.098933087998</v>
      </c>
      <c r="AS19" s="68">
        <v>10717.804246662088</v>
      </c>
      <c r="AT19" s="68">
        <v>12923.471950469471</v>
      </c>
      <c r="AU19" s="68">
        <v>8570.2248289345116</v>
      </c>
      <c r="AV19" s="68">
        <v>8821.3451990344147</v>
      </c>
      <c r="AW19" s="68">
        <v>13707.99921064949</v>
      </c>
      <c r="AX19" s="68">
        <v>11696.378242687017</v>
      </c>
      <c r="AY19" s="68">
        <v>12576.178649563542</v>
      </c>
      <c r="AZ19" s="68">
        <v>18393.748967866162</v>
      </c>
      <c r="BA19" s="68">
        <v>122006.41107062977</v>
      </c>
      <c r="BB19" s="68">
        <v>32956.739371757707</v>
      </c>
      <c r="BC19" s="68">
        <v>10887.157460175073</v>
      </c>
      <c r="BD19" s="68">
        <v>5526.4795354702192</v>
      </c>
      <c r="BE19" s="68">
        <v>7811.1046835418338</v>
      </c>
      <c r="BF19" s="68">
        <v>7819.2525164760227</v>
      </c>
    </row>
    <row r="20" spans="1:58" s="31" customFormat="1" ht="15.75" customHeight="1" x14ac:dyDescent="0.2">
      <c r="A20" s="110" t="s">
        <v>171</v>
      </c>
      <c r="B20" s="34">
        <v>4526.5048984539699</v>
      </c>
      <c r="C20" s="34">
        <v>2661.7081505652282</v>
      </c>
      <c r="D20" s="34">
        <v>4913.2185442920554</v>
      </c>
      <c r="E20" s="34">
        <v>6477.724123130557</v>
      </c>
      <c r="F20" s="34">
        <v>3765.2652918586923</v>
      </c>
      <c r="G20" s="34">
        <v>5413.677484460196</v>
      </c>
      <c r="H20" s="34">
        <v>3920.3700344706895</v>
      </c>
      <c r="I20" s="34">
        <v>3626.4530094244928</v>
      </c>
      <c r="J20" s="34">
        <v>3357.5538534720008</v>
      </c>
      <c r="K20" s="34">
        <v>4546.1654035682623</v>
      </c>
      <c r="L20" s="34">
        <v>2175.723218066169</v>
      </c>
      <c r="M20" s="34">
        <v>6647.713101865691</v>
      </c>
      <c r="N20" s="34">
        <v>52032.077113628009</v>
      </c>
      <c r="O20" s="34">
        <v>3817.0512861209686</v>
      </c>
      <c r="P20" s="34">
        <v>2415.7970482681808</v>
      </c>
      <c r="Q20" s="34">
        <v>5368.1081405576288</v>
      </c>
      <c r="R20" s="34">
        <v>5528.0000628117605</v>
      </c>
      <c r="S20" s="34">
        <v>10415.886486807573</v>
      </c>
      <c r="T20" s="34">
        <v>5301.2222082185735</v>
      </c>
      <c r="U20" s="34">
        <v>7741.8997040567374</v>
      </c>
      <c r="V20" s="34">
        <v>5519.5860966110877</v>
      </c>
      <c r="W20" s="34">
        <v>7516.4966060856859</v>
      </c>
      <c r="X20" s="34">
        <v>5743.143041739504</v>
      </c>
      <c r="Y20" s="34">
        <v>5867.8408479604586</v>
      </c>
      <c r="Z20" s="34">
        <v>5306.2213303562467</v>
      </c>
      <c r="AA20" s="34">
        <v>70541.252859594402</v>
      </c>
      <c r="AB20" s="34">
        <v>5846.318846299524</v>
      </c>
      <c r="AC20" s="34">
        <v>5859.0903291736258</v>
      </c>
      <c r="AD20" s="34">
        <v>6477.9574605627404</v>
      </c>
      <c r="AE20" s="34">
        <v>6795.1224439039552</v>
      </c>
      <c r="AF20" s="34">
        <v>5840.6213930519189</v>
      </c>
      <c r="AG20" s="34">
        <v>6252.3023045678565</v>
      </c>
      <c r="AH20" s="34">
        <v>6701.7359840913632</v>
      </c>
      <c r="AI20" s="34">
        <v>6697.0234688127503</v>
      </c>
      <c r="AJ20" s="34">
        <v>6692.482357294507</v>
      </c>
      <c r="AK20" s="34">
        <v>6788.9329728177872</v>
      </c>
      <c r="AL20" s="34">
        <v>5209.051942328264</v>
      </c>
      <c r="AM20" s="34">
        <v>7290.3108005091453</v>
      </c>
      <c r="AN20" s="34">
        <v>76450.950303413454</v>
      </c>
      <c r="AO20" s="34">
        <v>5459.4964420829037</v>
      </c>
      <c r="AP20" s="34">
        <v>6157.0503518695696</v>
      </c>
      <c r="AQ20" s="34">
        <v>5911.8426267860232</v>
      </c>
      <c r="AR20" s="34">
        <v>6049.352609420921</v>
      </c>
      <c r="AS20" s="34">
        <v>5798.6501339398319</v>
      </c>
      <c r="AT20" s="34">
        <v>5916.7429603572673</v>
      </c>
      <c r="AU20" s="34">
        <v>7825.9853743643089</v>
      </c>
      <c r="AV20" s="34">
        <v>5684.4025763658119</v>
      </c>
      <c r="AW20" s="34">
        <v>6699.1317654425611</v>
      </c>
      <c r="AX20" s="34">
        <v>6466.4596039752387</v>
      </c>
      <c r="AY20" s="34">
        <v>5820.2561946727392</v>
      </c>
      <c r="AZ20" s="34">
        <v>9071.745640024219</v>
      </c>
      <c r="BA20" s="34">
        <v>76861.116279301394</v>
      </c>
      <c r="BB20" s="34">
        <v>6044.3664189540532</v>
      </c>
      <c r="BC20" s="34">
        <v>8513.8093088966125</v>
      </c>
      <c r="BD20" s="34">
        <v>8780.842181494816</v>
      </c>
      <c r="BE20" s="34">
        <v>2293.9563490004521</v>
      </c>
      <c r="BF20" s="34">
        <v>7058.1357114172433</v>
      </c>
    </row>
    <row r="21" spans="1:58" s="31" customFormat="1" ht="15.75" customHeight="1" x14ac:dyDescent="0.2">
      <c r="A21" s="109" t="s">
        <v>173</v>
      </c>
      <c r="B21" s="68">
        <v>3118.3047566661626</v>
      </c>
      <c r="C21" s="68">
        <v>3247.6177685987905</v>
      </c>
      <c r="D21" s="68">
        <v>3657.9499891122286</v>
      </c>
      <c r="E21" s="68">
        <v>3381.7218220387026</v>
      </c>
      <c r="F21" s="68">
        <v>3172.2802349374501</v>
      </c>
      <c r="G21" s="68">
        <v>3614.69560645506</v>
      </c>
      <c r="H21" s="68">
        <v>2841.1888142256116</v>
      </c>
      <c r="I21" s="68">
        <v>3222.8841563458172</v>
      </c>
      <c r="J21" s="68">
        <v>3952.9778054249209</v>
      </c>
      <c r="K21" s="68">
        <v>2792.2374320122435</v>
      </c>
      <c r="L21" s="68">
        <v>2764.0966003882827</v>
      </c>
      <c r="M21" s="68">
        <v>3628.3368366933014</v>
      </c>
      <c r="N21" s="68">
        <v>39394.291822898573</v>
      </c>
      <c r="O21" s="68">
        <v>3395.3562641426538</v>
      </c>
      <c r="P21" s="68">
        <v>3117.5524204357089</v>
      </c>
      <c r="Q21" s="68">
        <v>3422.4709161379346</v>
      </c>
      <c r="R21" s="68">
        <v>2930.8198261772836</v>
      </c>
      <c r="S21" s="68">
        <v>2873.2310990632845</v>
      </c>
      <c r="T21" s="68">
        <v>4680.7188332309242</v>
      </c>
      <c r="U21" s="68">
        <v>3549.0936634875934</v>
      </c>
      <c r="V21" s="68">
        <v>4585.257727616734</v>
      </c>
      <c r="W21" s="68">
        <v>3935.3598874338809</v>
      </c>
      <c r="X21" s="68">
        <v>4201.2988841550941</v>
      </c>
      <c r="Y21" s="68">
        <v>3356.478492728947</v>
      </c>
      <c r="Z21" s="68">
        <v>7045.7690271761912</v>
      </c>
      <c r="AA21" s="68">
        <v>47093.407041786224</v>
      </c>
      <c r="AB21" s="68">
        <v>2793.6850241052898</v>
      </c>
      <c r="AC21" s="68">
        <v>3375.5986756197663</v>
      </c>
      <c r="AD21" s="68">
        <v>3838.9973811436648</v>
      </c>
      <c r="AE21" s="68">
        <v>4960.5081073423353</v>
      </c>
      <c r="AF21" s="68">
        <v>3851.0060519190433</v>
      </c>
      <c r="AG21" s="68">
        <v>4409.5451737992344</v>
      </c>
      <c r="AH21" s="68">
        <v>3406.0812222151344</v>
      </c>
      <c r="AI21" s="68">
        <v>3457.1426417779494</v>
      </c>
      <c r="AJ21" s="68">
        <v>2910.9315238520539</v>
      </c>
      <c r="AK21" s="68">
        <v>2692.1550216850565</v>
      </c>
      <c r="AL21" s="68">
        <v>2593.5578801594497</v>
      </c>
      <c r="AM21" s="68">
        <v>5876.9042297531923</v>
      </c>
      <c r="AN21" s="68">
        <v>44166.112933372184</v>
      </c>
      <c r="AO21" s="68">
        <v>2587.2356518262413</v>
      </c>
      <c r="AP21" s="68">
        <v>2267.5100231349702</v>
      </c>
      <c r="AQ21" s="68">
        <v>2793.3324955047274</v>
      </c>
      <c r="AR21" s="68">
        <v>2259.7800133636733</v>
      </c>
      <c r="AS21" s="68">
        <v>2019.1384076624045</v>
      </c>
      <c r="AT21" s="68">
        <v>2914.597202464312</v>
      </c>
      <c r="AU21" s="68">
        <v>2863.8059892345923</v>
      </c>
      <c r="AV21" s="68">
        <v>2555.4018405644492</v>
      </c>
      <c r="AW21" s="68">
        <v>4090.9644852626061</v>
      </c>
      <c r="AX21" s="68">
        <v>3448.2254426328636</v>
      </c>
      <c r="AY21" s="68">
        <v>2781.2205348179837</v>
      </c>
      <c r="AZ21" s="68">
        <v>4452.4243507034898</v>
      </c>
      <c r="BA21" s="68">
        <v>35033.636437172318</v>
      </c>
      <c r="BB21" s="68">
        <v>2658.5119019047961</v>
      </c>
      <c r="BC21" s="68">
        <v>3833.3680310012946</v>
      </c>
      <c r="BD21" s="68">
        <v>4750.7149660321511</v>
      </c>
      <c r="BE21" s="68">
        <v>4158.7592711921607</v>
      </c>
      <c r="BF21" s="68">
        <v>4608.7453863802084</v>
      </c>
    </row>
    <row r="22" spans="1:58" s="31" customFormat="1" ht="15.75" customHeight="1" x14ac:dyDescent="0.2">
      <c r="A22" s="111" t="s">
        <v>170</v>
      </c>
      <c r="B22" s="90">
        <v>3987.1961422104214</v>
      </c>
      <c r="C22" s="90">
        <v>2573.8228766081647</v>
      </c>
      <c r="D22" s="90">
        <v>2883.5899656251404</v>
      </c>
      <c r="E22" s="90">
        <v>3150.0468496818617</v>
      </c>
      <c r="F22" s="90">
        <v>3547.4066922403808</v>
      </c>
      <c r="G22" s="90">
        <v>2617.3385175071912</v>
      </c>
      <c r="H22" s="90">
        <v>3126.7271497802312</v>
      </c>
      <c r="I22" s="90">
        <v>4073.8947010202914</v>
      </c>
      <c r="J22" s="90">
        <v>2825.0602043327285</v>
      </c>
      <c r="K22" s="90">
        <v>3822.7456777634661</v>
      </c>
      <c r="L22" s="90">
        <v>3685.8801993128286</v>
      </c>
      <c r="M22" s="90">
        <v>3402.399463067391</v>
      </c>
      <c r="N22" s="90">
        <v>39696.108439150092</v>
      </c>
      <c r="O22" s="90">
        <v>3459.9581367945507</v>
      </c>
      <c r="P22" s="90">
        <v>2244.0948447491114</v>
      </c>
      <c r="Q22" s="90">
        <v>3670.1321128664781</v>
      </c>
      <c r="R22" s="90">
        <v>4673.81864559519</v>
      </c>
      <c r="S22" s="90">
        <v>2674.325748621101</v>
      </c>
      <c r="T22" s="90">
        <v>2511.8072788240152</v>
      </c>
      <c r="U22" s="90">
        <v>3203.626148914605</v>
      </c>
      <c r="V22" s="90">
        <v>3047.6876994406216</v>
      </c>
      <c r="W22" s="90">
        <v>2449.4170005532055</v>
      </c>
      <c r="X22" s="90">
        <v>3195.2199782681505</v>
      </c>
      <c r="Y22" s="90">
        <v>3479.6510749797681</v>
      </c>
      <c r="Z22" s="90">
        <v>2239.672718914499</v>
      </c>
      <c r="AA22" s="90">
        <v>36849.411388521301</v>
      </c>
      <c r="AB22" s="90">
        <v>3674.7805332514431</v>
      </c>
      <c r="AC22" s="90">
        <v>4922.6041327518706</v>
      </c>
      <c r="AD22" s="90">
        <v>2876.809995867588</v>
      </c>
      <c r="AE22" s="90">
        <v>4908.6928854941443</v>
      </c>
      <c r="AF22" s="90">
        <v>3126.3492758006942</v>
      </c>
      <c r="AG22" s="90">
        <v>3480.5294453320353</v>
      </c>
      <c r="AH22" s="90">
        <v>3954.2233550985547</v>
      </c>
      <c r="AI22" s="90">
        <v>2998.8782922805171</v>
      </c>
      <c r="AJ22" s="90">
        <v>1805.5227093572234</v>
      </c>
      <c r="AK22" s="90">
        <v>4311.103972966047</v>
      </c>
      <c r="AL22" s="90">
        <v>4030.7192893489723</v>
      </c>
      <c r="AM22" s="90">
        <v>3255.3304220896343</v>
      </c>
      <c r="AN22" s="90">
        <v>43345.544309638724</v>
      </c>
      <c r="AO22" s="90">
        <v>4107.9962951921298</v>
      </c>
      <c r="AP22" s="90">
        <v>2807.8179241512098</v>
      </c>
      <c r="AQ22" s="90">
        <v>4375.4877129212537</v>
      </c>
      <c r="AR22" s="90">
        <v>2425.2671566680574</v>
      </c>
      <c r="AS22" s="90">
        <v>2767.592270981926</v>
      </c>
      <c r="AT22" s="90">
        <v>4025.5892198595329</v>
      </c>
      <c r="AU22" s="90">
        <v>2081.4967148001042</v>
      </c>
      <c r="AV22" s="90">
        <v>2833.5084485696029</v>
      </c>
      <c r="AW22" s="90">
        <v>4943.843932964357</v>
      </c>
      <c r="AX22" s="90">
        <v>2007.2249725674865</v>
      </c>
      <c r="AY22" s="90">
        <v>3278.3206483221848</v>
      </c>
      <c r="AZ22" s="90">
        <v>6036.6404893562831</v>
      </c>
      <c r="BA22" s="90">
        <v>41690.785786354129</v>
      </c>
      <c r="BB22" s="90">
        <v>2905.248396308587</v>
      </c>
      <c r="BC22" s="90">
        <v>2774.6855067861852</v>
      </c>
      <c r="BD22" s="90">
        <v>3872.2040781546834</v>
      </c>
      <c r="BE22" s="90">
        <v>1719.6710513349794</v>
      </c>
      <c r="BF22" s="90">
        <v>4149.848339232165</v>
      </c>
    </row>
    <row r="23" spans="1:58" s="38" customFormat="1" ht="15" customHeight="1" x14ac:dyDescent="0.2">
      <c r="A23" s="112"/>
      <c r="B23" s="165"/>
      <c r="C23" s="165"/>
      <c r="D23" s="165"/>
      <c r="E23" s="165"/>
      <c r="F23" s="165"/>
      <c r="G23" s="165"/>
      <c r="H23" s="165"/>
      <c r="I23" s="165"/>
      <c r="J23" s="165"/>
      <c r="K23" s="165"/>
      <c r="L23" s="165"/>
      <c r="M23" s="165"/>
      <c r="N23" s="165"/>
      <c r="O23" s="165"/>
      <c r="P23" s="165"/>
      <c r="Q23" s="165"/>
      <c r="R23" s="129"/>
      <c r="S23" s="129"/>
      <c r="T23" s="129"/>
      <c r="U23" s="129"/>
      <c r="V23" s="129"/>
      <c r="W23" s="129"/>
      <c r="X23" s="129"/>
      <c r="Y23" s="129"/>
      <c r="Z23" s="129"/>
      <c r="AA23" s="129"/>
      <c r="AB23" s="129"/>
      <c r="AC23" s="129"/>
      <c r="AD23" s="129"/>
      <c r="AE23" s="129"/>
      <c r="AF23" s="129"/>
      <c r="AG23" s="129"/>
      <c r="AH23" s="129"/>
      <c r="AI23" s="129"/>
      <c r="AJ23" s="129"/>
      <c r="AK23" s="129"/>
      <c r="AL23" s="129"/>
      <c r="AM23" s="129"/>
      <c r="AN23" s="129"/>
      <c r="AO23" s="129"/>
      <c r="AP23" s="129"/>
      <c r="AQ23" s="129"/>
      <c r="AR23" s="129"/>
      <c r="AS23" s="129"/>
      <c r="AT23" s="129"/>
      <c r="AU23" s="129"/>
      <c r="AV23" s="129"/>
      <c r="AW23" s="129"/>
    </row>
    <row r="24" spans="1:58" s="38" customFormat="1" ht="15" customHeight="1" x14ac:dyDescent="0.15">
      <c r="A24" s="181" t="s">
        <v>59</v>
      </c>
      <c r="B24" s="195"/>
      <c r="C24" s="195"/>
      <c r="D24" s="195"/>
      <c r="E24" s="195"/>
      <c r="F24" s="195"/>
      <c r="G24" s="195"/>
      <c r="H24" s="200"/>
      <c r="I24" s="200"/>
      <c r="J24" s="200"/>
      <c r="K24" s="200"/>
      <c r="L24" s="200"/>
      <c r="M24" s="200"/>
      <c r="N24" s="200"/>
      <c r="O24" s="200"/>
      <c r="P24" s="200"/>
      <c r="Q24" s="201"/>
      <c r="R24" s="129"/>
      <c r="S24" s="129"/>
      <c r="T24" s="129"/>
      <c r="U24" s="129"/>
      <c r="V24" s="129"/>
      <c r="W24" s="129"/>
      <c r="X24" s="129"/>
      <c r="Y24" s="129"/>
      <c r="Z24" s="129"/>
      <c r="AA24" s="129"/>
      <c r="AB24" s="129"/>
      <c r="AC24" s="129"/>
      <c r="AD24" s="129"/>
      <c r="AE24" s="129"/>
      <c r="AF24" s="129"/>
      <c r="AG24" s="129"/>
      <c r="AH24" s="129"/>
      <c r="AI24" s="129"/>
      <c r="AJ24" s="129"/>
      <c r="AK24" s="129"/>
      <c r="AL24" s="129"/>
      <c r="AM24" s="129"/>
      <c r="AN24" s="129"/>
      <c r="AO24" s="129"/>
      <c r="AP24" s="129"/>
      <c r="AQ24" s="129"/>
      <c r="AR24" s="129"/>
      <c r="AS24" s="129"/>
      <c r="AT24" s="129"/>
      <c r="AU24" s="129"/>
      <c r="AV24" s="129"/>
      <c r="AW24" s="129"/>
    </row>
    <row r="25" spans="1:58" s="38" customFormat="1" ht="15" customHeight="1" x14ac:dyDescent="0.15">
      <c r="A25" s="204" t="s">
        <v>60</v>
      </c>
      <c r="B25" s="165"/>
      <c r="C25" s="165"/>
      <c r="D25" s="165"/>
      <c r="E25" s="165"/>
      <c r="F25" s="165"/>
      <c r="G25" s="165"/>
      <c r="H25" s="165"/>
      <c r="I25" s="165"/>
      <c r="J25" s="165"/>
      <c r="K25" s="165"/>
      <c r="L25" s="165"/>
      <c r="M25" s="165"/>
      <c r="N25" s="165"/>
      <c r="O25" s="165"/>
      <c r="P25" s="165"/>
      <c r="Q25" s="202"/>
      <c r="R25" s="129"/>
      <c r="S25" s="129"/>
      <c r="T25" s="129"/>
      <c r="U25" s="129"/>
      <c r="V25" s="129"/>
      <c r="W25" s="129"/>
      <c r="X25" s="129"/>
      <c r="Y25" s="129"/>
      <c r="Z25" s="129"/>
      <c r="AA25" s="129"/>
      <c r="AB25" s="129"/>
      <c r="AC25" s="129"/>
      <c r="AD25" s="129"/>
      <c r="AE25" s="129"/>
      <c r="AF25" s="129"/>
      <c r="AG25" s="129"/>
      <c r="AH25" s="129"/>
      <c r="AI25" s="129"/>
      <c r="AJ25" s="129"/>
      <c r="AK25" s="129"/>
      <c r="AL25" s="129"/>
      <c r="AM25" s="129"/>
      <c r="AN25" s="129"/>
      <c r="AO25" s="129"/>
      <c r="AP25" s="129"/>
      <c r="AQ25" s="129"/>
      <c r="AR25" s="129"/>
      <c r="AS25" s="129"/>
      <c r="AT25" s="129"/>
      <c r="AU25" s="129"/>
      <c r="AV25" s="129"/>
      <c r="AW25" s="129"/>
    </row>
    <row r="26" spans="1:58" ht="15" customHeight="1" x14ac:dyDescent="0.15">
      <c r="A26" s="196" t="s">
        <v>286</v>
      </c>
      <c r="B26" s="123"/>
      <c r="C26" s="123"/>
      <c r="D26" s="123"/>
      <c r="E26" s="123"/>
      <c r="F26" s="123"/>
      <c r="G26" s="123"/>
      <c r="H26" s="123"/>
      <c r="I26" s="123"/>
      <c r="J26" s="123"/>
      <c r="K26" s="123"/>
      <c r="L26" s="123"/>
      <c r="M26" s="123"/>
      <c r="N26" s="123"/>
      <c r="Q26" s="152"/>
    </row>
    <row r="27" spans="1:58" ht="15" customHeight="1" x14ac:dyDescent="0.2">
      <c r="A27" s="185" t="s">
        <v>189</v>
      </c>
      <c r="B27" s="123"/>
      <c r="C27" s="123"/>
      <c r="D27" s="123"/>
      <c r="E27" s="123"/>
      <c r="F27" s="123"/>
      <c r="G27" s="123"/>
      <c r="H27" s="123"/>
      <c r="I27" s="123"/>
      <c r="J27" s="123"/>
      <c r="K27" s="123"/>
      <c r="L27" s="123"/>
      <c r="M27" s="123"/>
      <c r="N27" s="123"/>
      <c r="Q27" s="152"/>
    </row>
    <row r="28" spans="1:58" ht="15" customHeight="1" x14ac:dyDescent="0.2">
      <c r="A28" s="184" t="s">
        <v>190</v>
      </c>
      <c r="B28" s="123"/>
      <c r="C28" s="123"/>
      <c r="D28" s="123"/>
      <c r="E28" s="123"/>
      <c r="F28" s="123"/>
      <c r="G28" s="123"/>
      <c r="H28" s="123"/>
      <c r="I28" s="123"/>
      <c r="J28" s="123"/>
      <c r="K28" s="123"/>
      <c r="L28" s="123"/>
      <c r="M28" s="123"/>
      <c r="N28" s="123"/>
      <c r="Q28" s="152"/>
    </row>
    <row r="29" spans="1:58" ht="15" customHeight="1" x14ac:dyDescent="0.2">
      <c r="A29" s="185" t="s">
        <v>250</v>
      </c>
      <c r="B29" s="123"/>
      <c r="C29" s="123"/>
      <c r="D29" s="123"/>
      <c r="E29" s="123"/>
      <c r="F29" s="123"/>
      <c r="G29" s="123"/>
      <c r="H29" s="123"/>
      <c r="I29" s="123"/>
      <c r="J29" s="123"/>
      <c r="K29" s="123"/>
      <c r="L29" s="123"/>
      <c r="M29" s="123"/>
      <c r="N29" s="123"/>
      <c r="Q29" s="152"/>
    </row>
    <row r="30" spans="1:58" ht="15" customHeight="1" x14ac:dyDescent="0.15">
      <c r="A30" s="186" t="s">
        <v>67</v>
      </c>
      <c r="B30" s="187"/>
      <c r="C30" s="187"/>
      <c r="D30" s="187"/>
      <c r="E30" s="187"/>
      <c r="F30" s="187"/>
      <c r="G30" s="187"/>
      <c r="H30" s="143"/>
      <c r="I30" s="143"/>
      <c r="J30" s="143"/>
      <c r="K30" s="143"/>
      <c r="L30" s="143"/>
      <c r="M30" s="143"/>
      <c r="N30" s="143"/>
      <c r="O30" s="160"/>
      <c r="P30" s="160"/>
      <c r="Q30" s="153"/>
    </row>
    <row r="31" spans="1:58" ht="16.5" x14ac:dyDescent="0.2">
      <c r="A31" s="390"/>
      <c r="B31" s="391"/>
      <c r="C31" s="391"/>
      <c r="D31" s="391"/>
      <c r="E31" s="391"/>
      <c r="F31" s="391"/>
      <c r="G31" s="391"/>
      <c r="H31" s="391"/>
      <c r="I31" s="391"/>
      <c r="J31" s="391"/>
      <c r="K31" s="391"/>
      <c r="L31" s="391"/>
      <c r="M31" s="391"/>
      <c r="N31" s="123"/>
    </row>
    <row r="32" spans="1:58" ht="16.5" x14ac:dyDescent="0.2">
      <c r="A32" s="390"/>
      <c r="B32" s="391"/>
      <c r="C32" s="391"/>
      <c r="D32" s="391"/>
      <c r="E32" s="391"/>
      <c r="F32" s="391"/>
      <c r="G32" s="391"/>
      <c r="H32" s="391"/>
      <c r="I32" s="391"/>
      <c r="J32" s="391"/>
      <c r="K32" s="391"/>
      <c r="L32" s="391"/>
      <c r="M32" s="391"/>
      <c r="N32" s="123"/>
    </row>
    <row r="33" spans="1:14" ht="16.5" x14ac:dyDescent="0.2">
      <c r="A33" s="390"/>
      <c r="B33" s="391"/>
      <c r="C33" s="391"/>
      <c r="D33" s="391"/>
      <c r="E33" s="391"/>
      <c r="F33" s="391"/>
      <c r="G33" s="391"/>
      <c r="H33" s="391"/>
      <c r="I33" s="391"/>
      <c r="J33" s="391"/>
      <c r="K33" s="391"/>
      <c r="L33" s="391"/>
      <c r="M33" s="391"/>
      <c r="N33" s="123"/>
    </row>
    <row r="34" spans="1:14" ht="17.25" x14ac:dyDescent="0.2">
      <c r="A34" s="392"/>
      <c r="B34" s="393"/>
      <c r="C34" s="393"/>
      <c r="D34" s="393"/>
      <c r="E34" s="393"/>
      <c r="F34" s="393"/>
      <c r="G34" s="393"/>
      <c r="H34" s="393"/>
      <c r="I34" s="393"/>
      <c r="J34" s="393"/>
      <c r="K34" s="393"/>
      <c r="L34" s="393"/>
      <c r="M34" s="393"/>
      <c r="N34" s="130"/>
    </row>
    <row r="35" spans="1:14" ht="16.5" x14ac:dyDescent="0.2">
      <c r="A35" s="390"/>
      <c r="B35" s="391"/>
      <c r="C35" s="391"/>
      <c r="D35" s="391"/>
      <c r="E35" s="391"/>
      <c r="F35" s="391"/>
      <c r="G35" s="391"/>
      <c r="H35" s="391"/>
      <c r="I35" s="391"/>
      <c r="J35" s="391"/>
      <c r="K35" s="391"/>
      <c r="L35" s="391"/>
      <c r="M35" s="391"/>
      <c r="N35" s="123"/>
    </row>
    <row r="36" spans="1:14" ht="16.5" x14ac:dyDescent="0.2">
      <c r="A36" s="390"/>
      <c r="B36" s="391"/>
      <c r="C36" s="391"/>
      <c r="D36" s="391"/>
      <c r="E36" s="391"/>
      <c r="F36" s="391"/>
      <c r="G36" s="391"/>
      <c r="H36" s="391"/>
      <c r="I36" s="391"/>
      <c r="J36" s="391"/>
      <c r="K36" s="391"/>
      <c r="L36" s="391"/>
      <c r="M36" s="391"/>
      <c r="N36" s="123"/>
    </row>
    <row r="37" spans="1:14" ht="16.5" x14ac:dyDescent="0.2">
      <c r="A37" s="390"/>
      <c r="B37" s="391"/>
      <c r="C37" s="391"/>
      <c r="D37" s="391"/>
      <c r="E37" s="391"/>
      <c r="F37" s="391"/>
      <c r="G37" s="391"/>
      <c r="H37" s="391"/>
      <c r="I37" s="391"/>
      <c r="J37" s="391"/>
      <c r="K37" s="391"/>
      <c r="L37" s="391"/>
      <c r="M37" s="391"/>
      <c r="N37" s="123"/>
    </row>
    <row r="38" spans="1:14" ht="17.25" x14ac:dyDescent="0.2">
      <c r="A38" s="392"/>
      <c r="B38" s="393"/>
      <c r="C38" s="393"/>
      <c r="D38" s="393"/>
      <c r="E38" s="393"/>
      <c r="F38" s="393"/>
      <c r="G38" s="393"/>
      <c r="H38" s="393"/>
      <c r="I38" s="393"/>
      <c r="J38" s="393"/>
      <c r="K38" s="393"/>
      <c r="L38" s="393"/>
      <c r="M38" s="393"/>
      <c r="N38" s="130"/>
    </row>
    <row r="39" spans="1:14" ht="16.5" x14ac:dyDescent="0.2">
      <c r="A39" s="390"/>
      <c r="B39" s="391"/>
      <c r="C39" s="391"/>
      <c r="D39" s="391"/>
      <c r="E39" s="391"/>
      <c r="F39" s="391"/>
      <c r="G39" s="391"/>
      <c r="H39" s="391"/>
      <c r="I39" s="391"/>
      <c r="J39" s="391"/>
      <c r="K39" s="391"/>
      <c r="L39" s="391"/>
      <c r="M39" s="391"/>
      <c r="N39" s="123"/>
    </row>
    <row r="40" spans="1:14" ht="16.5" x14ac:dyDescent="0.2">
      <c r="A40" s="390"/>
      <c r="B40" s="391"/>
      <c r="C40" s="391"/>
      <c r="D40" s="391"/>
      <c r="E40" s="391"/>
      <c r="F40" s="391"/>
      <c r="G40" s="391"/>
      <c r="H40" s="391"/>
      <c r="I40" s="391"/>
      <c r="J40" s="391"/>
      <c r="K40" s="391"/>
      <c r="L40" s="391"/>
      <c r="M40" s="391"/>
      <c r="N40" s="123"/>
    </row>
    <row r="41" spans="1:14" ht="16.5" x14ac:dyDescent="0.2">
      <c r="A41" s="390"/>
      <c r="B41" s="391"/>
      <c r="C41" s="391"/>
      <c r="D41" s="391"/>
      <c r="E41" s="391"/>
      <c r="F41" s="391"/>
      <c r="G41" s="391"/>
      <c r="H41" s="391"/>
      <c r="I41" s="391"/>
      <c r="J41" s="391"/>
      <c r="K41" s="391"/>
      <c r="L41" s="391"/>
      <c r="M41" s="391"/>
      <c r="N41" s="123"/>
    </row>
    <row r="42" spans="1:14" ht="17.25" x14ac:dyDescent="0.2">
      <c r="A42" s="392"/>
      <c r="B42" s="393"/>
      <c r="C42" s="393"/>
      <c r="D42" s="393"/>
      <c r="E42" s="393"/>
      <c r="F42" s="393"/>
      <c r="G42" s="393"/>
      <c r="H42" s="393"/>
      <c r="I42" s="393"/>
      <c r="J42" s="393"/>
      <c r="K42" s="393"/>
      <c r="L42" s="393"/>
      <c r="M42" s="393"/>
      <c r="N42" s="130"/>
    </row>
    <row r="43" spans="1:14" ht="16.5" x14ac:dyDescent="0.2">
      <c r="A43" s="390"/>
      <c r="B43" s="391"/>
      <c r="C43" s="391"/>
      <c r="D43" s="391"/>
      <c r="E43" s="391"/>
      <c r="F43" s="391"/>
      <c r="G43" s="391"/>
      <c r="H43" s="391"/>
      <c r="I43" s="391"/>
      <c r="J43" s="391"/>
      <c r="K43" s="391"/>
      <c r="L43" s="391"/>
      <c r="M43" s="391"/>
      <c r="N43" s="123"/>
    </row>
    <row r="44" spans="1:14" ht="16.5" x14ac:dyDescent="0.2">
      <c r="A44" s="390"/>
      <c r="B44" s="391"/>
      <c r="C44" s="391"/>
      <c r="D44" s="391"/>
      <c r="E44" s="391"/>
      <c r="F44" s="391"/>
      <c r="G44" s="391"/>
      <c r="H44" s="391"/>
      <c r="I44" s="391"/>
      <c r="J44" s="391"/>
      <c r="K44" s="391"/>
      <c r="L44" s="391"/>
      <c r="M44" s="391"/>
      <c r="N44" s="123"/>
    </row>
    <row r="45" spans="1:14" ht="16.5" x14ac:dyDescent="0.2">
      <c r="A45" s="390"/>
      <c r="B45" s="391"/>
      <c r="C45" s="391"/>
      <c r="D45" s="391"/>
      <c r="E45" s="391"/>
      <c r="F45" s="391"/>
      <c r="G45" s="391"/>
      <c r="H45" s="391"/>
      <c r="I45" s="391"/>
      <c r="J45" s="391"/>
      <c r="K45" s="391"/>
      <c r="L45" s="391"/>
      <c r="M45" s="391"/>
      <c r="N45" s="123"/>
    </row>
    <row r="46" spans="1:14" ht="17.25" x14ac:dyDescent="0.2">
      <c r="A46" s="392"/>
      <c r="B46" s="393"/>
      <c r="C46" s="393"/>
      <c r="D46" s="393"/>
      <c r="E46" s="393"/>
      <c r="F46" s="393"/>
      <c r="G46" s="393"/>
      <c r="H46" s="393"/>
      <c r="I46" s="393"/>
      <c r="J46" s="393"/>
      <c r="K46" s="393"/>
      <c r="L46" s="393"/>
      <c r="M46" s="393"/>
      <c r="N46" s="130"/>
    </row>
    <row r="47" spans="1:14" ht="16.5" x14ac:dyDescent="0.2">
      <c r="A47" s="390"/>
      <c r="B47" s="391"/>
      <c r="C47" s="391"/>
      <c r="D47" s="391"/>
      <c r="E47" s="391"/>
      <c r="F47" s="391"/>
      <c r="G47" s="391"/>
      <c r="H47" s="391"/>
      <c r="I47" s="391"/>
      <c r="J47" s="391"/>
      <c r="K47" s="391"/>
      <c r="L47" s="391"/>
      <c r="M47" s="391"/>
      <c r="N47" s="123"/>
    </row>
    <row r="48" spans="1:14" ht="16.5" x14ac:dyDescent="0.2">
      <c r="A48" s="390"/>
      <c r="B48" s="391"/>
      <c r="C48" s="391"/>
      <c r="D48" s="391"/>
      <c r="E48" s="391"/>
      <c r="F48" s="391"/>
      <c r="G48" s="391"/>
      <c r="H48" s="391"/>
      <c r="I48" s="391"/>
      <c r="J48" s="391"/>
      <c r="K48" s="391"/>
      <c r="L48" s="391"/>
      <c r="M48" s="391"/>
      <c r="N48" s="123"/>
    </row>
    <row r="49" spans="1:14" ht="16.5" x14ac:dyDescent="0.2">
      <c r="A49" s="390"/>
      <c r="B49" s="391"/>
      <c r="C49" s="391"/>
      <c r="D49" s="391"/>
      <c r="E49" s="391"/>
      <c r="F49" s="391"/>
      <c r="G49" s="391"/>
      <c r="H49" s="391"/>
      <c r="I49" s="391"/>
      <c r="J49" s="391"/>
      <c r="K49" s="391"/>
      <c r="L49" s="391"/>
      <c r="M49" s="391"/>
      <c r="N49" s="123"/>
    </row>
  </sheetData>
  <mergeCells count="17">
    <mergeCell ref="A43:M45"/>
    <mergeCell ref="A46:M46"/>
    <mergeCell ref="A47:M49"/>
    <mergeCell ref="AB5:AN5"/>
    <mergeCell ref="A31:M33"/>
    <mergeCell ref="A34:M34"/>
    <mergeCell ref="A35:M37"/>
    <mergeCell ref="A38:M38"/>
    <mergeCell ref="A39:M41"/>
    <mergeCell ref="A42:M42"/>
    <mergeCell ref="AO5:BA5"/>
    <mergeCell ref="BB5:BF5"/>
    <mergeCell ref="A3:G3"/>
    <mergeCell ref="A5:A6"/>
    <mergeCell ref="B5:N5"/>
    <mergeCell ref="O5:AA5"/>
    <mergeCell ref="A4:G4"/>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O61"/>
  <sheetViews>
    <sheetView showGridLines="0" zoomScaleNormal="100" workbookViewId="0">
      <pane xSplit="3" ySplit="7" topLeftCell="D8" activePane="bottomRight" state="frozen"/>
      <selection pane="topRight" activeCell="D1" sqref="D1"/>
      <selection pane="bottomLeft" activeCell="A8" sqref="A8"/>
      <selection pane="bottomRight" activeCell="D8" sqref="D8"/>
    </sheetView>
  </sheetViews>
  <sheetFormatPr baseColWidth="10" defaultColWidth="11.42578125" defaultRowHeight="14.25" x14ac:dyDescent="0.25"/>
  <cols>
    <col min="1" max="1" width="53.85546875" style="13" customWidth="1"/>
    <col min="2" max="2" width="11.28515625" style="13" customWidth="1"/>
    <col min="3" max="3" width="81.28515625" style="13" customWidth="1"/>
    <col min="4" max="47" width="12.7109375" style="129" customWidth="1"/>
    <col min="48" max="48" width="13.85546875" style="129" bestFit="1" customWidth="1"/>
    <col min="49" max="49" width="12.7109375" style="129" customWidth="1"/>
    <col min="50" max="50" width="13.5703125" style="129" bestFit="1" customWidth="1"/>
    <col min="51" max="59" width="12.7109375" style="129" customWidth="1"/>
    <col min="60" max="60" width="13.85546875" style="129" bestFit="1" customWidth="1"/>
    <col min="61" max="61" width="12.7109375" style="129" customWidth="1"/>
    <col min="62" max="62" width="13.5703125" style="129" bestFit="1" customWidth="1"/>
    <col min="63" max="71" width="12.7109375" style="129" customWidth="1"/>
    <col min="72" max="72" width="13.85546875" style="129" bestFit="1" customWidth="1"/>
    <col min="73" max="73" width="12.7109375" style="129" customWidth="1"/>
    <col min="74" max="74" width="13.5703125" style="129" bestFit="1" customWidth="1"/>
    <col min="75" max="83" width="12.7109375" style="129" customWidth="1"/>
    <col min="84" max="84" width="13.85546875" style="129" bestFit="1" customWidth="1"/>
    <col min="85" max="85" width="11.42578125" style="13"/>
    <col min="86" max="87" width="13.5703125" style="13" bestFit="1" customWidth="1"/>
    <col min="88" max="91" width="13.5703125" style="13" customWidth="1"/>
    <col min="92" max="16384" width="11.42578125" style="13"/>
  </cols>
  <sheetData>
    <row r="1" spans="1:92" s="12" customFormat="1" ht="60" customHeight="1" x14ac:dyDescent="0.2">
      <c r="A1" s="386"/>
      <c r="B1" s="386"/>
      <c r="C1" s="386"/>
      <c r="D1" s="386"/>
      <c r="E1" s="386"/>
      <c r="F1" s="134"/>
      <c r="G1" s="134"/>
      <c r="H1" s="134"/>
      <c r="I1" s="134"/>
      <c r="J1" s="134"/>
      <c r="K1" s="134"/>
      <c r="L1" s="134"/>
      <c r="M1" s="134"/>
      <c r="N1" s="134"/>
      <c r="O1" s="134"/>
      <c r="P1" s="134"/>
      <c r="Q1" s="134"/>
      <c r="R1" s="134"/>
      <c r="S1" s="134"/>
      <c r="T1" s="134"/>
      <c r="U1" s="134"/>
      <c r="V1" s="134"/>
      <c r="W1" s="134"/>
      <c r="X1" s="134"/>
      <c r="Y1" s="134"/>
      <c r="Z1" s="134"/>
      <c r="AA1" s="134"/>
      <c r="AB1" s="134"/>
      <c r="AC1" s="134"/>
      <c r="AD1" s="134"/>
      <c r="AE1" s="134"/>
      <c r="AF1" s="134"/>
      <c r="AG1" s="134"/>
      <c r="AH1" s="134"/>
      <c r="AI1" s="134"/>
      <c r="AJ1" s="134"/>
      <c r="AK1" s="134"/>
      <c r="AL1" s="134"/>
      <c r="AM1" s="134"/>
      <c r="AN1" s="134"/>
      <c r="AO1" s="134"/>
      <c r="AP1" s="134"/>
      <c r="AQ1" s="134"/>
      <c r="AR1" s="134"/>
      <c r="AS1" s="134"/>
      <c r="AT1" s="134"/>
      <c r="AU1" s="134"/>
      <c r="AV1" s="134"/>
      <c r="AW1" s="134"/>
      <c r="AX1" s="134"/>
      <c r="AY1" s="134"/>
      <c r="AZ1" s="134"/>
      <c r="BA1" s="134"/>
      <c r="BB1" s="134"/>
      <c r="BC1" s="134"/>
      <c r="BD1" s="134"/>
      <c r="BE1" s="134"/>
      <c r="BF1" s="134"/>
      <c r="BG1" s="134"/>
      <c r="BH1" s="134"/>
      <c r="BI1" s="134"/>
      <c r="BJ1" s="134"/>
      <c r="BK1" s="134"/>
      <c r="BL1" s="134"/>
      <c r="BM1" s="134"/>
      <c r="BN1" s="134"/>
      <c r="BO1" s="134"/>
      <c r="BP1" s="134"/>
      <c r="BQ1" s="134"/>
      <c r="BR1" s="134"/>
      <c r="BS1" s="134"/>
      <c r="BT1" s="134"/>
      <c r="BU1" s="134"/>
      <c r="BV1" s="134"/>
      <c r="BW1" s="134"/>
      <c r="BX1" s="134"/>
      <c r="BY1" s="134"/>
      <c r="BZ1" s="134"/>
      <c r="CA1" s="134"/>
      <c r="CB1" s="134"/>
      <c r="CC1" s="134"/>
      <c r="CD1" s="134"/>
      <c r="CE1" s="134"/>
      <c r="CF1" s="134"/>
    </row>
    <row r="2" spans="1:92" s="12" customFormat="1" ht="30.75" customHeight="1" x14ac:dyDescent="0.2">
      <c r="A2" s="386"/>
      <c r="B2" s="386"/>
      <c r="C2" s="386"/>
      <c r="D2" s="386"/>
      <c r="E2" s="386"/>
      <c r="F2" s="134"/>
      <c r="G2" s="134"/>
      <c r="H2" s="134"/>
      <c r="I2" s="134"/>
      <c r="J2" s="134"/>
      <c r="K2" s="134"/>
      <c r="L2" s="134"/>
      <c r="M2" s="134"/>
      <c r="N2" s="134"/>
      <c r="O2" s="134"/>
      <c r="P2" s="134"/>
      <c r="Q2" s="134"/>
      <c r="R2" s="134"/>
      <c r="S2" s="134"/>
      <c r="T2" s="134"/>
      <c r="U2" s="134"/>
      <c r="V2" s="134"/>
      <c r="W2" s="134"/>
      <c r="X2" s="134"/>
      <c r="Y2" s="134"/>
      <c r="Z2" s="134"/>
      <c r="AA2" s="134"/>
      <c r="AB2" s="134"/>
      <c r="AC2" s="134"/>
      <c r="AD2" s="134"/>
      <c r="AE2" s="134"/>
      <c r="AF2" s="134"/>
      <c r="AG2" s="134"/>
      <c r="AH2" s="134"/>
      <c r="AI2" s="134"/>
      <c r="AJ2" s="134"/>
      <c r="AK2" s="134"/>
      <c r="AL2" s="134"/>
      <c r="AM2" s="134"/>
      <c r="AN2" s="134"/>
      <c r="AO2" s="134"/>
      <c r="AP2" s="134"/>
      <c r="AQ2" s="134"/>
      <c r="AR2" s="134"/>
      <c r="AS2" s="134"/>
      <c r="AT2" s="134"/>
      <c r="AU2" s="134"/>
      <c r="AV2" s="134"/>
      <c r="AW2" s="134"/>
      <c r="AX2" s="134"/>
      <c r="AY2" s="134"/>
      <c r="AZ2" s="134"/>
      <c r="BA2" s="134"/>
      <c r="BB2" s="134"/>
      <c r="BC2" s="134"/>
      <c r="BD2" s="134"/>
      <c r="BE2" s="134"/>
      <c r="BF2" s="134"/>
      <c r="BG2" s="134"/>
      <c r="BH2" s="134"/>
      <c r="BI2" s="134"/>
      <c r="BJ2" s="134"/>
      <c r="BK2" s="134"/>
      <c r="BL2" s="134"/>
      <c r="BM2" s="134"/>
      <c r="BN2" s="134"/>
      <c r="BO2" s="134"/>
      <c r="BP2" s="134"/>
      <c r="BQ2" s="134"/>
      <c r="BR2" s="134"/>
      <c r="BS2" s="134"/>
      <c r="BT2" s="134"/>
      <c r="BU2" s="134"/>
      <c r="BV2" s="134"/>
      <c r="BW2" s="134"/>
      <c r="BX2" s="134"/>
      <c r="BY2" s="134"/>
      <c r="BZ2" s="134"/>
      <c r="CA2" s="134"/>
      <c r="CB2" s="134"/>
      <c r="CC2" s="134"/>
      <c r="CD2" s="134"/>
      <c r="CE2" s="134"/>
      <c r="CF2" s="134"/>
    </row>
    <row r="3" spans="1:92" s="12" customFormat="1" ht="14.1" customHeight="1" x14ac:dyDescent="0.2">
      <c r="A3" s="383" t="s">
        <v>0</v>
      </c>
      <c r="B3" s="383"/>
      <c r="C3" s="383"/>
      <c r="D3" s="383"/>
      <c r="E3" s="383"/>
      <c r="F3" s="167"/>
      <c r="G3" s="167"/>
      <c r="H3" s="134"/>
      <c r="I3" s="134"/>
      <c r="J3" s="134"/>
      <c r="K3" s="134"/>
      <c r="L3" s="134"/>
      <c r="M3" s="134"/>
      <c r="N3" s="134"/>
      <c r="O3" s="134"/>
      <c r="P3" s="134"/>
      <c r="Q3" s="134"/>
      <c r="R3" s="134"/>
      <c r="S3" s="134"/>
      <c r="T3" s="134"/>
      <c r="U3" s="134"/>
      <c r="V3" s="134"/>
      <c r="W3" s="134"/>
      <c r="X3" s="134"/>
      <c r="Y3" s="134"/>
      <c r="Z3" s="134"/>
      <c r="AA3" s="134"/>
      <c r="AB3" s="134"/>
      <c r="AC3" s="134"/>
      <c r="AD3" s="134"/>
      <c r="AE3" s="134"/>
      <c r="AF3" s="134"/>
      <c r="AG3" s="134"/>
      <c r="AH3" s="134"/>
      <c r="AI3" s="134"/>
      <c r="AJ3" s="134"/>
      <c r="AK3" s="134"/>
      <c r="AL3" s="134"/>
      <c r="AM3" s="134"/>
      <c r="AN3" s="134"/>
      <c r="AO3" s="134"/>
      <c r="AP3" s="134"/>
      <c r="AQ3" s="134"/>
      <c r="AR3" s="134"/>
      <c r="AS3" s="134"/>
      <c r="AT3" s="134"/>
      <c r="AU3" s="134"/>
      <c r="AV3" s="134"/>
      <c r="AW3" s="134"/>
      <c r="AX3" s="134"/>
      <c r="AY3" s="134"/>
      <c r="AZ3" s="134"/>
      <c r="BA3" s="134"/>
      <c r="BB3" s="134"/>
      <c r="BC3" s="134"/>
      <c r="BD3" s="134"/>
      <c r="BE3" s="134"/>
      <c r="BF3" s="134"/>
      <c r="BG3" s="134"/>
      <c r="BH3" s="134"/>
      <c r="BI3" s="134"/>
      <c r="BJ3" s="134"/>
      <c r="BK3" s="134"/>
      <c r="BL3" s="134"/>
      <c r="BM3" s="134"/>
      <c r="BN3" s="134"/>
      <c r="BO3" s="134"/>
      <c r="BP3" s="134"/>
      <c r="BQ3" s="134"/>
      <c r="BR3" s="134"/>
      <c r="BS3" s="134"/>
      <c r="BT3" s="134"/>
      <c r="BU3" s="134"/>
      <c r="BV3" s="134"/>
      <c r="BW3" s="134"/>
      <c r="BX3" s="134"/>
      <c r="BY3" s="134"/>
      <c r="BZ3" s="134"/>
      <c r="CA3" s="134"/>
      <c r="CB3" s="134"/>
      <c r="CC3" s="134"/>
      <c r="CD3" s="134"/>
      <c r="CE3" s="134"/>
      <c r="CF3" s="134"/>
    </row>
    <row r="4" spans="1:92" s="12" customFormat="1" ht="17.100000000000001" customHeight="1" x14ac:dyDescent="0.2">
      <c r="A4" s="383"/>
      <c r="B4" s="383"/>
      <c r="C4" s="383"/>
      <c r="D4" s="383"/>
      <c r="E4" s="383"/>
      <c r="F4" s="167"/>
      <c r="G4" s="167"/>
      <c r="H4" s="134"/>
      <c r="I4" s="134"/>
      <c r="J4" s="134" t="s">
        <v>258</v>
      </c>
      <c r="K4" s="134"/>
      <c r="L4" s="134"/>
      <c r="M4" s="134"/>
      <c r="N4" s="134"/>
      <c r="O4" s="134"/>
      <c r="P4" s="134"/>
      <c r="Q4" s="134"/>
      <c r="R4" s="134"/>
      <c r="S4" s="134"/>
      <c r="T4" s="134"/>
      <c r="U4" s="134"/>
      <c r="V4" s="134"/>
      <c r="W4" s="134"/>
      <c r="X4" s="134"/>
      <c r="Y4" s="134"/>
      <c r="Z4" s="134"/>
      <c r="AA4" s="134"/>
      <c r="AB4" s="134"/>
      <c r="AC4" s="134"/>
      <c r="AD4" s="134"/>
      <c r="AE4" s="134"/>
      <c r="AF4" s="134"/>
      <c r="AG4" s="134"/>
      <c r="AH4" s="134"/>
      <c r="AI4" s="134"/>
      <c r="AJ4" s="134"/>
      <c r="AK4" s="134"/>
      <c r="AL4" s="134"/>
      <c r="AM4" s="134"/>
      <c r="AN4" s="134"/>
      <c r="AO4" s="134"/>
      <c r="AP4" s="134"/>
      <c r="AQ4" s="134"/>
      <c r="AR4" s="134"/>
      <c r="AS4" s="134"/>
      <c r="AT4" s="134"/>
      <c r="AU4" s="134"/>
      <c r="AV4" s="134"/>
      <c r="AW4" s="134"/>
      <c r="AX4" s="134"/>
      <c r="AY4" s="134"/>
      <c r="AZ4" s="134"/>
      <c r="BA4" s="134"/>
      <c r="BB4" s="134"/>
      <c r="BC4" s="134"/>
      <c r="BD4" s="134"/>
      <c r="BE4" s="134"/>
      <c r="BF4" s="134"/>
      <c r="BG4" s="134"/>
      <c r="BH4" s="134"/>
      <c r="BI4" s="134"/>
      <c r="BJ4" s="134"/>
      <c r="BK4" s="134"/>
      <c r="BL4" s="134"/>
      <c r="BM4" s="134"/>
      <c r="BN4" s="134"/>
      <c r="BO4" s="134"/>
      <c r="BP4" s="134"/>
      <c r="BQ4" s="134"/>
      <c r="BR4" s="134"/>
      <c r="BS4" s="134"/>
      <c r="BT4" s="134"/>
      <c r="BU4" s="134"/>
      <c r="BV4" s="134"/>
      <c r="BW4" s="134"/>
      <c r="BX4" s="134"/>
      <c r="BY4" s="134"/>
      <c r="BZ4" s="134"/>
      <c r="CA4" s="134"/>
      <c r="CB4" s="134"/>
      <c r="CC4" s="134"/>
      <c r="CD4" s="134"/>
      <c r="CE4" s="134"/>
      <c r="CF4" s="134"/>
    </row>
    <row r="5" spans="1:92" s="12" customFormat="1" ht="54" customHeight="1" x14ac:dyDescent="0.2">
      <c r="A5" s="409" t="s">
        <v>287</v>
      </c>
      <c r="B5" s="410"/>
      <c r="C5" s="410"/>
      <c r="D5" s="410"/>
      <c r="E5" s="410"/>
      <c r="F5" s="67"/>
      <c r="G5" s="67"/>
      <c r="H5" s="134"/>
      <c r="I5" s="134"/>
      <c r="J5" s="134"/>
      <c r="K5" s="134"/>
      <c r="L5" s="134"/>
      <c r="M5" s="134"/>
      <c r="N5" s="134"/>
      <c r="O5" s="134"/>
      <c r="P5" s="134"/>
      <c r="Q5" s="134"/>
      <c r="R5" s="134"/>
      <c r="S5" s="134"/>
      <c r="T5" s="134"/>
      <c r="U5" s="134"/>
      <c r="V5" s="134"/>
      <c r="W5" s="134"/>
      <c r="X5" s="134"/>
      <c r="Y5" s="134"/>
      <c r="Z5" s="134"/>
      <c r="AA5" s="134"/>
      <c r="AB5" s="134"/>
      <c r="AC5" s="134"/>
      <c r="AD5" s="134"/>
      <c r="AE5" s="134"/>
      <c r="AF5" s="134"/>
      <c r="AG5" s="134"/>
      <c r="AH5" s="134"/>
      <c r="AI5" s="134"/>
      <c r="AJ5" s="134"/>
      <c r="AK5" s="134"/>
      <c r="AL5" s="134"/>
      <c r="AM5" s="134"/>
      <c r="AN5" s="134"/>
      <c r="AO5" s="134"/>
      <c r="AP5" s="134"/>
      <c r="AQ5" s="134"/>
      <c r="AR5" s="134"/>
      <c r="AS5" s="134"/>
      <c r="AT5" s="134"/>
      <c r="AU5" s="134"/>
      <c r="AV5" s="134"/>
      <c r="AW5" s="134"/>
      <c r="AX5" s="134"/>
      <c r="AY5" s="134"/>
      <c r="AZ5" s="134"/>
      <c r="BA5" s="134"/>
      <c r="BB5" s="134"/>
      <c r="BC5" s="134"/>
      <c r="BD5" s="134"/>
      <c r="BE5" s="134"/>
      <c r="BF5" s="134"/>
      <c r="BG5" s="134"/>
      <c r="BH5" s="134"/>
      <c r="BI5" s="134"/>
      <c r="BJ5" s="134"/>
      <c r="BK5" s="134"/>
      <c r="BL5" s="134"/>
      <c r="BM5" s="134"/>
      <c r="BN5" s="134"/>
      <c r="BO5" s="134"/>
      <c r="BP5" s="134"/>
      <c r="BQ5" s="134"/>
      <c r="BR5" s="134"/>
      <c r="BS5" s="134"/>
      <c r="BT5" s="134"/>
      <c r="BU5" s="134"/>
      <c r="BV5" s="134"/>
      <c r="BW5" s="134"/>
      <c r="BX5" s="135"/>
      <c r="BY5" s="135"/>
      <c r="BZ5" s="135"/>
      <c r="CA5" s="22"/>
      <c r="CB5" s="22"/>
      <c r="CC5" s="22"/>
      <c r="CD5" s="22"/>
      <c r="CE5" s="22"/>
      <c r="CF5" s="22"/>
      <c r="CG5" s="22"/>
      <c r="CH5" s="22"/>
      <c r="CI5" s="22"/>
      <c r="CJ5" s="128"/>
      <c r="CK5" s="128"/>
      <c r="CL5" s="128"/>
      <c r="CM5" s="128"/>
    </row>
    <row r="6" spans="1:92" s="219" customFormat="1" ht="21" customHeight="1" x14ac:dyDescent="0.2">
      <c r="A6" s="407" t="s">
        <v>253</v>
      </c>
      <c r="B6" s="388" t="s">
        <v>288</v>
      </c>
      <c r="C6" s="388" t="s">
        <v>70</v>
      </c>
      <c r="D6" s="406">
        <v>2013</v>
      </c>
      <c r="E6" s="406"/>
      <c r="F6" s="406"/>
      <c r="G6" s="406"/>
      <c r="H6" s="406">
        <v>2014</v>
      </c>
      <c r="I6" s="406"/>
      <c r="J6" s="406"/>
      <c r="K6" s="406"/>
      <c r="L6" s="406">
        <v>2015</v>
      </c>
      <c r="M6" s="406"/>
      <c r="N6" s="406"/>
      <c r="O6" s="406"/>
      <c r="P6" s="406">
        <v>2016</v>
      </c>
      <c r="Q6" s="406"/>
      <c r="R6" s="406"/>
      <c r="S6" s="406"/>
      <c r="T6" s="406">
        <v>2017</v>
      </c>
      <c r="U6" s="406"/>
      <c r="V6" s="406"/>
      <c r="W6" s="406"/>
      <c r="X6" s="406">
        <v>2018</v>
      </c>
      <c r="Y6" s="406"/>
      <c r="Z6" s="406"/>
      <c r="AA6" s="406"/>
      <c r="AB6" s="406">
        <v>2019</v>
      </c>
      <c r="AC6" s="406"/>
      <c r="AD6" s="406"/>
      <c r="AE6" s="406"/>
      <c r="AF6" s="406">
        <v>2020</v>
      </c>
      <c r="AG6" s="406"/>
      <c r="AH6" s="406"/>
      <c r="AI6" s="406"/>
      <c r="AJ6" s="406">
        <v>2021</v>
      </c>
      <c r="AK6" s="406"/>
      <c r="AL6" s="406"/>
      <c r="AM6" s="406"/>
      <c r="AN6" s="406" t="s">
        <v>34</v>
      </c>
      <c r="AO6" s="406"/>
      <c r="AP6" s="406"/>
      <c r="AQ6" s="406"/>
      <c r="AR6" s="406"/>
      <c r="AS6" s="406"/>
      <c r="AT6" s="406"/>
      <c r="AU6" s="406"/>
      <c r="AV6" s="406"/>
      <c r="AW6" s="406"/>
      <c r="AX6" s="406"/>
      <c r="AY6" s="406"/>
      <c r="AZ6" s="406" t="s">
        <v>35</v>
      </c>
      <c r="BA6" s="406"/>
      <c r="BB6" s="406"/>
      <c r="BC6" s="406"/>
      <c r="BD6" s="406"/>
      <c r="BE6" s="406"/>
      <c r="BF6" s="406"/>
      <c r="BG6" s="406"/>
      <c r="BH6" s="406"/>
      <c r="BI6" s="406"/>
      <c r="BJ6" s="406"/>
      <c r="BK6" s="406"/>
      <c r="BL6" s="406" t="s">
        <v>36</v>
      </c>
      <c r="BM6" s="406"/>
      <c r="BN6" s="406"/>
      <c r="BO6" s="406"/>
      <c r="BP6" s="406"/>
      <c r="BQ6" s="406"/>
      <c r="BR6" s="406"/>
      <c r="BS6" s="406"/>
      <c r="BT6" s="406"/>
      <c r="BU6" s="406"/>
      <c r="BV6" s="406"/>
      <c r="BW6" s="406"/>
      <c r="BX6" s="406" t="s">
        <v>37</v>
      </c>
      <c r="BY6" s="406"/>
      <c r="BZ6" s="406"/>
      <c r="CA6" s="406"/>
      <c r="CB6" s="406"/>
      <c r="CC6" s="406"/>
      <c r="CD6" s="406"/>
      <c r="CE6" s="406"/>
      <c r="CF6" s="406"/>
      <c r="CG6" s="406"/>
      <c r="CH6" s="406"/>
      <c r="CI6" s="406"/>
      <c r="CJ6" s="406" t="s">
        <v>38</v>
      </c>
      <c r="CK6" s="406"/>
      <c r="CL6" s="406"/>
      <c r="CM6" s="406"/>
      <c r="CN6" s="406"/>
    </row>
    <row r="7" spans="1:92" s="219" customFormat="1" ht="33.75" customHeight="1" x14ac:dyDescent="0.2">
      <c r="A7" s="408"/>
      <c r="B7" s="389"/>
      <c r="C7" s="389"/>
      <c r="D7" s="131" t="s">
        <v>289</v>
      </c>
      <c r="E7" s="131" t="s">
        <v>290</v>
      </c>
      <c r="F7" s="131" t="s">
        <v>291</v>
      </c>
      <c r="G7" s="131" t="s">
        <v>292</v>
      </c>
      <c r="H7" s="131" t="s">
        <v>289</v>
      </c>
      <c r="I7" s="131" t="s">
        <v>290</v>
      </c>
      <c r="J7" s="131" t="s">
        <v>291</v>
      </c>
      <c r="K7" s="131" t="s">
        <v>292</v>
      </c>
      <c r="L7" s="131" t="s">
        <v>289</v>
      </c>
      <c r="M7" s="131" t="s">
        <v>290</v>
      </c>
      <c r="N7" s="131" t="s">
        <v>291</v>
      </c>
      <c r="O7" s="131" t="s">
        <v>292</v>
      </c>
      <c r="P7" s="131" t="s">
        <v>289</v>
      </c>
      <c r="Q7" s="131" t="s">
        <v>290</v>
      </c>
      <c r="R7" s="131" t="s">
        <v>291</v>
      </c>
      <c r="S7" s="131" t="s">
        <v>292</v>
      </c>
      <c r="T7" s="131" t="s">
        <v>289</v>
      </c>
      <c r="U7" s="131" t="s">
        <v>290</v>
      </c>
      <c r="V7" s="131" t="s">
        <v>291</v>
      </c>
      <c r="W7" s="131" t="s">
        <v>292</v>
      </c>
      <c r="X7" s="131" t="s">
        <v>289</v>
      </c>
      <c r="Y7" s="131" t="s">
        <v>290</v>
      </c>
      <c r="Z7" s="131" t="s">
        <v>291</v>
      </c>
      <c r="AA7" s="133" t="s">
        <v>292</v>
      </c>
      <c r="AB7" s="131" t="s">
        <v>289</v>
      </c>
      <c r="AC7" s="131" t="s">
        <v>290</v>
      </c>
      <c r="AD7" s="131" t="s">
        <v>291</v>
      </c>
      <c r="AE7" s="131" t="s">
        <v>292</v>
      </c>
      <c r="AF7" s="131" t="s">
        <v>289</v>
      </c>
      <c r="AG7" s="131" t="s">
        <v>290</v>
      </c>
      <c r="AH7" s="131" t="s">
        <v>291</v>
      </c>
      <c r="AI7" s="131" t="s">
        <v>292</v>
      </c>
      <c r="AJ7" s="131" t="s">
        <v>289</v>
      </c>
      <c r="AK7" s="131" t="s">
        <v>290</v>
      </c>
      <c r="AL7" s="131" t="s">
        <v>291</v>
      </c>
      <c r="AM7" s="131" t="s">
        <v>292</v>
      </c>
      <c r="AN7" s="131" t="s">
        <v>39</v>
      </c>
      <c r="AO7" s="131" t="s">
        <v>40</v>
      </c>
      <c r="AP7" s="131" t="s">
        <v>41</v>
      </c>
      <c r="AQ7" s="131" t="s">
        <v>42</v>
      </c>
      <c r="AR7" s="131" t="s">
        <v>43</v>
      </c>
      <c r="AS7" s="131" t="s">
        <v>44</v>
      </c>
      <c r="AT7" s="131" t="s">
        <v>45</v>
      </c>
      <c r="AU7" s="131" t="s">
        <v>46</v>
      </c>
      <c r="AV7" s="131" t="s">
        <v>47</v>
      </c>
      <c r="AW7" s="131" t="s">
        <v>48</v>
      </c>
      <c r="AX7" s="131" t="s">
        <v>49</v>
      </c>
      <c r="AY7" s="131" t="s">
        <v>50</v>
      </c>
      <c r="AZ7" s="131" t="s">
        <v>39</v>
      </c>
      <c r="BA7" s="131" t="s">
        <v>40</v>
      </c>
      <c r="BB7" s="131" t="s">
        <v>41</v>
      </c>
      <c r="BC7" s="131" t="s">
        <v>42</v>
      </c>
      <c r="BD7" s="131" t="s">
        <v>43</v>
      </c>
      <c r="BE7" s="131" t="s">
        <v>44</v>
      </c>
      <c r="BF7" s="131" t="s">
        <v>45</v>
      </c>
      <c r="BG7" s="131" t="s">
        <v>46</v>
      </c>
      <c r="BH7" s="131" t="s">
        <v>47</v>
      </c>
      <c r="BI7" s="131" t="s">
        <v>48</v>
      </c>
      <c r="BJ7" s="131" t="s">
        <v>49</v>
      </c>
      <c r="BK7" s="131" t="s">
        <v>50</v>
      </c>
      <c r="BL7" s="131" t="s">
        <v>39</v>
      </c>
      <c r="BM7" s="131" t="s">
        <v>40</v>
      </c>
      <c r="BN7" s="131" t="s">
        <v>41</v>
      </c>
      <c r="BO7" s="131" t="s">
        <v>42</v>
      </c>
      <c r="BP7" s="131" t="s">
        <v>43</v>
      </c>
      <c r="BQ7" s="131" t="s">
        <v>44</v>
      </c>
      <c r="BR7" s="131" t="s">
        <v>45</v>
      </c>
      <c r="BS7" s="131" t="s">
        <v>46</v>
      </c>
      <c r="BT7" s="131" t="s">
        <v>47</v>
      </c>
      <c r="BU7" s="131" t="s">
        <v>48</v>
      </c>
      <c r="BV7" s="131" t="s">
        <v>49</v>
      </c>
      <c r="BW7" s="131" t="s">
        <v>50</v>
      </c>
      <c r="BX7" s="131" t="s">
        <v>39</v>
      </c>
      <c r="BY7" s="131" t="s">
        <v>40</v>
      </c>
      <c r="BZ7" s="131" t="s">
        <v>41</v>
      </c>
      <c r="CA7" s="131" t="s">
        <v>42</v>
      </c>
      <c r="CB7" s="131" t="s">
        <v>43</v>
      </c>
      <c r="CC7" s="131" t="s">
        <v>44</v>
      </c>
      <c r="CD7" s="131" t="s">
        <v>45</v>
      </c>
      <c r="CE7" s="131" t="s">
        <v>46</v>
      </c>
      <c r="CF7" s="131" t="s">
        <v>47</v>
      </c>
      <c r="CG7" s="131" t="s">
        <v>48</v>
      </c>
      <c r="CH7" s="131" t="s">
        <v>49</v>
      </c>
      <c r="CI7" s="131" t="s">
        <v>50</v>
      </c>
      <c r="CJ7" s="131" t="s">
        <v>39</v>
      </c>
      <c r="CK7" s="131" t="s">
        <v>40</v>
      </c>
      <c r="CL7" s="131" t="s">
        <v>41</v>
      </c>
      <c r="CM7" s="131" t="s">
        <v>42</v>
      </c>
      <c r="CN7" s="131" t="s">
        <v>43</v>
      </c>
    </row>
    <row r="8" spans="1:92" s="12" customFormat="1" ht="15.75" customHeight="1" x14ac:dyDescent="0.2">
      <c r="A8" s="113" t="s">
        <v>58</v>
      </c>
      <c r="B8" s="114">
        <v>101</v>
      </c>
      <c r="C8" s="115" t="s">
        <v>58</v>
      </c>
      <c r="D8" s="168">
        <v>73.546439711910395</v>
      </c>
      <c r="E8" s="168">
        <v>88.461866231039494</v>
      </c>
      <c r="F8" s="168">
        <v>97.085305042019698</v>
      </c>
      <c r="G8" s="168">
        <v>66.551969045278398</v>
      </c>
      <c r="H8" s="168">
        <v>96.629348816974698</v>
      </c>
      <c r="I8" s="168">
        <v>87.797791729879407</v>
      </c>
      <c r="J8" s="168">
        <v>57.6970029481881</v>
      </c>
      <c r="K8" s="168">
        <v>103.39064851339501</v>
      </c>
      <c r="L8" s="168">
        <v>79.700885293137304</v>
      </c>
      <c r="M8" s="168">
        <v>74.389146869257601</v>
      </c>
      <c r="N8" s="168">
        <v>89.587935396784601</v>
      </c>
      <c r="O8" s="168">
        <v>49.417247882218597</v>
      </c>
      <c r="P8" s="168">
        <v>77.394046998445901</v>
      </c>
      <c r="Q8" s="168">
        <v>64.996029306086896</v>
      </c>
      <c r="R8" s="168">
        <v>37.5998913429369</v>
      </c>
      <c r="S8" s="168">
        <v>36.294561025384198</v>
      </c>
      <c r="T8" s="168">
        <v>51.348127531326298</v>
      </c>
      <c r="U8" s="168">
        <v>53.744764873227403</v>
      </c>
      <c r="V8" s="168">
        <v>34.241009175781898</v>
      </c>
      <c r="W8" s="168">
        <v>91.2785001708816</v>
      </c>
      <c r="X8" s="168">
        <v>146.65428003698699</v>
      </c>
      <c r="Y8" s="168">
        <v>117.31477884491601</v>
      </c>
      <c r="Z8" s="168">
        <v>54.580744697407503</v>
      </c>
      <c r="AA8" s="168">
        <v>68.575302929714695</v>
      </c>
      <c r="AB8" s="168">
        <v>74.044246131024394</v>
      </c>
      <c r="AC8" s="168">
        <v>78.920346006575599</v>
      </c>
      <c r="AD8" s="168">
        <v>53.345355997242997</v>
      </c>
      <c r="AE8" s="168">
        <v>66.451581881047403</v>
      </c>
      <c r="AF8" s="168">
        <v>44.357443969273</v>
      </c>
      <c r="AG8" s="168">
        <v>29.272254732987999</v>
      </c>
      <c r="AH8" s="168">
        <v>58.174989556700098</v>
      </c>
      <c r="AI8" s="168">
        <v>97.655364005675693</v>
      </c>
      <c r="AJ8" s="168">
        <v>71.574626180969304</v>
      </c>
      <c r="AK8" s="168">
        <v>65.182673688294301</v>
      </c>
      <c r="AL8" s="168">
        <v>57.519365633417202</v>
      </c>
      <c r="AM8" s="168">
        <v>87.826364836939604</v>
      </c>
      <c r="AN8" s="168">
        <v>67.930300574323994</v>
      </c>
      <c r="AO8" s="168">
        <v>73.197423948794196</v>
      </c>
      <c r="AP8" s="168">
        <v>82.933960510513799</v>
      </c>
      <c r="AQ8" s="168">
        <v>56.317344156260397</v>
      </c>
      <c r="AR8" s="168">
        <v>102.59583753402801</v>
      </c>
      <c r="AS8" s="168">
        <v>110.191857348534</v>
      </c>
      <c r="AT8" s="168">
        <v>134.76981136969499</v>
      </c>
      <c r="AU8" s="168">
        <v>156.86265684982899</v>
      </c>
      <c r="AV8" s="168">
        <v>131.970669513838</v>
      </c>
      <c r="AW8" s="168">
        <v>121.24594490607799</v>
      </c>
      <c r="AX8" s="168">
        <v>57.556359714746499</v>
      </c>
      <c r="AY8" s="168">
        <v>104.427833573358</v>
      </c>
      <c r="AZ8" s="168">
        <v>52.073787548983603</v>
      </c>
      <c r="BA8" s="168">
        <v>81.346988494941996</v>
      </c>
      <c r="BB8" s="168">
        <v>127.582502245816</v>
      </c>
      <c r="BC8" s="168">
        <v>143.669405852876</v>
      </c>
      <c r="BD8" s="168">
        <v>79.884792502841904</v>
      </c>
      <c r="BE8" s="168">
        <v>85.863870509366294</v>
      </c>
      <c r="BF8" s="168">
        <v>118.318468812799</v>
      </c>
      <c r="BG8" s="168">
        <v>152.26033620068699</v>
      </c>
      <c r="BH8" s="168">
        <v>203.21541358131699</v>
      </c>
      <c r="BI8" s="168">
        <v>297.58601667269397</v>
      </c>
      <c r="BJ8" s="168">
        <v>72.759646780528399</v>
      </c>
      <c r="BK8" s="168">
        <v>83.724943745615505</v>
      </c>
      <c r="BL8" s="168">
        <v>56.9536158780313</v>
      </c>
      <c r="BM8" s="168">
        <v>64.143173502717204</v>
      </c>
      <c r="BN8" s="168">
        <v>65.083180313288395</v>
      </c>
      <c r="BO8" s="168">
        <v>108.97429985495999</v>
      </c>
      <c r="BP8" s="168">
        <v>112.14335047988899</v>
      </c>
      <c r="BQ8" s="168">
        <v>49.929465110725403</v>
      </c>
      <c r="BR8" s="168">
        <v>74.619435974926205</v>
      </c>
      <c r="BS8" s="168">
        <v>90.260764032368201</v>
      </c>
      <c r="BT8" s="168">
        <v>99.906248239094097</v>
      </c>
      <c r="BU8" s="168">
        <v>79.989679356769898</v>
      </c>
      <c r="BV8" s="168">
        <v>53.934555078139702</v>
      </c>
      <c r="BW8" s="168">
        <v>92.706911104059301</v>
      </c>
      <c r="BX8" s="168">
        <v>79.493854419871994</v>
      </c>
      <c r="BY8" s="168">
        <v>96.561557565177296</v>
      </c>
      <c r="BZ8" s="168">
        <v>104.472816408318</v>
      </c>
      <c r="CA8" s="168">
        <v>79.8674895420138</v>
      </c>
      <c r="CB8" s="168">
        <v>89.908024096101101</v>
      </c>
      <c r="CC8" s="168">
        <v>67.424780224528007</v>
      </c>
      <c r="CD8" s="168">
        <v>78.334429045282405</v>
      </c>
      <c r="CE8" s="168">
        <v>78.442237616865</v>
      </c>
      <c r="CF8" s="168">
        <v>60.531302854520902</v>
      </c>
      <c r="CG8" s="168">
        <v>81.475187068481304</v>
      </c>
      <c r="CH8" s="168">
        <v>79.045117191801197</v>
      </c>
      <c r="CI8" s="168">
        <v>74.8064129906668</v>
      </c>
      <c r="CJ8" s="168">
        <v>47.979888665905399</v>
      </c>
      <c r="CK8" s="168">
        <v>65.001479280221105</v>
      </c>
      <c r="CL8" s="168">
        <v>68.228882733703898</v>
      </c>
      <c r="CM8" s="168">
        <v>66.153364549635697</v>
      </c>
      <c r="CN8" s="168">
        <v>52.268786583319297</v>
      </c>
    </row>
    <row r="9" spans="1:92" s="12" customFormat="1" ht="15.75" customHeight="1" x14ac:dyDescent="0.2">
      <c r="A9" s="116" t="s">
        <v>57</v>
      </c>
      <c r="B9" s="117">
        <v>102</v>
      </c>
      <c r="C9" s="118" t="s">
        <v>128</v>
      </c>
      <c r="D9" s="169">
        <v>75.120230976415201</v>
      </c>
      <c r="E9" s="169">
        <v>98.4189832014915</v>
      </c>
      <c r="F9" s="169">
        <v>101.96314069116499</v>
      </c>
      <c r="G9" s="169">
        <v>36.251010723567802</v>
      </c>
      <c r="H9" s="169">
        <v>123.05470622309799</v>
      </c>
      <c r="I9" s="169">
        <v>100.330868503714</v>
      </c>
      <c r="J9" s="169">
        <v>64.611375062490495</v>
      </c>
      <c r="K9" s="169">
        <v>26.985583075062401</v>
      </c>
      <c r="L9" s="169">
        <v>47.5663077084535</v>
      </c>
      <c r="M9" s="169">
        <v>54.624031091375301</v>
      </c>
      <c r="N9" s="169">
        <v>79.335132414535806</v>
      </c>
      <c r="O9" s="169">
        <v>50.1783233832139</v>
      </c>
      <c r="P9" s="169">
        <v>67.080901823129395</v>
      </c>
      <c r="Q9" s="169">
        <v>52.181232127871503</v>
      </c>
      <c r="R9" s="169">
        <v>32.8993880376227</v>
      </c>
      <c r="S9" s="169">
        <v>74.118014049878894</v>
      </c>
      <c r="T9" s="169">
        <v>48.150693799674002</v>
      </c>
      <c r="U9" s="169">
        <v>60.641273963189398</v>
      </c>
      <c r="V9" s="169">
        <v>60.666120214940101</v>
      </c>
      <c r="W9" s="169">
        <v>118.489695955587</v>
      </c>
      <c r="X9" s="169">
        <v>190.81670909652999</v>
      </c>
      <c r="Y9" s="169">
        <v>120.634953316656</v>
      </c>
      <c r="Z9" s="169">
        <v>162.84959727052001</v>
      </c>
      <c r="AA9" s="169">
        <v>154.81802025086699</v>
      </c>
      <c r="AB9" s="169">
        <v>159.85547956965701</v>
      </c>
      <c r="AC9" s="169">
        <v>148.74428359103501</v>
      </c>
      <c r="AD9" s="169">
        <v>75.338006560410193</v>
      </c>
      <c r="AE9" s="169">
        <v>98.428277801538101</v>
      </c>
      <c r="AF9" s="169">
        <v>128.85626604013601</v>
      </c>
      <c r="AG9" s="169">
        <v>59.304091099489703</v>
      </c>
      <c r="AH9" s="169">
        <v>120.95340761084201</v>
      </c>
      <c r="AI9" s="169">
        <v>87.666804790336698</v>
      </c>
      <c r="AJ9" s="169">
        <v>59.339055048466498</v>
      </c>
      <c r="AK9" s="169">
        <v>91.547404266136695</v>
      </c>
      <c r="AL9" s="169">
        <v>65.159393142900498</v>
      </c>
      <c r="AM9" s="169">
        <v>108.449624545189</v>
      </c>
      <c r="AN9" s="169">
        <v>75.754084720443302</v>
      </c>
      <c r="AO9" s="169">
        <v>78.705114538468095</v>
      </c>
      <c r="AP9" s="169">
        <v>81.351199619238699</v>
      </c>
      <c r="AQ9" s="169">
        <v>65.972226372421702</v>
      </c>
      <c r="AR9" s="169">
        <v>27.1107483830252</v>
      </c>
      <c r="AS9" s="169">
        <v>145.85070338479201</v>
      </c>
      <c r="AT9" s="169">
        <v>131.56427273496101</v>
      </c>
      <c r="AU9" s="169">
        <v>90.731699346886998</v>
      </c>
      <c r="AV9" s="169">
        <v>191.94674559028201</v>
      </c>
      <c r="AW9" s="169">
        <v>118.20560893878501</v>
      </c>
      <c r="AX9" s="169">
        <v>124.914331292589</v>
      </c>
      <c r="AY9" s="169">
        <v>67.893265078107007</v>
      </c>
      <c r="AZ9" s="169">
        <v>68.486314775546006</v>
      </c>
      <c r="BA9" s="169">
        <v>101.121240556453</v>
      </c>
      <c r="BB9" s="169">
        <v>131.013818822742</v>
      </c>
      <c r="BC9" s="169">
        <v>132.73599256897299</v>
      </c>
      <c r="BD9" s="169">
        <v>140.812089531911</v>
      </c>
      <c r="BE9" s="169">
        <v>147.18219435555201</v>
      </c>
      <c r="BF9" s="169">
        <v>152.06556783433999</v>
      </c>
      <c r="BG9" s="169">
        <v>140.667336266207</v>
      </c>
      <c r="BH9" s="169">
        <v>149.55342592797399</v>
      </c>
      <c r="BI9" s="169">
        <v>177.76877645143</v>
      </c>
      <c r="BJ9" s="169">
        <v>157.60438218728601</v>
      </c>
      <c r="BK9" s="169">
        <v>156.843870019126</v>
      </c>
      <c r="BL9" s="169">
        <v>147.63043087102801</v>
      </c>
      <c r="BM9" s="169">
        <v>152.55597637862201</v>
      </c>
      <c r="BN9" s="169">
        <v>155.901111933442</v>
      </c>
      <c r="BO9" s="169">
        <v>167.186853327054</v>
      </c>
      <c r="BP9" s="169">
        <v>199.59868795326099</v>
      </c>
      <c r="BQ9" s="169">
        <v>172.09417402167699</v>
      </c>
      <c r="BR9" s="169">
        <v>200.56393422068999</v>
      </c>
      <c r="BS9" s="169">
        <v>178.96442143970901</v>
      </c>
      <c r="BT9" s="169">
        <v>129.82206657428199</v>
      </c>
      <c r="BU9" s="169">
        <v>94.511021040713899</v>
      </c>
      <c r="BV9" s="169">
        <v>122.8310585877</v>
      </c>
      <c r="BW9" s="169">
        <v>107.495571754529</v>
      </c>
      <c r="BX9" s="169">
        <v>189.49047215292501</v>
      </c>
      <c r="BY9" s="169">
        <v>184.76171378503699</v>
      </c>
      <c r="BZ9" s="169">
        <v>162.20499895653299</v>
      </c>
      <c r="CA9" s="169">
        <v>144.00705375876001</v>
      </c>
      <c r="CB9" s="169">
        <v>149.737597862532</v>
      </c>
      <c r="CC9" s="169">
        <v>147.04008066610899</v>
      </c>
      <c r="CD9" s="169">
        <v>146.82296271546099</v>
      </c>
      <c r="CE9" s="169">
        <v>121.024280962267</v>
      </c>
      <c r="CF9" s="169">
        <v>109.922928861231</v>
      </c>
      <c r="CG9" s="169">
        <v>135.50894480806801</v>
      </c>
      <c r="CH9" s="169">
        <v>134.93202065714701</v>
      </c>
      <c r="CI9" s="169">
        <v>134.65416923801899</v>
      </c>
      <c r="CJ9" s="169">
        <v>187.01160724451299</v>
      </c>
      <c r="CK9" s="169">
        <v>196.78475685703</v>
      </c>
      <c r="CL9" s="169">
        <v>192.615500909513</v>
      </c>
      <c r="CM9" s="169">
        <v>216.440025725807</v>
      </c>
      <c r="CN9" s="169">
        <v>180.534464785311</v>
      </c>
    </row>
    <row r="10" spans="1:92" s="12" customFormat="1" ht="15.75" customHeight="1" x14ac:dyDescent="0.2">
      <c r="A10" s="113" t="s">
        <v>57</v>
      </c>
      <c r="B10" s="114">
        <v>103</v>
      </c>
      <c r="C10" s="115" t="s">
        <v>126</v>
      </c>
      <c r="D10" s="168">
        <v>74.975384523299098</v>
      </c>
      <c r="E10" s="168">
        <v>77.873476326831593</v>
      </c>
      <c r="F10" s="168">
        <v>72.826593071201501</v>
      </c>
      <c r="G10" s="168">
        <v>286.83833712835099</v>
      </c>
      <c r="H10" s="168">
        <v>82.848579301500394</v>
      </c>
      <c r="I10" s="168">
        <v>126.47862938998099</v>
      </c>
      <c r="J10" s="168">
        <v>72.251771745068297</v>
      </c>
      <c r="K10" s="168">
        <v>239.970576294137</v>
      </c>
      <c r="L10" s="168">
        <v>41.828085445852501</v>
      </c>
      <c r="M10" s="168">
        <v>57.744122204630898</v>
      </c>
      <c r="N10" s="168">
        <v>30.289181706228501</v>
      </c>
      <c r="O10" s="168">
        <v>55.480713713307303</v>
      </c>
      <c r="P10" s="168">
        <v>49.535093623793699</v>
      </c>
      <c r="Q10" s="168">
        <v>38.298266629316601</v>
      </c>
      <c r="R10" s="168">
        <v>121.82027377556599</v>
      </c>
      <c r="S10" s="168">
        <v>69.731665388272603</v>
      </c>
      <c r="T10" s="168">
        <v>40.069340860291398</v>
      </c>
      <c r="U10" s="168">
        <v>129.65123537927201</v>
      </c>
      <c r="V10" s="168">
        <v>118.81801728601501</v>
      </c>
      <c r="W10" s="168">
        <v>176.237822040922</v>
      </c>
      <c r="X10" s="168">
        <v>132.520720261234</v>
      </c>
      <c r="Y10" s="168">
        <v>153.19673176180601</v>
      </c>
      <c r="Z10" s="168">
        <v>147.72815853156601</v>
      </c>
      <c r="AA10" s="168">
        <v>204.17561052435801</v>
      </c>
      <c r="AB10" s="168">
        <v>79.541642377023507</v>
      </c>
      <c r="AC10" s="168">
        <v>176.64670201801101</v>
      </c>
      <c r="AD10" s="168">
        <v>243.16680606107599</v>
      </c>
      <c r="AE10" s="168">
        <v>209.400961161933</v>
      </c>
      <c r="AF10" s="168">
        <v>122.156628822559</v>
      </c>
      <c r="AG10" s="168">
        <v>109.646489315021</v>
      </c>
      <c r="AH10" s="168">
        <v>21.377635157559201</v>
      </c>
      <c r="AI10" s="168">
        <v>24.083936625439801</v>
      </c>
      <c r="AJ10" s="168">
        <v>40.540148309596802</v>
      </c>
      <c r="AK10" s="168">
        <v>70.752569920814693</v>
      </c>
      <c r="AL10" s="168">
        <v>87.529186158926507</v>
      </c>
      <c r="AM10" s="168">
        <v>57.996363220050902</v>
      </c>
      <c r="AN10" s="168">
        <v>42.545815338445301</v>
      </c>
      <c r="AO10" s="168">
        <v>73.874111255060299</v>
      </c>
      <c r="AP10" s="168">
        <v>69.070936895538296</v>
      </c>
      <c r="AQ10" s="168">
        <v>136.010739225197</v>
      </c>
      <c r="AR10" s="168">
        <v>152.01763787615599</v>
      </c>
      <c r="AS10" s="168">
        <v>88.975254062605501</v>
      </c>
      <c r="AT10" s="168">
        <v>51.096228344979998</v>
      </c>
      <c r="AU10" s="168">
        <v>61.520152560923101</v>
      </c>
      <c r="AV10" s="168">
        <v>36.993100860520002</v>
      </c>
      <c r="AW10" s="168">
        <v>116.079989877684</v>
      </c>
      <c r="AX10" s="168">
        <v>272.288626496549</v>
      </c>
      <c r="AY10" s="168">
        <v>99.527407206340897</v>
      </c>
      <c r="AZ10" s="168">
        <v>47.2254752377358</v>
      </c>
      <c r="BA10" s="168">
        <v>86.796750328557806</v>
      </c>
      <c r="BB10" s="168">
        <v>55.434879768888401</v>
      </c>
      <c r="BC10" s="168">
        <v>123.274889743144</v>
      </c>
      <c r="BD10" s="168">
        <v>166.60797265923199</v>
      </c>
      <c r="BE10" s="168">
        <v>77.471625153175296</v>
      </c>
      <c r="BF10" s="168">
        <v>38.769468290539201</v>
      </c>
      <c r="BG10" s="168">
        <v>125.51711080106099</v>
      </c>
      <c r="BH10" s="168">
        <v>96.634604977474993</v>
      </c>
      <c r="BI10" s="168">
        <v>77.597024157912401</v>
      </c>
      <c r="BJ10" s="168">
        <v>90.505867455309797</v>
      </c>
      <c r="BK10" s="168">
        <v>49.647065669352401</v>
      </c>
      <c r="BL10" s="168">
        <v>56.023239046426902</v>
      </c>
      <c r="BM10" s="168">
        <v>51.711589116794997</v>
      </c>
      <c r="BN10" s="168">
        <v>69.332756780573305</v>
      </c>
      <c r="BO10" s="168">
        <v>65.718964802693804</v>
      </c>
      <c r="BP10" s="168">
        <v>42.858110837564901</v>
      </c>
      <c r="BQ10" s="168">
        <v>127.745387660793</v>
      </c>
      <c r="BR10" s="168">
        <v>48.225701540865501</v>
      </c>
      <c r="BS10" s="168">
        <v>106.012630502774</v>
      </c>
      <c r="BT10" s="168">
        <v>162.52252041515899</v>
      </c>
      <c r="BU10" s="168">
        <v>52.7331684673225</v>
      </c>
      <c r="BV10" s="168">
        <v>51.6762691507925</v>
      </c>
      <c r="BW10" s="168">
        <v>113.805070734322</v>
      </c>
      <c r="BX10" s="168">
        <v>2502.4001158748101</v>
      </c>
      <c r="BY10" s="168">
        <v>33.718396403027398</v>
      </c>
      <c r="BZ10" s="168">
        <v>71.151577635278898</v>
      </c>
      <c r="CA10" s="168">
        <v>789.58175794101703</v>
      </c>
      <c r="CB10" s="168">
        <v>63.312768152174201</v>
      </c>
      <c r="CC10" s="168">
        <v>174.06986475917</v>
      </c>
      <c r="CD10" s="168">
        <v>712.37907445626604</v>
      </c>
      <c r="CE10" s="168">
        <v>49.7588982982601</v>
      </c>
      <c r="CF10" s="168">
        <v>555.95203282845</v>
      </c>
      <c r="CG10" s="168">
        <v>562.21580479582099</v>
      </c>
      <c r="CH10" s="168">
        <v>89.699537445567003</v>
      </c>
      <c r="CI10" s="168">
        <v>1925.6172282812799</v>
      </c>
      <c r="CJ10" s="168">
        <v>478.43654952456501</v>
      </c>
      <c r="CK10" s="168">
        <v>416.686985314943</v>
      </c>
      <c r="CL10" s="168">
        <v>392.70759850087802</v>
      </c>
      <c r="CM10" s="168">
        <v>477.41834928633602</v>
      </c>
      <c r="CN10" s="168">
        <v>496.36068881236503</v>
      </c>
    </row>
    <row r="11" spans="1:92" s="12" customFormat="1" ht="15.75" customHeight="1" x14ac:dyDescent="0.2">
      <c r="A11" s="116" t="s">
        <v>57</v>
      </c>
      <c r="B11" s="117">
        <v>104</v>
      </c>
      <c r="C11" s="118" t="s">
        <v>132</v>
      </c>
      <c r="D11" s="169">
        <v>63.065251994524303</v>
      </c>
      <c r="E11" s="169">
        <v>131.343002998657</v>
      </c>
      <c r="F11" s="169">
        <v>145.521331378425</v>
      </c>
      <c r="G11" s="169">
        <v>99.632825604932705</v>
      </c>
      <c r="H11" s="169">
        <v>90.243603631354006</v>
      </c>
      <c r="I11" s="169">
        <v>71.718523358590502</v>
      </c>
      <c r="J11" s="169">
        <v>111.027242211047</v>
      </c>
      <c r="K11" s="169">
        <v>95.502938944620297</v>
      </c>
      <c r="L11" s="169">
        <v>107.563188649802</v>
      </c>
      <c r="M11" s="169">
        <v>61.105367459357701</v>
      </c>
      <c r="N11" s="169">
        <v>91.675508331845506</v>
      </c>
      <c r="O11" s="169">
        <v>81.978682828206303</v>
      </c>
      <c r="P11" s="169">
        <v>97.036197437504796</v>
      </c>
      <c r="Q11" s="169">
        <v>86.647713357325102</v>
      </c>
      <c r="R11" s="169">
        <v>99.048890237240997</v>
      </c>
      <c r="S11" s="169">
        <v>123.47188653066399</v>
      </c>
      <c r="T11" s="169">
        <v>91.087668265319493</v>
      </c>
      <c r="U11" s="169">
        <v>198.78019887157299</v>
      </c>
      <c r="V11" s="169">
        <v>103.565342026395</v>
      </c>
      <c r="W11" s="169">
        <v>115.329372549057</v>
      </c>
      <c r="X11" s="169">
        <v>107.99949087846301</v>
      </c>
      <c r="Y11" s="169">
        <v>123.90636677853</v>
      </c>
      <c r="Z11" s="169">
        <v>138.22707618291301</v>
      </c>
      <c r="AA11" s="169">
        <v>125.44295493885799</v>
      </c>
      <c r="AB11" s="169">
        <v>124.136380511024</v>
      </c>
      <c r="AC11" s="169">
        <v>129.34184378941299</v>
      </c>
      <c r="AD11" s="169">
        <v>135.78725953523499</v>
      </c>
      <c r="AE11" s="169">
        <v>101.130246949981</v>
      </c>
      <c r="AF11" s="169">
        <v>109.137067749339</v>
      </c>
      <c r="AG11" s="169">
        <v>89.817787745990699</v>
      </c>
      <c r="AH11" s="169">
        <v>116.39992000404</v>
      </c>
      <c r="AI11" s="169">
        <v>105.39386517964699</v>
      </c>
      <c r="AJ11" s="169">
        <v>126.258038649998</v>
      </c>
      <c r="AK11" s="169">
        <v>113.362774709918</v>
      </c>
      <c r="AL11" s="169">
        <v>171.26065595488899</v>
      </c>
      <c r="AM11" s="169">
        <v>74.001829958795597</v>
      </c>
      <c r="AN11" s="169">
        <v>70.439558246750394</v>
      </c>
      <c r="AO11" s="169">
        <v>92.995738861769098</v>
      </c>
      <c r="AP11" s="169">
        <v>97.126504141331097</v>
      </c>
      <c r="AQ11" s="169">
        <v>49.640869404054499</v>
      </c>
      <c r="AR11" s="169">
        <v>83.812153954438202</v>
      </c>
      <c r="AS11" s="169">
        <v>131.60979488194599</v>
      </c>
      <c r="AT11" s="169">
        <v>114.666469302735</v>
      </c>
      <c r="AU11" s="169">
        <v>124.022169580455</v>
      </c>
      <c r="AV11" s="169">
        <v>100.92257766867</v>
      </c>
      <c r="AW11" s="169">
        <v>161.01435112939501</v>
      </c>
      <c r="AX11" s="169">
        <v>72.785850702283497</v>
      </c>
      <c r="AY11" s="169">
        <v>100.96396212617201</v>
      </c>
      <c r="AZ11" s="169">
        <v>115.375186308179</v>
      </c>
      <c r="BA11" s="169">
        <v>137.06263139016701</v>
      </c>
      <c r="BB11" s="169">
        <v>90.904553977023795</v>
      </c>
      <c r="BC11" s="169">
        <v>70.477395318639395</v>
      </c>
      <c r="BD11" s="169">
        <v>89.1904459141698</v>
      </c>
      <c r="BE11" s="169">
        <v>72.297421152690006</v>
      </c>
      <c r="BF11" s="169">
        <v>111.910436998709</v>
      </c>
      <c r="BG11" s="169">
        <v>50.2026287279066</v>
      </c>
      <c r="BH11" s="169">
        <v>153.959400801897</v>
      </c>
      <c r="BI11" s="169">
        <v>403.65680769077898</v>
      </c>
      <c r="BJ11" s="169">
        <v>70.044138612672299</v>
      </c>
      <c r="BK11" s="169">
        <v>55.898940548989899</v>
      </c>
      <c r="BL11" s="169">
        <v>106.805110971506</v>
      </c>
      <c r="BM11" s="169">
        <v>74.287642694986502</v>
      </c>
      <c r="BN11" s="169">
        <v>71.560767537095998</v>
      </c>
      <c r="BO11" s="169">
        <v>128.61073370624601</v>
      </c>
      <c r="BP11" s="169">
        <v>112.558803174698</v>
      </c>
      <c r="BQ11" s="169">
        <v>49.6492722032947</v>
      </c>
      <c r="BR11" s="169">
        <v>47.6648635820398</v>
      </c>
      <c r="BS11" s="169">
        <v>51.0599636357653</v>
      </c>
      <c r="BT11" s="169">
        <v>90.089107263115494</v>
      </c>
      <c r="BU11" s="169">
        <v>89.960577948083298</v>
      </c>
      <c r="BV11" s="169">
        <v>65.186908736309903</v>
      </c>
      <c r="BW11" s="169">
        <v>47.815638047144297</v>
      </c>
      <c r="BX11" s="169">
        <v>40.933846767141198</v>
      </c>
      <c r="BY11" s="169">
        <v>263.54288192326601</v>
      </c>
      <c r="BZ11" s="169">
        <v>38.272071358556197</v>
      </c>
      <c r="CA11" s="169">
        <v>45.8509551626111</v>
      </c>
      <c r="CB11" s="169">
        <v>104.068152603629</v>
      </c>
      <c r="CC11" s="169">
        <v>49.146085953862702</v>
      </c>
      <c r="CD11" s="169">
        <v>90.880064371320898</v>
      </c>
      <c r="CE11" s="169">
        <v>31.528465542030101</v>
      </c>
      <c r="CF11" s="169">
        <v>36.001736393376703</v>
      </c>
      <c r="CG11" s="169">
        <v>40.636980390448599</v>
      </c>
      <c r="CH11" s="169">
        <v>41.472526021616503</v>
      </c>
      <c r="CI11" s="169">
        <v>42.666156989885401</v>
      </c>
      <c r="CJ11" s="169">
        <v>44.380876402144501</v>
      </c>
      <c r="CK11" s="169">
        <v>32.917758664298503</v>
      </c>
      <c r="CL11" s="169">
        <v>28.989016252952801</v>
      </c>
      <c r="CM11" s="169">
        <v>40.906383747682703</v>
      </c>
      <c r="CN11" s="169">
        <v>43.023655568584303</v>
      </c>
    </row>
    <row r="12" spans="1:92" s="12" customFormat="1" ht="15.75" customHeight="1" x14ac:dyDescent="0.2">
      <c r="A12" s="113" t="s">
        <v>57</v>
      </c>
      <c r="B12" s="114">
        <v>105</v>
      </c>
      <c r="C12" s="115" t="s">
        <v>130</v>
      </c>
      <c r="D12" s="168">
        <v>0</v>
      </c>
      <c r="E12" s="168">
        <v>0</v>
      </c>
      <c r="F12" s="168">
        <v>0</v>
      </c>
      <c r="G12" s="168">
        <v>0</v>
      </c>
      <c r="H12" s="168">
        <v>0</v>
      </c>
      <c r="I12" s="168">
        <v>0</v>
      </c>
      <c r="J12" s="168">
        <v>0</v>
      </c>
      <c r="K12" s="168">
        <v>0</v>
      </c>
      <c r="L12" s="168">
        <v>0</v>
      </c>
      <c r="M12" s="168">
        <v>0</v>
      </c>
      <c r="N12" s="168">
        <v>0</v>
      </c>
      <c r="O12" s="168">
        <v>0</v>
      </c>
      <c r="P12" s="168">
        <v>0</v>
      </c>
      <c r="Q12" s="168">
        <v>0</v>
      </c>
      <c r="R12" s="168">
        <v>0</v>
      </c>
      <c r="S12" s="168">
        <v>0</v>
      </c>
      <c r="T12" s="168">
        <v>0</v>
      </c>
      <c r="U12" s="168">
        <v>0</v>
      </c>
      <c r="V12" s="168">
        <v>0</v>
      </c>
      <c r="W12" s="168">
        <v>0</v>
      </c>
      <c r="X12" s="168">
        <v>0</v>
      </c>
      <c r="Y12" s="168">
        <v>0</v>
      </c>
      <c r="Z12" s="168">
        <v>0</v>
      </c>
      <c r="AA12" s="168">
        <v>0</v>
      </c>
      <c r="AB12" s="168">
        <v>0</v>
      </c>
      <c r="AC12" s="168">
        <v>0</v>
      </c>
      <c r="AD12" s="168">
        <v>0</v>
      </c>
      <c r="AE12" s="168">
        <v>0</v>
      </c>
      <c r="AF12" s="168">
        <v>0</v>
      </c>
      <c r="AG12" s="168">
        <v>0</v>
      </c>
      <c r="AH12" s="168">
        <v>0</v>
      </c>
      <c r="AI12" s="168">
        <v>0</v>
      </c>
      <c r="AJ12" s="168">
        <v>0</v>
      </c>
      <c r="AK12" s="168">
        <v>0</v>
      </c>
      <c r="AL12" s="168">
        <v>0</v>
      </c>
      <c r="AM12" s="168">
        <v>0</v>
      </c>
      <c r="AN12" s="168">
        <v>48.5034899864091</v>
      </c>
      <c r="AO12" s="168">
        <v>99.5621221098002</v>
      </c>
      <c r="AP12" s="168">
        <v>87.085495493028603</v>
      </c>
      <c r="AQ12" s="168">
        <v>99.211061544765698</v>
      </c>
      <c r="AR12" s="168">
        <v>105.07172390253299</v>
      </c>
      <c r="AS12" s="168">
        <v>144.03896731085001</v>
      </c>
      <c r="AT12" s="168">
        <v>90.061063598374204</v>
      </c>
      <c r="AU12" s="168">
        <v>141.02253543173799</v>
      </c>
      <c r="AV12" s="168">
        <v>93.438159810474602</v>
      </c>
      <c r="AW12" s="168">
        <v>103.814162694202</v>
      </c>
      <c r="AX12" s="168">
        <v>93.687039107976304</v>
      </c>
      <c r="AY12" s="168">
        <v>94.504179009848301</v>
      </c>
      <c r="AZ12" s="168">
        <v>74.610121395053099</v>
      </c>
      <c r="BA12" s="168">
        <v>75.393078948900097</v>
      </c>
      <c r="BB12" s="168">
        <v>93.632746783201497</v>
      </c>
      <c r="BC12" s="168">
        <v>106.324410554153</v>
      </c>
      <c r="BD12" s="168">
        <v>88.8251106020805</v>
      </c>
      <c r="BE12" s="168">
        <v>84.876715488474005</v>
      </c>
      <c r="BF12" s="168">
        <v>89.221241634833802</v>
      </c>
      <c r="BG12" s="168">
        <v>112.665541621369</v>
      </c>
      <c r="BH12" s="168">
        <v>95.484627460386704</v>
      </c>
      <c r="BI12" s="168">
        <v>145.37261568051201</v>
      </c>
      <c r="BJ12" s="168">
        <v>99.559509233662496</v>
      </c>
      <c r="BK12" s="168">
        <v>122.02203539485799</v>
      </c>
      <c r="BL12" s="168">
        <v>78.894095937016004</v>
      </c>
      <c r="BM12" s="168">
        <v>86.583439832287198</v>
      </c>
      <c r="BN12" s="168">
        <v>119.793850845265</v>
      </c>
      <c r="BO12" s="168">
        <v>134.682896435575</v>
      </c>
      <c r="BP12" s="168">
        <v>111.994817625889</v>
      </c>
      <c r="BQ12" s="168">
        <v>115.673467897381</v>
      </c>
      <c r="BR12" s="168">
        <v>111.843995196734</v>
      </c>
      <c r="BS12" s="168">
        <v>132.215672762586</v>
      </c>
      <c r="BT12" s="168">
        <v>101.45031136257199</v>
      </c>
      <c r="BU12" s="168">
        <v>158.14848210792701</v>
      </c>
      <c r="BV12" s="168">
        <v>136.31818745387</v>
      </c>
      <c r="BW12" s="168">
        <v>201.92352083826901</v>
      </c>
      <c r="BX12" s="168">
        <v>159.723963216252</v>
      </c>
      <c r="BY12" s="168">
        <v>96.850711691045703</v>
      </c>
      <c r="BZ12" s="168">
        <v>96.928771569136202</v>
      </c>
      <c r="CA12" s="168">
        <v>98.344301632012602</v>
      </c>
      <c r="CB12" s="168">
        <v>102.74982770502901</v>
      </c>
      <c r="CC12" s="168">
        <v>124.037458726894</v>
      </c>
      <c r="CD12" s="168">
        <v>164.105849699137</v>
      </c>
      <c r="CE12" s="168">
        <v>131.97415659926</v>
      </c>
      <c r="CF12" s="168">
        <v>135.22847384701501</v>
      </c>
      <c r="CG12" s="168">
        <v>154.940572235053</v>
      </c>
      <c r="CH12" s="168">
        <v>144.60317411451899</v>
      </c>
      <c r="CI12" s="168">
        <v>212.74311677208101</v>
      </c>
      <c r="CJ12" s="168">
        <v>114.64256371302599</v>
      </c>
      <c r="CK12" s="168">
        <v>120.257773895626</v>
      </c>
      <c r="CL12" s="168">
        <v>145.23260847082099</v>
      </c>
      <c r="CM12" s="168">
        <v>111.206056556061</v>
      </c>
      <c r="CN12" s="168">
        <v>102.581282886881</v>
      </c>
    </row>
    <row r="13" spans="1:92" s="12" customFormat="1" ht="15.75" customHeight="1" x14ac:dyDescent="0.2">
      <c r="A13" s="116" t="s">
        <v>57</v>
      </c>
      <c r="B13" s="117">
        <v>106</v>
      </c>
      <c r="C13" s="356" t="s">
        <v>136</v>
      </c>
      <c r="D13" s="169">
        <v>0</v>
      </c>
      <c r="E13" s="169">
        <v>0</v>
      </c>
      <c r="F13" s="169">
        <v>0</v>
      </c>
      <c r="G13" s="169">
        <v>0</v>
      </c>
      <c r="H13" s="169">
        <v>0</v>
      </c>
      <c r="I13" s="169">
        <v>0</v>
      </c>
      <c r="J13" s="169">
        <v>0</v>
      </c>
      <c r="K13" s="169">
        <v>0</v>
      </c>
      <c r="L13" s="169">
        <v>0</v>
      </c>
      <c r="M13" s="169">
        <v>0</v>
      </c>
      <c r="N13" s="169">
        <v>0</v>
      </c>
      <c r="O13" s="169">
        <v>0</v>
      </c>
      <c r="P13" s="169">
        <v>0</v>
      </c>
      <c r="Q13" s="169">
        <v>0</v>
      </c>
      <c r="R13" s="169">
        <v>0</v>
      </c>
      <c r="S13" s="169">
        <v>0</v>
      </c>
      <c r="T13" s="169">
        <v>0</v>
      </c>
      <c r="U13" s="169">
        <v>0</v>
      </c>
      <c r="V13" s="169">
        <v>0</v>
      </c>
      <c r="W13" s="169">
        <v>0</v>
      </c>
      <c r="X13" s="169">
        <v>0</v>
      </c>
      <c r="Y13" s="169">
        <v>0</v>
      </c>
      <c r="Z13" s="169">
        <v>0</v>
      </c>
      <c r="AA13" s="169">
        <v>0</v>
      </c>
      <c r="AB13" s="169">
        <v>0</v>
      </c>
      <c r="AC13" s="169">
        <v>0</v>
      </c>
      <c r="AD13" s="169">
        <v>0</v>
      </c>
      <c r="AE13" s="169">
        <v>0</v>
      </c>
      <c r="AF13" s="169">
        <v>0</v>
      </c>
      <c r="AG13" s="169">
        <v>0</v>
      </c>
      <c r="AH13" s="169">
        <v>0</v>
      </c>
      <c r="AI13" s="169">
        <v>0</v>
      </c>
      <c r="AJ13" s="169">
        <v>0</v>
      </c>
      <c r="AK13" s="169">
        <v>0</v>
      </c>
      <c r="AL13" s="169">
        <v>0</v>
      </c>
      <c r="AM13" s="169">
        <v>0</v>
      </c>
      <c r="AN13" s="169">
        <v>23.778017737726699</v>
      </c>
      <c r="AO13" s="169">
        <v>57.762732908665903</v>
      </c>
      <c r="AP13" s="169">
        <v>0</v>
      </c>
      <c r="AQ13" s="169">
        <v>0</v>
      </c>
      <c r="AR13" s="169">
        <v>0</v>
      </c>
      <c r="AS13" s="169">
        <v>1089.45194941561</v>
      </c>
      <c r="AT13" s="169">
        <v>0</v>
      </c>
      <c r="AU13" s="169">
        <v>29.007299938002099</v>
      </c>
      <c r="AV13" s="169">
        <v>0</v>
      </c>
      <c r="AW13" s="169">
        <v>0</v>
      </c>
      <c r="AX13" s="169">
        <v>0</v>
      </c>
      <c r="AY13" s="169">
        <v>0</v>
      </c>
      <c r="AZ13" s="169">
        <v>159.85666649001499</v>
      </c>
      <c r="BA13" s="169">
        <v>2.7344611892512698</v>
      </c>
      <c r="BB13" s="169">
        <v>0</v>
      </c>
      <c r="BC13" s="169">
        <v>12.3106573929213</v>
      </c>
      <c r="BD13" s="169">
        <v>0</v>
      </c>
      <c r="BE13" s="169">
        <v>0</v>
      </c>
      <c r="BF13" s="169">
        <v>0</v>
      </c>
      <c r="BG13" s="169">
        <v>0</v>
      </c>
      <c r="BH13" s="169">
        <v>383.27943912619298</v>
      </c>
      <c r="BI13" s="169">
        <v>0</v>
      </c>
      <c r="BJ13" s="169">
        <v>32.509023609919701</v>
      </c>
      <c r="BK13" s="169">
        <v>0</v>
      </c>
      <c r="BL13" s="169">
        <v>0</v>
      </c>
      <c r="BM13" s="169">
        <v>31.698209436737901</v>
      </c>
      <c r="BN13" s="169">
        <v>0</v>
      </c>
      <c r="BO13" s="169">
        <v>0</v>
      </c>
      <c r="BP13" s="169">
        <v>0</v>
      </c>
      <c r="BQ13" s="169">
        <v>0</v>
      </c>
      <c r="BR13" s="169">
        <v>0</v>
      </c>
      <c r="BS13" s="169">
        <v>400.38249864577398</v>
      </c>
      <c r="BT13" s="169">
        <v>0</v>
      </c>
      <c r="BU13" s="169">
        <v>0</v>
      </c>
      <c r="BV13" s="169">
        <v>3134.0579980911002</v>
      </c>
      <c r="BW13" s="169">
        <v>3394.32913115061</v>
      </c>
      <c r="BX13" s="169">
        <v>4595.3053885654199</v>
      </c>
      <c r="BY13" s="169">
        <v>3765.5763693598001</v>
      </c>
      <c r="BZ13" s="169">
        <v>7048.8752517615703</v>
      </c>
      <c r="CA13" s="169">
        <v>2735.8745692350599</v>
      </c>
      <c r="CB13" s="169">
        <v>6323.9669602814402</v>
      </c>
      <c r="CC13" s="169">
        <v>4854.4024456769203</v>
      </c>
      <c r="CD13" s="169">
        <v>94.564129063733205</v>
      </c>
      <c r="CE13" s="169">
        <v>5186.2149901339199</v>
      </c>
      <c r="CF13" s="169">
        <v>4883.6307699067702</v>
      </c>
      <c r="CG13" s="169">
        <v>4405.9447277825102</v>
      </c>
      <c r="CH13" s="169">
        <v>4495.3647931277501</v>
      </c>
      <c r="CI13" s="169">
        <v>3376.7543341155301</v>
      </c>
      <c r="CJ13" s="169">
        <v>0</v>
      </c>
      <c r="CK13" s="169">
        <v>0</v>
      </c>
      <c r="CL13" s="169">
        <v>1632.39597044581</v>
      </c>
      <c r="CM13" s="169">
        <v>6165.2030182171002</v>
      </c>
      <c r="CN13" s="169">
        <v>319.217279573241</v>
      </c>
    </row>
    <row r="14" spans="1:92" s="12" customFormat="1" ht="15.75" customHeight="1" x14ac:dyDescent="0.2">
      <c r="A14" s="113" t="s">
        <v>57</v>
      </c>
      <c r="B14" s="114">
        <v>107</v>
      </c>
      <c r="C14" s="115" t="s">
        <v>134</v>
      </c>
      <c r="D14" s="168">
        <v>0</v>
      </c>
      <c r="E14" s="168">
        <v>0</v>
      </c>
      <c r="F14" s="168">
        <v>0</v>
      </c>
      <c r="G14" s="168">
        <v>0</v>
      </c>
      <c r="H14" s="168">
        <v>0</v>
      </c>
      <c r="I14" s="168">
        <v>0</v>
      </c>
      <c r="J14" s="168">
        <v>0</v>
      </c>
      <c r="K14" s="168">
        <v>0</v>
      </c>
      <c r="L14" s="168">
        <v>0</v>
      </c>
      <c r="M14" s="168">
        <v>0</v>
      </c>
      <c r="N14" s="168">
        <v>0</v>
      </c>
      <c r="O14" s="168">
        <v>0</v>
      </c>
      <c r="P14" s="168">
        <v>0</v>
      </c>
      <c r="Q14" s="168">
        <v>0</v>
      </c>
      <c r="R14" s="168">
        <v>0</v>
      </c>
      <c r="S14" s="168">
        <v>0</v>
      </c>
      <c r="T14" s="168">
        <v>0</v>
      </c>
      <c r="U14" s="168">
        <v>0</v>
      </c>
      <c r="V14" s="168">
        <v>0</v>
      </c>
      <c r="W14" s="168">
        <v>0</v>
      </c>
      <c r="X14" s="168">
        <v>0</v>
      </c>
      <c r="Y14" s="168">
        <v>0</v>
      </c>
      <c r="Z14" s="168">
        <v>0</v>
      </c>
      <c r="AA14" s="168">
        <v>0</v>
      </c>
      <c r="AB14" s="168">
        <v>0</v>
      </c>
      <c r="AC14" s="168">
        <v>0</v>
      </c>
      <c r="AD14" s="168">
        <v>0</v>
      </c>
      <c r="AE14" s="168">
        <v>0</v>
      </c>
      <c r="AF14" s="168">
        <v>0</v>
      </c>
      <c r="AG14" s="168">
        <v>0</v>
      </c>
      <c r="AH14" s="168">
        <v>0</v>
      </c>
      <c r="AI14" s="168">
        <v>0</v>
      </c>
      <c r="AJ14" s="168">
        <v>0</v>
      </c>
      <c r="AK14" s="168">
        <v>0</v>
      </c>
      <c r="AL14" s="168">
        <v>0</v>
      </c>
      <c r="AM14" s="168">
        <v>0</v>
      </c>
      <c r="AN14" s="168">
        <v>141.877196200448</v>
      </c>
      <c r="AO14" s="168">
        <v>104.493042012104</v>
      </c>
      <c r="AP14" s="168">
        <v>90.592673622672805</v>
      </c>
      <c r="AQ14" s="168">
        <v>111.47733891580501</v>
      </c>
      <c r="AR14" s="168">
        <v>92.485955532838403</v>
      </c>
      <c r="AS14" s="168">
        <v>62.823126272968501</v>
      </c>
      <c r="AT14" s="168">
        <v>81.179686031759104</v>
      </c>
      <c r="AU14" s="168">
        <v>112.630643028752</v>
      </c>
      <c r="AV14" s="168">
        <v>78.293807202970299</v>
      </c>
      <c r="AW14" s="168">
        <v>68.076784558669303</v>
      </c>
      <c r="AX14" s="168">
        <v>116.353139116609</v>
      </c>
      <c r="AY14" s="168">
        <v>139.71660750440401</v>
      </c>
      <c r="AZ14" s="168">
        <v>150.99588243398401</v>
      </c>
      <c r="BA14" s="168">
        <v>61.877631302388799</v>
      </c>
      <c r="BB14" s="168">
        <v>164.51285096019501</v>
      </c>
      <c r="BC14" s="168">
        <v>147.775993201999</v>
      </c>
      <c r="BD14" s="168">
        <v>230.57334789950201</v>
      </c>
      <c r="BE14" s="168">
        <v>152.92068782164901</v>
      </c>
      <c r="BF14" s="168">
        <v>230.712810703739</v>
      </c>
      <c r="BG14" s="168">
        <v>143.28476704760899</v>
      </c>
      <c r="BH14" s="168">
        <v>251.64072169036601</v>
      </c>
      <c r="BI14" s="168">
        <v>157.09752985610601</v>
      </c>
      <c r="BJ14" s="168">
        <v>200.661863308862</v>
      </c>
      <c r="BK14" s="168">
        <v>205.45613108192299</v>
      </c>
      <c r="BL14" s="168">
        <v>188.20167656221099</v>
      </c>
      <c r="BM14" s="168">
        <v>128.275557028018</v>
      </c>
      <c r="BN14" s="168">
        <v>198.601875108011</v>
      </c>
      <c r="BO14" s="168">
        <v>183.90634341622601</v>
      </c>
      <c r="BP14" s="168">
        <v>167.771252651362</v>
      </c>
      <c r="BQ14" s="168">
        <v>182.08063785762201</v>
      </c>
      <c r="BR14" s="168">
        <v>198.100630941112</v>
      </c>
      <c r="BS14" s="168">
        <v>197.30903731116601</v>
      </c>
      <c r="BT14" s="168">
        <v>155.67179855285099</v>
      </c>
      <c r="BU14" s="168">
        <v>229.39502093022699</v>
      </c>
      <c r="BV14" s="168">
        <v>196.57699419468801</v>
      </c>
      <c r="BW14" s="168">
        <v>228.090653174154</v>
      </c>
      <c r="BX14" s="168">
        <v>170.34655204843301</v>
      </c>
      <c r="BY14" s="168">
        <v>172.44533686457399</v>
      </c>
      <c r="BZ14" s="168">
        <v>86.724037820277701</v>
      </c>
      <c r="CA14" s="168">
        <v>257.13364232969502</v>
      </c>
      <c r="CB14" s="168">
        <v>260.51778724168003</v>
      </c>
      <c r="CC14" s="168">
        <v>252.26694189012201</v>
      </c>
      <c r="CD14" s="168">
        <v>180.19545513976601</v>
      </c>
      <c r="CE14" s="168">
        <v>128.13770914138601</v>
      </c>
      <c r="CF14" s="168">
        <v>150.20343557402799</v>
      </c>
      <c r="CG14" s="168">
        <v>235.80370338534701</v>
      </c>
      <c r="CH14" s="168">
        <v>190.30245376934499</v>
      </c>
      <c r="CI14" s="168">
        <v>274.74947333367101</v>
      </c>
      <c r="CJ14" s="168">
        <v>154.66959200848399</v>
      </c>
      <c r="CK14" s="168">
        <v>117.50267861563501</v>
      </c>
      <c r="CL14" s="168">
        <v>117.57120609848999</v>
      </c>
      <c r="CM14" s="168">
        <v>140.07968218151501</v>
      </c>
      <c r="CN14" s="168">
        <v>166.17859436093499</v>
      </c>
    </row>
    <row r="15" spans="1:92" s="12" customFormat="1" ht="15.75" customHeight="1" x14ac:dyDescent="0.2">
      <c r="A15" s="116" t="s">
        <v>53</v>
      </c>
      <c r="B15" s="117">
        <v>208</v>
      </c>
      <c r="C15" s="118" t="s">
        <v>267</v>
      </c>
      <c r="D15" s="169">
        <v>52.751138124256101</v>
      </c>
      <c r="E15" s="169">
        <v>52.622762436951497</v>
      </c>
      <c r="F15" s="169">
        <v>39.5609991623746</v>
      </c>
      <c r="G15" s="169">
        <v>52.880027308830698</v>
      </c>
      <c r="H15" s="169">
        <v>89.964321730551902</v>
      </c>
      <c r="I15" s="169">
        <v>62.766082633350997</v>
      </c>
      <c r="J15" s="169">
        <v>80.062313062964805</v>
      </c>
      <c r="K15" s="169">
        <v>68.384835992163005</v>
      </c>
      <c r="L15" s="169">
        <v>78.818323653685894</v>
      </c>
      <c r="M15" s="169">
        <v>56.657857929770998</v>
      </c>
      <c r="N15" s="169">
        <v>73.243254521165696</v>
      </c>
      <c r="O15" s="169">
        <v>53.431656356232402</v>
      </c>
      <c r="P15" s="169">
        <v>45.922380639729198</v>
      </c>
      <c r="Q15" s="169">
        <v>55.389855768567998</v>
      </c>
      <c r="R15" s="169">
        <v>53.014677355663501</v>
      </c>
      <c r="S15" s="169">
        <v>73.313148275105107</v>
      </c>
      <c r="T15" s="169">
        <v>72.206330685489704</v>
      </c>
      <c r="U15" s="169">
        <v>81.305851107845996</v>
      </c>
      <c r="V15" s="169">
        <v>89.722609882692595</v>
      </c>
      <c r="W15" s="169">
        <v>75.232291014465304</v>
      </c>
      <c r="X15" s="169">
        <v>59.557504225771602</v>
      </c>
      <c r="Y15" s="169">
        <v>67.636182584371596</v>
      </c>
      <c r="Z15" s="169">
        <v>88.753437236588098</v>
      </c>
      <c r="AA15" s="169">
        <v>72.620260267030801</v>
      </c>
      <c r="AB15" s="169">
        <v>63.612224411550997</v>
      </c>
      <c r="AC15" s="169">
        <v>85.971041340636205</v>
      </c>
      <c r="AD15" s="169">
        <v>62.093593441901703</v>
      </c>
      <c r="AE15" s="169">
        <v>69.220480216934604</v>
      </c>
      <c r="AF15" s="169">
        <v>74.370612940977395</v>
      </c>
      <c r="AG15" s="169">
        <v>56.090059013527899</v>
      </c>
      <c r="AH15" s="169">
        <v>52.498564893188998</v>
      </c>
      <c r="AI15" s="169">
        <v>78.594190252040903</v>
      </c>
      <c r="AJ15" s="169">
        <v>80.671722951504293</v>
      </c>
      <c r="AK15" s="169">
        <v>71.101020464181701</v>
      </c>
      <c r="AL15" s="169">
        <v>101.263436443578</v>
      </c>
      <c r="AM15" s="169">
        <v>119.96412675742501</v>
      </c>
      <c r="AN15" s="169">
        <v>104.90960349543199</v>
      </c>
      <c r="AO15" s="169">
        <v>54.858339295840999</v>
      </c>
      <c r="AP15" s="169">
        <v>63.474788518563798</v>
      </c>
      <c r="AQ15" s="169">
        <v>110.939301817692</v>
      </c>
      <c r="AR15" s="169">
        <v>76.958617013045895</v>
      </c>
      <c r="AS15" s="169">
        <v>121.65428884516101</v>
      </c>
      <c r="AT15" s="169">
        <v>136.28238501553599</v>
      </c>
      <c r="AU15" s="169">
        <v>134.79563542044801</v>
      </c>
      <c r="AV15" s="169">
        <v>124.047136426249</v>
      </c>
      <c r="AW15" s="169">
        <v>68.421874824479303</v>
      </c>
      <c r="AX15" s="169">
        <v>137.471092171794</v>
      </c>
      <c r="AY15" s="169">
        <v>66.186937155757704</v>
      </c>
      <c r="AZ15" s="169">
        <v>92.789758928385893</v>
      </c>
      <c r="BA15" s="169">
        <v>53.693534873592199</v>
      </c>
      <c r="BB15" s="169">
        <v>95.211295992238007</v>
      </c>
      <c r="BC15" s="169">
        <v>54.818483681816602</v>
      </c>
      <c r="BD15" s="169">
        <v>68.810447250226304</v>
      </c>
      <c r="BE15" s="169">
        <v>69.340849153927905</v>
      </c>
      <c r="BF15" s="169">
        <v>73.671507092949</v>
      </c>
      <c r="BG15" s="169">
        <v>79.4326210810639</v>
      </c>
      <c r="BH15" s="169">
        <v>50.968763374480801</v>
      </c>
      <c r="BI15" s="169">
        <v>78.0786372525925</v>
      </c>
      <c r="BJ15" s="169">
        <v>58.8892001869783</v>
      </c>
      <c r="BK15" s="169">
        <v>75.327032490758597</v>
      </c>
      <c r="BL15" s="169">
        <v>75.363614699205698</v>
      </c>
      <c r="BM15" s="169">
        <v>75.380683992191393</v>
      </c>
      <c r="BN15" s="169">
        <v>69.522728429842005</v>
      </c>
      <c r="BO15" s="169">
        <v>99.860457321884098</v>
      </c>
      <c r="BP15" s="169">
        <v>94.843050044663897</v>
      </c>
      <c r="BQ15" s="169">
        <v>96.615314507584699</v>
      </c>
      <c r="BR15" s="169">
        <v>57.419285675433201</v>
      </c>
      <c r="BS15" s="169">
        <v>65.2614967444336</v>
      </c>
      <c r="BT15" s="169">
        <v>80.090714876625</v>
      </c>
      <c r="BU15" s="169">
        <v>96.331932720174393</v>
      </c>
      <c r="BV15" s="169">
        <v>62.717801870286401</v>
      </c>
      <c r="BW15" s="169">
        <v>68.798205893219105</v>
      </c>
      <c r="BX15" s="169">
        <v>96.923931300895404</v>
      </c>
      <c r="BY15" s="169">
        <v>53.299329837658597</v>
      </c>
      <c r="BZ15" s="169">
        <v>63.766448388204303</v>
      </c>
      <c r="CA15" s="169">
        <v>74.955626032761103</v>
      </c>
      <c r="CB15" s="169">
        <v>73.987193066520206</v>
      </c>
      <c r="CC15" s="169">
        <v>69.204275937147798</v>
      </c>
      <c r="CD15" s="169">
        <v>88.383778289755497</v>
      </c>
      <c r="CE15" s="169">
        <v>73.027501855824198</v>
      </c>
      <c r="CF15" s="169">
        <v>89.7713005532663</v>
      </c>
      <c r="CG15" s="169">
        <v>80.386299823816998</v>
      </c>
      <c r="CH15" s="169">
        <v>89.904116229183401</v>
      </c>
      <c r="CI15" s="169">
        <v>80.933456852005193</v>
      </c>
      <c r="CJ15" s="169">
        <v>82.098757225374399</v>
      </c>
      <c r="CK15" s="169">
        <v>72.643636636894499</v>
      </c>
      <c r="CL15" s="169">
        <v>109.009418070316</v>
      </c>
      <c r="CM15" s="169">
        <v>95.2010971420804</v>
      </c>
      <c r="CN15" s="169">
        <v>90.012405650533097</v>
      </c>
    </row>
    <row r="16" spans="1:92" s="12" customFormat="1" ht="15.75" customHeight="1" x14ac:dyDescent="0.2">
      <c r="A16" s="113" t="s">
        <v>53</v>
      </c>
      <c r="B16" s="114">
        <v>209</v>
      </c>
      <c r="C16" s="115" t="s">
        <v>94</v>
      </c>
      <c r="D16" s="168">
        <v>37.474312864336198</v>
      </c>
      <c r="E16" s="168">
        <v>37.486023058937498</v>
      </c>
      <c r="F16" s="168">
        <v>36.992836206956603</v>
      </c>
      <c r="G16" s="168">
        <v>32.244742629424302</v>
      </c>
      <c r="H16" s="168">
        <v>32.312700833491697</v>
      </c>
      <c r="I16" s="168">
        <v>37.620303348388298</v>
      </c>
      <c r="J16" s="168">
        <v>36.954004803405901</v>
      </c>
      <c r="K16" s="168">
        <v>58.814421707857001</v>
      </c>
      <c r="L16" s="168">
        <v>36.964473457779697</v>
      </c>
      <c r="M16" s="168">
        <v>34.694380337868999</v>
      </c>
      <c r="N16" s="168">
        <v>30.370550255225702</v>
      </c>
      <c r="O16" s="168">
        <v>36.5423777061186</v>
      </c>
      <c r="P16" s="168">
        <v>30.138051982655199</v>
      </c>
      <c r="Q16" s="168">
        <v>34.5610385185567</v>
      </c>
      <c r="R16" s="168">
        <v>33.292864928319702</v>
      </c>
      <c r="S16" s="168">
        <v>36.5593931192222</v>
      </c>
      <c r="T16" s="168">
        <v>34.228831640228201</v>
      </c>
      <c r="U16" s="168">
        <v>33.761562914224399</v>
      </c>
      <c r="V16" s="168">
        <v>43.469545947884697</v>
      </c>
      <c r="W16" s="168">
        <v>55.845223165055899</v>
      </c>
      <c r="X16" s="168">
        <v>62.679247768457401</v>
      </c>
      <c r="Y16" s="168">
        <v>60.472704980868102</v>
      </c>
      <c r="Z16" s="168">
        <v>60.359775763399099</v>
      </c>
      <c r="AA16" s="168">
        <v>62.399369976229501</v>
      </c>
      <c r="AB16" s="168">
        <v>57.9992864509287</v>
      </c>
      <c r="AC16" s="168">
        <v>60.180687017411998</v>
      </c>
      <c r="AD16" s="168">
        <v>59.175237589962798</v>
      </c>
      <c r="AE16" s="168">
        <v>50.428436575921999</v>
      </c>
      <c r="AF16" s="168">
        <v>51.562828909575998</v>
      </c>
      <c r="AG16" s="168">
        <v>41.383844032266602</v>
      </c>
      <c r="AH16" s="168">
        <v>56.507854192773799</v>
      </c>
      <c r="AI16" s="168">
        <v>57.724022389591497</v>
      </c>
      <c r="AJ16" s="168">
        <v>66.106166036395095</v>
      </c>
      <c r="AK16" s="168">
        <v>67.559311157463995</v>
      </c>
      <c r="AL16" s="168">
        <v>67.214717305855601</v>
      </c>
      <c r="AM16" s="168">
        <v>72.823691433838704</v>
      </c>
      <c r="AN16" s="168">
        <v>89.027672412653402</v>
      </c>
      <c r="AO16" s="168">
        <v>83.514603514705499</v>
      </c>
      <c r="AP16" s="168">
        <v>96.613883554102401</v>
      </c>
      <c r="AQ16" s="168">
        <v>108.15334394799</v>
      </c>
      <c r="AR16" s="168">
        <v>111.109352373375</v>
      </c>
      <c r="AS16" s="168">
        <v>132.20378257342401</v>
      </c>
      <c r="AT16" s="168">
        <v>100.86355351964001</v>
      </c>
      <c r="AU16" s="168">
        <v>100.482212483854</v>
      </c>
      <c r="AV16" s="168">
        <v>95.655268531893796</v>
      </c>
      <c r="AW16" s="168">
        <v>90.4095939662094</v>
      </c>
      <c r="AX16" s="168">
        <v>92.107287191854397</v>
      </c>
      <c r="AY16" s="168">
        <v>99.859445930297994</v>
      </c>
      <c r="AZ16" s="168">
        <v>97.615466286189601</v>
      </c>
      <c r="BA16" s="168">
        <v>85.572001035745899</v>
      </c>
      <c r="BB16" s="168">
        <v>106.75385576327101</v>
      </c>
      <c r="BC16" s="168">
        <v>96.736287035251394</v>
      </c>
      <c r="BD16" s="168">
        <v>110.205504380162</v>
      </c>
      <c r="BE16" s="168">
        <v>94.127747582631898</v>
      </c>
      <c r="BF16" s="168">
        <v>100.524797247501</v>
      </c>
      <c r="BG16" s="168">
        <v>91.5171111807297</v>
      </c>
      <c r="BH16" s="168">
        <v>96.240360414852702</v>
      </c>
      <c r="BI16" s="168">
        <v>97.061852942972493</v>
      </c>
      <c r="BJ16" s="168">
        <v>90.474505024553807</v>
      </c>
      <c r="BK16" s="168">
        <v>96.775615175964504</v>
      </c>
      <c r="BL16" s="168">
        <v>100.859655607956</v>
      </c>
      <c r="BM16" s="168">
        <v>95.611414056098099</v>
      </c>
      <c r="BN16" s="168">
        <v>104.399957457684</v>
      </c>
      <c r="BO16" s="168">
        <v>108.13478023955599</v>
      </c>
      <c r="BP16" s="168">
        <v>107.354226642787</v>
      </c>
      <c r="BQ16" s="168">
        <v>100.657215980193</v>
      </c>
      <c r="BR16" s="168">
        <v>117.591884148448</v>
      </c>
      <c r="BS16" s="168">
        <v>111.467578260715</v>
      </c>
      <c r="BT16" s="168">
        <v>106.824985371062</v>
      </c>
      <c r="BU16" s="168">
        <v>110.58858446221601</v>
      </c>
      <c r="BV16" s="168">
        <v>114.6591568165</v>
      </c>
      <c r="BW16" s="168">
        <v>122.54169212443</v>
      </c>
      <c r="BX16" s="168">
        <v>102.115203501249</v>
      </c>
      <c r="BY16" s="168">
        <v>99.570653204885701</v>
      </c>
      <c r="BZ16" s="168">
        <v>112.053814125448</v>
      </c>
      <c r="CA16" s="168">
        <v>112.35142494257001</v>
      </c>
      <c r="CB16" s="168">
        <v>128.06612857366699</v>
      </c>
      <c r="CC16" s="168">
        <v>114.705265186752</v>
      </c>
      <c r="CD16" s="168">
        <v>121.954286439233</v>
      </c>
      <c r="CE16" s="168">
        <v>125.66886630716699</v>
      </c>
      <c r="CF16" s="168">
        <v>127.344114040671</v>
      </c>
      <c r="CG16" s="168">
        <v>128.92467260787299</v>
      </c>
      <c r="CH16" s="168">
        <v>114.946356443548</v>
      </c>
      <c r="CI16" s="168">
        <v>126.856423333037</v>
      </c>
      <c r="CJ16" s="168">
        <v>118.47373720468801</v>
      </c>
      <c r="CK16" s="168">
        <v>114.366568446364</v>
      </c>
      <c r="CL16" s="168">
        <v>127.68715698694901</v>
      </c>
      <c r="CM16" s="168">
        <v>123.015696174561</v>
      </c>
      <c r="CN16" s="168">
        <v>126.350232564479</v>
      </c>
    </row>
    <row r="17" spans="1:249" s="12" customFormat="1" ht="15.75" customHeight="1" x14ac:dyDescent="0.2">
      <c r="A17" s="116" t="s">
        <v>53</v>
      </c>
      <c r="B17" s="117">
        <v>211</v>
      </c>
      <c r="C17" s="118" t="s">
        <v>90</v>
      </c>
      <c r="D17" s="169">
        <v>120.486593761615</v>
      </c>
      <c r="E17" s="169">
        <v>109.416448919362</v>
      </c>
      <c r="F17" s="169">
        <v>145.659110044496</v>
      </c>
      <c r="G17" s="169">
        <v>139.86185954995</v>
      </c>
      <c r="H17" s="169">
        <v>117.856739651175</v>
      </c>
      <c r="I17" s="169">
        <v>102.626779036279</v>
      </c>
      <c r="J17" s="169">
        <v>108.35351470419801</v>
      </c>
      <c r="K17" s="169">
        <v>96.3430077076179</v>
      </c>
      <c r="L17" s="169">
        <v>100.330733146565</v>
      </c>
      <c r="M17" s="169">
        <v>87.890845296242503</v>
      </c>
      <c r="N17" s="169">
        <v>107.44887027433199</v>
      </c>
      <c r="O17" s="169">
        <v>98.3289103495391</v>
      </c>
      <c r="P17" s="169">
        <v>97.758834755123999</v>
      </c>
      <c r="Q17" s="169">
        <v>81.225082099939499</v>
      </c>
      <c r="R17" s="169">
        <v>96.040893986002104</v>
      </c>
      <c r="S17" s="169">
        <v>93.079681668977699</v>
      </c>
      <c r="T17" s="169">
        <v>102.344746043825</v>
      </c>
      <c r="U17" s="169">
        <v>98.660191796980698</v>
      </c>
      <c r="V17" s="169">
        <v>101.606236441055</v>
      </c>
      <c r="W17" s="169">
        <v>81.491422569812201</v>
      </c>
      <c r="X17" s="169">
        <v>110.12061089436401</v>
      </c>
      <c r="Y17" s="169">
        <v>95.989571062507096</v>
      </c>
      <c r="Z17" s="169">
        <v>111.268249905969</v>
      </c>
      <c r="AA17" s="169">
        <v>93.310204374221101</v>
      </c>
      <c r="AB17" s="169">
        <v>108.279184835507</v>
      </c>
      <c r="AC17" s="169">
        <v>99.022985608201395</v>
      </c>
      <c r="AD17" s="169">
        <v>123.672388000989</v>
      </c>
      <c r="AE17" s="169">
        <v>106.01653991136899</v>
      </c>
      <c r="AF17" s="169">
        <v>102.35198801038101</v>
      </c>
      <c r="AG17" s="169">
        <v>3.98545637850959</v>
      </c>
      <c r="AH17" s="169">
        <v>4.9684269198089801</v>
      </c>
      <c r="AI17" s="169">
        <v>19.991453179666902</v>
      </c>
      <c r="AJ17" s="169">
        <v>17.1605493902284</v>
      </c>
      <c r="AK17" s="169">
        <v>20.0182183049705</v>
      </c>
      <c r="AL17" s="169">
        <v>32.896515419861601</v>
      </c>
      <c r="AM17" s="169">
        <v>62.9308476640349</v>
      </c>
      <c r="AN17" s="169">
        <v>83.395661726402693</v>
      </c>
      <c r="AO17" s="169">
        <v>54.495780092189896</v>
      </c>
      <c r="AP17" s="169">
        <v>65.9577595657383</v>
      </c>
      <c r="AQ17" s="169">
        <v>79.779023426464505</v>
      </c>
      <c r="AR17" s="169">
        <v>88.405685449543199</v>
      </c>
      <c r="AS17" s="169">
        <v>105.459340351558</v>
      </c>
      <c r="AT17" s="169">
        <v>136.27703344562099</v>
      </c>
      <c r="AU17" s="169">
        <v>126.53244625406199</v>
      </c>
      <c r="AV17" s="169">
        <v>104.13653657147201</v>
      </c>
      <c r="AW17" s="169">
        <v>105.516384078031</v>
      </c>
      <c r="AX17" s="169">
        <v>109.82448826332001</v>
      </c>
      <c r="AY17" s="169">
        <v>140.219860775597</v>
      </c>
      <c r="AZ17" s="169">
        <v>144.16300787648001</v>
      </c>
      <c r="BA17" s="169">
        <v>108.75881270414401</v>
      </c>
      <c r="BB17" s="169">
        <v>108.00865934434201</v>
      </c>
      <c r="BC17" s="169">
        <v>122.84314104329</v>
      </c>
      <c r="BD17" s="169">
        <v>110.42637808204</v>
      </c>
      <c r="BE17" s="169">
        <v>119.788992091713</v>
      </c>
      <c r="BF17" s="169">
        <v>176.638878110131</v>
      </c>
      <c r="BG17" s="169">
        <v>151.07355017271999</v>
      </c>
      <c r="BH17" s="169">
        <v>113.50752517707301</v>
      </c>
      <c r="BI17" s="169">
        <v>114.911933180096</v>
      </c>
      <c r="BJ17" s="169">
        <v>106.404787303297</v>
      </c>
      <c r="BK17" s="169">
        <v>144.887827681635</v>
      </c>
      <c r="BL17" s="169">
        <v>157.06253022913299</v>
      </c>
      <c r="BM17" s="169">
        <v>112.18071556022301</v>
      </c>
      <c r="BN17" s="169">
        <v>109.693642739651</v>
      </c>
      <c r="BO17" s="169">
        <v>104.485720591708</v>
      </c>
      <c r="BP17" s="169">
        <v>111.728957928773</v>
      </c>
      <c r="BQ17" s="169">
        <v>116.141118029252</v>
      </c>
      <c r="BR17" s="169">
        <v>160.452153128112</v>
      </c>
      <c r="BS17" s="169">
        <v>156.03274378839899</v>
      </c>
      <c r="BT17" s="169">
        <v>129.34005052798099</v>
      </c>
      <c r="BU17" s="169">
        <v>124.022880464271</v>
      </c>
      <c r="BV17" s="169">
        <v>135.14908612125501</v>
      </c>
      <c r="BW17" s="169">
        <v>180.35754417059701</v>
      </c>
      <c r="BX17" s="169">
        <v>192.297443178804</v>
      </c>
      <c r="BY17" s="169">
        <v>128.53618569403599</v>
      </c>
      <c r="BZ17" s="169">
        <v>132.40136846101299</v>
      </c>
      <c r="CA17" s="169">
        <v>137.919557961404</v>
      </c>
      <c r="CB17" s="169">
        <v>134.297916459395</v>
      </c>
      <c r="CC17" s="169">
        <v>142.61404534226199</v>
      </c>
      <c r="CD17" s="169">
        <v>185.832997256086</v>
      </c>
      <c r="CE17" s="169">
        <v>176.786283595995</v>
      </c>
      <c r="CF17" s="169">
        <v>139.80499591553399</v>
      </c>
      <c r="CG17" s="169">
        <v>142.80097933409499</v>
      </c>
      <c r="CH17" s="169">
        <v>139.16106142683901</v>
      </c>
      <c r="CI17" s="169">
        <v>187.840094987849</v>
      </c>
      <c r="CJ17" s="169">
        <v>200.045610009596</v>
      </c>
      <c r="CK17" s="169">
        <v>145.909390981272</v>
      </c>
      <c r="CL17" s="169">
        <v>154.40671233857401</v>
      </c>
      <c r="CM17" s="169">
        <v>151.97500904245601</v>
      </c>
      <c r="CN17" s="169">
        <v>151.53436726589999</v>
      </c>
    </row>
    <row r="18" spans="1:249" s="12" customFormat="1" ht="15.75" customHeight="1" x14ac:dyDescent="0.2">
      <c r="A18" s="113" t="s">
        <v>53</v>
      </c>
      <c r="B18" s="114">
        <v>212</v>
      </c>
      <c r="C18" s="115" t="s">
        <v>92</v>
      </c>
      <c r="D18" s="168">
        <v>63.950603254610698</v>
      </c>
      <c r="E18" s="168">
        <v>63.869365809129199</v>
      </c>
      <c r="F18" s="168">
        <v>74.651166332881502</v>
      </c>
      <c r="G18" s="168">
        <v>77.419923574080201</v>
      </c>
      <c r="H18" s="168">
        <v>66.3082809226335</v>
      </c>
      <c r="I18" s="168">
        <v>69.082055507659305</v>
      </c>
      <c r="J18" s="168">
        <v>72.558213986824697</v>
      </c>
      <c r="K18" s="168">
        <v>84.592863170442598</v>
      </c>
      <c r="L18" s="168">
        <v>69.870141824203699</v>
      </c>
      <c r="M18" s="168">
        <v>67.968319699438297</v>
      </c>
      <c r="N18" s="168">
        <v>64.640820379485604</v>
      </c>
      <c r="O18" s="168">
        <v>70.5891255094173</v>
      </c>
      <c r="P18" s="168">
        <v>55.504402419236101</v>
      </c>
      <c r="Q18" s="168">
        <v>51.893219842932098</v>
      </c>
      <c r="R18" s="168">
        <v>54.883266220480202</v>
      </c>
      <c r="S18" s="168">
        <v>67.380085626976097</v>
      </c>
      <c r="T18" s="168">
        <v>57.490158494847897</v>
      </c>
      <c r="U18" s="168">
        <v>60.359974466905797</v>
      </c>
      <c r="V18" s="168">
        <v>62.866205502128203</v>
      </c>
      <c r="W18" s="168">
        <v>63.701093981449702</v>
      </c>
      <c r="X18" s="168">
        <v>69.689666659492005</v>
      </c>
      <c r="Y18" s="168">
        <v>70.668967836043194</v>
      </c>
      <c r="Z18" s="168">
        <v>70.738178352880794</v>
      </c>
      <c r="AA18" s="168">
        <v>78.6073935034388</v>
      </c>
      <c r="AB18" s="168">
        <v>65.731137697017303</v>
      </c>
      <c r="AC18" s="168">
        <v>60.648237091363498</v>
      </c>
      <c r="AD18" s="168">
        <v>68.370830067600807</v>
      </c>
      <c r="AE18" s="168">
        <v>71.542004955132199</v>
      </c>
      <c r="AF18" s="168">
        <v>65.494027311662805</v>
      </c>
      <c r="AG18" s="168">
        <v>85.769100943601501</v>
      </c>
      <c r="AH18" s="168">
        <v>81.728359845207294</v>
      </c>
      <c r="AI18" s="168">
        <v>95.683047256535403</v>
      </c>
      <c r="AJ18" s="168">
        <v>86.668819860110801</v>
      </c>
      <c r="AK18" s="168">
        <v>90.565283895068404</v>
      </c>
      <c r="AL18" s="168">
        <v>112.29420495165</v>
      </c>
      <c r="AM18" s="168">
        <v>113.88262164453199</v>
      </c>
      <c r="AN18" s="168">
        <v>86.244857963953194</v>
      </c>
      <c r="AO18" s="168">
        <v>89.829984704948899</v>
      </c>
      <c r="AP18" s="168">
        <v>94.733041688976897</v>
      </c>
      <c r="AQ18" s="168">
        <v>64.907605201751693</v>
      </c>
      <c r="AR18" s="168">
        <v>102.931633341799</v>
      </c>
      <c r="AS18" s="168">
        <v>81.898528314802903</v>
      </c>
      <c r="AT18" s="168">
        <v>97.379028773464398</v>
      </c>
      <c r="AU18" s="168">
        <v>107.492587649204</v>
      </c>
      <c r="AV18" s="168">
        <v>132.52281633289701</v>
      </c>
      <c r="AW18" s="168">
        <v>115.40485856133699</v>
      </c>
      <c r="AX18" s="168">
        <v>99.445654805152699</v>
      </c>
      <c r="AY18" s="168">
        <v>127.20940266171201</v>
      </c>
      <c r="AZ18" s="168">
        <v>91.401937861799794</v>
      </c>
      <c r="BA18" s="168">
        <v>77.839515793542503</v>
      </c>
      <c r="BB18" s="168">
        <v>88.649153219862697</v>
      </c>
      <c r="BC18" s="168">
        <v>98.806705383931998</v>
      </c>
      <c r="BD18" s="168">
        <v>103.351201962747</v>
      </c>
      <c r="BE18" s="168">
        <v>85.130653178201698</v>
      </c>
      <c r="BF18" s="168">
        <v>86.971346944061807</v>
      </c>
      <c r="BG18" s="168">
        <v>88.641986427579894</v>
      </c>
      <c r="BH18" s="168">
        <v>79.882786325362403</v>
      </c>
      <c r="BI18" s="168">
        <v>95.295251583172004</v>
      </c>
      <c r="BJ18" s="168">
        <v>135.94855331861601</v>
      </c>
      <c r="BK18" s="168">
        <v>90.358786173849793</v>
      </c>
      <c r="BL18" s="168">
        <v>94.629637705985104</v>
      </c>
      <c r="BM18" s="168">
        <v>89.057646753143601</v>
      </c>
      <c r="BN18" s="168">
        <v>82.570561480825106</v>
      </c>
      <c r="BO18" s="168">
        <v>102.148375061477</v>
      </c>
      <c r="BP18" s="168">
        <v>93.989920751013202</v>
      </c>
      <c r="BQ18" s="168">
        <v>65.508048758588004</v>
      </c>
      <c r="BR18" s="168">
        <v>85.362021885553403</v>
      </c>
      <c r="BS18" s="168">
        <v>86.4202990533269</v>
      </c>
      <c r="BT18" s="168">
        <v>96.180234733850497</v>
      </c>
      <c r="BU18" s="168">
        <v>105.941102115476</v>
      </c>
      <c r="BV18" s="168">
        <v>121.862669882088</v>
      </c>
      <c r="BW18" s="168">
        <v>117.42575646112</v>
      </c>
      <c r="BX18" s="168">
        <v>108.968663707559</v>
      </c>
      <c r="BY18" s="168">
        <v>99.842897982129799</v>
      </c>
      <c r="BZ18" s="168">
        <v>104.119979241857</v>
      </c>
      <c r="CA18" s="168">
        <v>123.20708428579999</v>
      </c>
      <c r="CB18" s="168">
        <v>113.31404714411499</v>
      </c>
      <c r="CC18" s="168">
        <v>100.720445358693</v>
      </c>
      <c r="CD18" s="168">
        <v>103.42038723474801</v>
      </c>
      <c r="CE18" s="168">
        <v>107.70289454851699</v>
      </c>
      <c r="CF18" s="168">
        <v>74.770082107958004</v>
      </c>
      <c r="CG18" s="168">
        <v>116.972067501334</v>
      </c>
      <c r="CH18" s="168">
        <v>111.68272729624501</v>
      </c>
      <c r="CI18" s="168">
        <v>113.48261039981701</v>
      </c>
      <c r="CJ18" s="168">
        <v>113.654115667805</v>
      </c>
      <c r="CK18" s="168">
        <v>116.521810209796</v>
      </c>
      <c r="CL18" s="168">
        <v>121.252092031713</v>
      </c>
      <c r="CM18" s="168">
        <v>140.180609248623</v>
      </c>
      <c r="CN18" s="168">
        <v>135.04117689534701</v>
      </c>
    </row>
    <row r="19" spans="1:249" s="12" customFormat="1" ht="15.75" customHeight="1" x14ac:dyDescent="0.2">
      <c r="A19" s="116" t="s">
        <v>53</v>
      </c>
      <c r="B19" s="117">
        <v>213</v>
      </c>
      <c r="C19" s="118" t="s">
        <v>96</v>
      </c>
      <c r="D19" s="169">
        <v>54.343367087103402</v>
      </c>
      <c r="E19" s="169">
        <v>43.961833600042397</v>
      </c>
      <c r="F19" s="169">
        <v>42.789274387328902</v>
      </c>
      <c r="G19" s="169">
        <v>38.5983091799026</v>
      </c>
      <c r="H19" s="169">
        <v>69.04063416951</v>
      </c>
      <c r="I19" s="169">
        <v>57.161031835813802</v>
      </c>
      <c r="J19" s="169">
        <v>37.473408390007599</v>
      </c>
      <c r="K19" s="169">
        <v>58.360513420847298</v>
      </c>
      <c r="L19" s="169">
        <v>59.873654829614999</v>
      </c>
      <c r="M19" s="169">
        <v>59.227222172769203</v>
      </c>
      <c r="N19" s="169">
        <v>63.136214830850399</v>
      </c>
      <c r="O19" s="169">
        <v>58.656805693782303</v>
      </c>
      <c r="P19" s="169">
        <v>54.221798342501003</v>
      </c>
      <c r="Q19" s="169">
        <v>55.4989511991485</v>
      </c>
      <c r="R19" s="169">
        <v>56.464740216348297</v>
      </c>
      <c r="S19" s="169">
        <v>66.245579317868504</v>
      </c>
      <c r="T19" s="169">
        <v>85.8827933653575</v>
      </c>
      <c r="U19" s="169">
        <v>73.515204467724999</v>
      </c>
      <c r="V19" s="169">
        <v>76.047946130802302</v>
      </c>
      <c r="W19" s="169">
        <v>80.395075752938695</v>
      </c>
      <c r="X19" s="169">
        <v>90.076346318728</v>
      </c>
      <c r="Y19" s="169">
        <v>77.756934572994297</v>
      </c>
      <c r="Z19" s="169">
        <v>80.977667491766297</v>
      </c>
      <c r="AA19" s="169">
        <v>60.4821590221012</v>
      </c>
      <c r="AB19" s="169">
        <v>85.043104883195497</v>
      </c>
      <c r="AC19" s="169">
        <v>43.303871076583398</v>
      </c>
      <c r="AD19" s="169">
        <v>50.571756302131298</v>
      </c>
      <c r="AE19" s="169">
        <v>48.787691806739097</v>
      </c>
      <c r="AF19" s="169">
        <v>44.612721012172202</v>
      </c>
      <c r="AG19" s="169">
        <v>13.9682849565678</v>
      </c>
      <c r="AH19" s="169">
        <v>16.1857969195094</v>
      </c>
      <c r="AI19" s="169">
        <v>29.689957833309801</v>
      </c>
      <c r="AJ19" s="169">
        <v>55.5026232016438</v>
      </c>
      <c r="AK19" s="169">
        <v>56.775775508230602</v>
      </c>
      <c r="AL19" s="169">
        <v>51.959666245179797</v>
      </c>
      <c r="AM19" s="169">
        <v>68.928115286203806</v>
      </c>
      <c r="AN19" s="169">
        <v>106.09531200854801</v>
      </c>
      <c r="AO19" s="169">
        <v>86.429489290296402</v>
      </c>
      <c r="AP19" s="169">
        <v>58.948820503027001</v>
      </c>
      <c r="AQ19" s="169">
        <v>132.35836776730699</v>
      </c>
      <c r="AR19" s="169">
        <v>101.83172038105501</v>
      </c>
      <c r="AS19" s="169">
        <v>68.473255592445895</v>
      </c>
      <c r="AT19" s="169">
        <v>103.098977317668</v>
      </c>
      <c r="AU19" s="169">
        <v>120.29602072125699</v>
      </c>
      <c r="AV19" s="169">
        <v>113.662593423997</v>
      </c>
      <c r="AW19" s="169">
        <v>93.645813202348705</v>
      </c>
      <c r="AX19" s="169">
        <v>108.62206226660599</v>
      </c>
      <c r="AY19" s="169">
        <v>106.537567525443</v>
      </c>
      <c r="AZ19" s="169">
        <v>101.230459101628</v>
      </c>
      <c r="BA19" s="169">
        <v>103.706253475389</v>
      </c>
      <c r="BB19" s="169">
        <v>97.426775076696799</v>
      </c>
      <c r="BC19" s="169">
        <v>106.62345117288601</v>
      </c>
      <c r="BD19" s="169">
        <v>107.26475400766</v>
      </c>
      <c r="BE19" s="169">
        <v>105.26913337257299</v>
      </c>
      <c r="BF19" s="169">
        <v>104.48104168216101</v>
      </c>
      <c r="BG19" s="169">
        <v>115.550111105845</v>
      </c>
      <c r="BH19" s="169">
        <v>108.50974590656701</v>
      </c>
      <c r="BI19" s="169">
        <v>104.918415766051</v>
      </c>
      <c r="BJ19" s="169">
        <v>111.59437877034</v>
      </c>
      <c r="BK19" s="169">
        <v>113.90925336918301</v>
      </c>
      <c r="BL19" s="169">
        <v>154.30539046485401</v>
      </c>
      <c r="BM19" s="169">
        <v>129.885273684932</v>
      </c>
      <c r="BN19" s="169">
        <v>130.90107100719101</v>
      </c>
      <c r="BO19" s="169">
        <v>141.69361368511801</v>
      </c>
      <c r="BP19" s="169">
        <v>143.74853345319701</v>
      </c>
      <c r="BQ19" s="169">
        <v>147.401191972611</v>
      </c>
      <c r="BR19" s="169">
        <v>146.037653457196</v>
      </c>
      <c r="BS19" s="169">
        <v>146.33803824251601</v>
      </c>
      <c r="BT19" s="169">
        <v>137.584084667789</v>
      </c>
      <c r="BU19" s="169">
        <v>136.885747066802</v>
      </c>
      <c r="BV19" s="169">
        <v>146.085961344445</v>
      </c>
      <c r="BW19" s="169">
        <v>152.144526663352</v>
      </c>
      <c r="BX19" s="169">
        <v>175.596766711459</v>
      </c>
      <c r="BY19" s="169">
        <v>152.80219130560999</v>
      </c>
      <c r="BZ19" s="169">
        <v>139.49698688717399</v>
      </c>
      <c r="CA19" s="169">
        <v>153.57518578447301</v>
      </c>
      <c r="CB19" s="169">
        <v>153.38096877944699</v>
      </c>
      <c r="CC19" s="169">
        <v>158.01116678604299</v>
      </c>
      <c r="CD19" s="169">
        <v>167.96328436817501</v>
      </c>
      <c r="CE19" s="169">
        <v>177.359533163495</v>
      </c>
      <c r="CF19" s="169">
        <v>154.81168367774899</v>
      </c>
      <c r="CG19" s="169">
        <v>163.437792157226</v>
      </c>
      <c r="CH19" s="169">
        <v>165.73042204572801</v>
      </c>
      <c r="CI19" s="169">
        <v>171.99343369620701</v>
      </c>
      <c r="CJ19" s="169">
        <v>207.57297661898099</v>
      </c>
      <c r="CK19" s="169">
        <v>183.47740074366601</v>
      </c>
      <c r="CL19" s="169">
        <v>162.07990561021401</v>
      </c>
      <c r="CM19" s="169">
        <v>179.74575008090599</v>
      </c>
      <c r="CN19" s="169">
        <v>174.07084801510601</v>
      </c>
    </row>
    <row r="20" spans="1:249" s="12" customFormat="1" ht="15.75" customHeight="1" x14ac:dyDescent="0.2">
      <c r="A20" s="113" t="s">
        <v>53</v>
      </c>
      <c r="B20" s="114">
        <v>222</v>
      </c>
      <c r="C20" s="115" t="s">
        <v>293</v>
      </c>
      <c r="D20" s="168">
        <v>0</v>
      </c>
      <c r="E20" s="168">
        <v>0</v>
      </c>
      <c r="F20" s="168">
        <v>0</v>
      </c>
      <c r="G20" s="168">
        <v>0</v>
      </c>
      <c r="H20" s="168">
        <v>0</v>
      </c>
      <c r="I20" s="168">
        <v>0</v>
      </c>
      <c r="J20" s="168">
        <v>0</v>
      </c>
      <c r="K20" s="168">
        <v>0</v>
      </c>
      <c r="L20" s="168">
        <v>0</v>
      </c>
      <c r="M20" s="168">
        <v>0</v>
      </c>
      <c r="N20" s="168">
        <v>0</v>
      </c>
      <c r="O20" s="168">
        <v>0</v>
      </c>
      <c r="P20" s="168">
        <v>0</v>
      </c>
      <c r="Q20" s="168">
        <v>0</v>
      </c>
      <c r="R20" s="168">
        <v>0</v>
      </c>
      <c r="S20" s="168">
        <v>0</v>
      </c>
      <c r="T20" s="168">
        <v>0</v>
      </c>
      <c r="U20" s="168">
        <v>0</v>
      </c>
      <c r="V20" s="168">
        <v>0</v>
      </c>
      <c r="W20" s="168">
        <v>0</v>
      </c>
      <c r="X20" s="168">
        <v>0</v>
      </c>
      <c r="Y20" s="168">
        <v>0</v>
      </c>
      <c r="Z20" s="168">
        <v>0</v>
      </c>
      <c r="AA20" s="168">
        <v>0</v>
      </c>
      <c r="AB20" s="168">
        <v>0</v>
      </c>
      <c r="AC20" s="168">
        <v>0</v>
      </c>
      <c r="AD20" s="168">
        <v>0</v>
      </c>
      <c r="AE20" s="168">
        <v>0</v>
      </c>
      <c r="AF20" s="168">
        <v>0</v>
      </c>
      <c r="AG20" s="168">
        <v>0</v>
      </c>
      <c r="AH20" s="168">
        <v>0</v>
      </c>
      <c r="AI20" s="168">
        <v>0</v>
      </c>
      <c r="AJ20" s="168">
        <v>0</v>
      </c>
      <c r="AK20" s="168">
        <v>0</v>
      </c>
      <c r="AL20" s="168">
        <v>0</v>
      </c>
      <c r="AM20" s="168">
        <v>0</v>
      </c>
      <c r="AN20" s="168">
        <v>0</v>
      </c>
      <c r="AO20" s="168">
        <v>0</v>
      </c>
      <c r="AP20" s="168">
        <v>0</v>
      </c>
      <c r="AQ20" s="168">
        <v>0</v>
      </c>
      <c r="AR20" s="168">
        <v>0</v>
      </c>
      <c r="AS20" s="168">
        <v>0</v>
      </c>
      <c r="AT20" s="168">
        <v>0</v>
      </c>
      <c r="AU20" s="168">
        <v>0</v>
      </c>
      <c r="AV20" s="168">
        <v>0</v>
      </c>
      <c r="AW20" s="168">
        <v>0</v>
      </c>
      <c r="AX20" s="168">
        <v>0</v>
      </c>
      <c r="AY20" s="168">
        <v>0</v>
      </c>
      <c r="AZ20" s="168">
        <v>0</v>
      </c>
      <c r="BA20" s="168">
        <v>0</v>
      </c>
      <c r="BB20" s="168">
        <v>0</v>
      </c>
      <c r="BC20" s="168">
        <v>0</v>
      </c>
      <c r="BD20" s="168">
        <v>0</v>
      </c>
      <c r="BE20" s="168">
        <v>0</v>
      </c>
      <c r="BF20" s="168">
        <v>0</v>
      </c>
      <c r="BG20" s="168">
        <v>0</v>
      </c>
      <c r="BH20" s="168">
        <v>0</v>
      </c>
      <c r="BI20" s="168">
        <v>0</v>
      </c>
      <c r="BJ20" s="168">
        <v>0</v>
      </c>
      <c r="BK20" s="168">
        <v>0</v>
      </c>
      <c r="BL20" s="168">
        <v>0</v>
      </c>
      <c r="BM20" s="168">
        <v>0</v>
      </c>
      <c r="BN20" s="168">
        <v>0</v>
      </c>
      <c r="BO20" s="168">
        <v>0</v>
      </c>
      <c r="BP20" s="168">
        <v>0</v>
      </c>
      <c r="BQ20" s="168">
        <v>0</v>
      </c>
      <c r="BR20" s="168">
        <v>0</v>
      </c>
      <c r="BS20" s="168">
        <v>0</v>
      </c>
      <c r="BT20" s="168">
        <v>0</v>
      </c>
      <c r="BU20" s="168">
        <v>0</v>
      </c>
      <c r="BV20" s="168">
        <v>0</v>
      </c>
      <c r="BW20" s="168">
        <v>0</v>
      </c>
      <c r="BX20" s="168">
        <v>0</v>
      </c>
      <c r="BY20" s="168">
        <v>0</v>
      </c>
      <c r="BZ20" s="168">
        <v>0</v>
      </c>
      <c r="CA20" s="168">
        <v>0</v>
      </c>
      <c r="CB20" s="168">
        <v>0</v>
      </c>
      <c r="CC20" s="168">
        <v>0</v>
      </c>
      <c r="CD20" s="168">
        <v>0</v>
      </c>
      <c r="CE20" s="168">
        <v>0</v>
      </c>
      <c r="CF20" s="168">
        <v>0</v>
      </c>
      <c r="CG20" s="168">
        <v>0</v>
      </c>
      <c r="CH20" s="168">
        <v>0</v>
      </c>
      <c r="CI20" s="168">
        <v>0</v>
      </c>
      <c r="CJ20" s="168">
        <v>0</v>
      </c>
      <c r="CK20" s="168">
        <v>0</v>
      </c>
      <c r="CL20" s="168">
        <v>0</v>
      </c>
      <c r="CM20" s="168">
        <v>0</v>
      </c>
      <c r="CN20" s="168">
        <v>0</v>
      </c>
    </row>
    <row r="21" spans="1:249" s="12" customFormat="1" ht="15.75" customHeight="1" x14ac:dyDescent="0.2">
      <c r="A21" s="116" t="s">
        <v>53</v>
      </c>
      <c r="B21" s="117">
        <v>225</v>
      </c>
      <c r="C21" s="118" t="s">
        <v>294</v>
      </c>
      <c r="D21" s="169">
        <v>149.800703846576</v>
      </c>
      <c r="E21" s="169">
        <v>183.47014581595101</v>
      </c>
      <c r="F21" s="169">
        <v>162.00041770966001</v>
      </c>
      <c r="G21" s="169">
        <v>150.356582982866</v>
      </c>
      <c r="H21" s="169">
        <v>139.72354843041299</v>
      </c>
      <c r="I21" s="169">
        <v>125.085780802892</v>
      </c>
      <c r="J21" s="169">
        <v>151.64559849075999</v>
      </c>
      <c r="K21" s="169">
        <v>167.24345393998999</v>
      </c>
      <c r="L21" s="169">
        <v>98.628647248686804</v>
      </c>
      <c r="M21" s="169">
        <v>133.54314274909899</v>
      </c>
      <c r="N21" s="169">
        <v>124.689004615367</v>
      </c>
      <c r="O21" s="169">
        <v>55.967736474244703</v>
      </c>
      <c r="P21" s="169">
        <v>40.833975972449799</v>
      </c>
      <c r="Q21" s="169">
        <v>37.0233323641243</v>
      </c>
      <c r="R21" s="169">
        <v>53.631551434191898</v>
      </c>
      <c r="S21" s="169">
        <v>54.814347247812499</v>
      </c>
      <c r="T21" s="169">
        <v>59.437366772537999</v>
      </c>
      <c r="U21" s="169">
        <v>74.873926767304098</v>
      </c>
      <c r="V21" s="169">
        <v>70.765040844036307</v>
      </c>
      <c r="W21" s="169">
        <v>101.82015475657001</v>
      </c>
      <c r="X21" s="169">
        <v>73.620987211545994</v>
      </c>
      <c r="Y21" s="169">
        <v>53.399791981889798</v>
      </c>
      <c r="Z21" s="169">
        <v>66.720852167350102</v>
      </c>
      <c r="AA21" s="169">
        <v>51.688985017045702</v>
      </c>
      <c r="AB21" s="169">
        <v>64.239864889300605</v>
      </c>
      <c r="AC21" s="169">
        <v>44.354033398794201</v>
      </c>
      <c r="AD21" s="169">
        <v>52.8988301360164</v>
      </c>
      <c r="AE21" s="169">
        <v>50.282933723721499</v>
      </c>
      <c r="AF21" s="169">
        <v>49.475220410325797</v>
      </c>
      <c r="AG21" s="169">
        <v>40.478374070030803</v>
      </c>
      <c r="AH21" s="169">
        <v>39.272105697850698</v>
      </c>
      <c r="AI21" s="169">
        <v>42.860826145926701</v>
      </c>
      <c r="AJ21" s="169">
        <v>46.939771569639298</v>
      </c>
      <c r="AK21" s="169">
        <v>38.160222009276097</v>
      </c>
      <c r="AL21" s="169">
        <v>93.984162075986703</v>
      </c>
      <c r="AM21" s="169">
        <v>88.491553183143395</v>
      </c>
      <c r="AN21" s="169">
        <v>64.7681658134956</v>
      </c>
      <c r="AO21" s="169">
        <v>110.72546342691599</v>
      </c>
      <c r="AP21" s="169">
        <v>90.530802971733294</v>
      </c>
      <c r="AQ21" s="169">
        <v>124.93802863967301</v>
      </c>
      <c r="AR21" s="169">
        <v>190.57273469237199</v>
      </c>
      <c r="AS21" s="169">
        <v>91.367026640194794</v>
      </c>
      <c r="AT21" s="169">
        <v>87.478675090947206</v>
      </c>
      <c r="AU21" s="169">
        <v>86.693197993554804</v>
      </c>
      <c r="AV21" s="169">
        <v>100.71623861990901</v>
      </c>
      <c r="AW21" s="169">
        <v>89.184549767403496</v>
      </c>
      <c r="AX21" s="169">
        <v>94.853471638302906</v>
      </c>
      <c r="AY21" s="169">
        <v>68.171644705499403</v>
      </c>
      <c r="AZ21" s="169">
        <v>72.784205206242405</v>
      </c>
      <c r="BA21" s="169">
        <v>49.366516023073501</v>
      </c>
      <c r="BB21" s="169">
        <v>103.608646888027</v>
      </c>
      <c r="BC21" s="169">
        <v>74.312829933567002</v>
      </c>
      <c r="BD21" s="169">
        <v>106.452646817469</v>
      </c>
      <c r="BE21" s="169">
        <v>106.574565950306</v>
      </c>
      <c r="BF21" s="169">
        <v>100.80600906094099</v>
      </c>
      <c r="BG21" s="169">
        <v>105.25352495026701</v>
      </c>
      <c r="BH21" s="169">
        <v>117.886144213032</v>
      </c>
      <c r="BI21" s="169">
        <v>114.051755002825</v>
      </c>
      <c r="BJ21" s="169">
        <v>111.03669002599899</v>
      </c>
      <c r="BK21" s="169">
        <v>106.559898246036</v>
      </c>
      <c r="BL21" s="169">
        <v>85.787342094940399</v>
      </c>
      <c r="BM21" s="169">
        <v>85.4807960482825</v>
      </c>
      <c r="BN21" s="169">
        <v>91.312192189854102</v>
      </c>
      <c r="BO21" s="169">
        <v>117.09706007683801</v>
      </c>
      <c r="BP21" s="169">
        <v>102.611353254726</v>
      </c>
      <c r="BQ21" s="169">
        <v>100.203967346208</v>
      </c>
      <c r="BR21" s="169">
        <v>98.786129538759496</v>
      </c>
      <c r="BS21" s="169">
        <v>107.005750814758</v>
      </c>
      <c r="BT21" s="169">
        <v>103.441560776145</v>
      </c>
      <c r="BU21" s="169">
        <v>118.820547561331</v>
      </c>
      <c r="BV21" s="169">
        <v>107.933800230773</v>
      </c>
      <c r="BW21" s="169">
        <v>107.03038419896799</v>
      </c>
      <c r="BX21" s="169">
        <v>97.007408049848706</v>
      </c>
      <c r="BY21" s="169">
        <v>110.09525632969201</v>
      </c>
      <c r="BZ21" s="169">
        <v>103.39273097379601</v>
      </c>
      <c r="CA21" s="169">
        <v>106.12685380353</v>
      </c>
      <c r="CB21" s="169">
        <v>98.841874145404105</v>
      </c>
      <c r="CC21" s="169">
        <v>85.925845017884996</v>
      </c>
      <c r="CD21" s="169">
        <v>105.45912170199099</v>
      </c>
      <c r="CE21" s="169">
        <v>99.816727397717102</v>
      </c>
      <c r="CF21" s="169">
        <v>106.32357498371201</v>
      </c>
      <c r="CG21" s="169">
        <v>102.348626672655</v>
      </c>
      <c r="CH21" s="169">
        <v>103.451560301534</v>
      </c>
      <c r="CI21" s="169">
        <v>102.755072460243</v>
      </c>
      <c r="CJ21" s="169">
        <v>91.391367184263004</v>
      </c>
      <c r="CK21" s="169">
        <v>69.493220800199197</v>
      </c>
      <c r="CL21" s="169">
        <v>88.482313451715299</v>
      </c>
      <c r="CM21" s="169">
        <v>104.45814222203001</v>
      </c>
      <c r="CN21" s="169">
        <v>95.857378436995504</v>
      </c>
    </row>
    <row r="22" spans="1:249" s="12" customFormat="1" ht="15.75" customHeight="1" x14ac:dyDescent="0.2">
      <c r="A22" s="113" t="s">
        <v>53</v>
      </c>
      <c r="B22" s="114">
        <v>226</v>
      </c>
      <c r="C22" s="115" t="s">
        <v>295</v>
      </c>
      <c r="D22" s="168">
        <v>0</v>
      </c>
      <c r="E22" s="168">
        <v>0</v>
      </c>
      <c r="F22" s="168">
        <v>0</v>
      </c>
      <c r="G22" s="168">
        <v>0</v>
      </c>
      <c r="H22" s="168">
        <v>0.69504705703881897</v>
      </c>
      <c r="I22" s="168">
        <v>0.72893998093648404</v>
      </c>
      <c r="J22" s="168">
        <v>0</v>
      </c>
      <c r="K22" s="168">
        <v>0</v>
      </c>
      <c r="L22" s="168">
        <v>0</v>
      </c>
      <c r="M22" s="168">
        <v>0</v>
      </c>
      <c r="N22" s="168">
        <v>0</v>
      </c>
      <c r="O22" s="168">
        <v>0</v>
      </c>
      <c r="P22" s="168">
        <v>0</v>
      </c>
      <c r="Q22" s="168">
        <v>0</v>
      </c>
      <c r="R22" s="168">
        <v>25.4667488085719</v>
      </c>
      <c r="S22" s="168">
        <v>0</v>
      </c>
      <c r="T22" s="168">
        <v>0</v>
      </c>
      <c r="U22" s="168">
        <v>0</v>
      </c>
      <c r="V22" s="168">
        <v>0</v>
      </c>
      <c r="W22" s="168">
        <v>0</v>
      </c>
      <c r="X22" s="168">
        <v>0</v>
      </c>
      <c r="Y22" s="168">
        <v>0</v>
      </c>
      <c r="Z22" s="168">
        <v>0</v>
      </c>
      <c r="AA22" s="168">
        <v>0</v>
      </c>
      <c r="AB22" s="168">
        <v>0</v>
      </c>
      <c r="AC22" s="168">
        <v>0</v>
      </c>
      <c r="AD22" s="168">
        <v>0</v>
      </c>
      <c r="AE22" s="168">
        <v>0</v>
      </c>
      <c r="AF22" s="168">
        <v>0</v>
      </c>
      <c r="AG22" s="168">
        <v>0</v>
      </c>
      <c r="AH22" s="168">
        <v>0</v>
      </c>
      <c r="AI22" s="168">
        <v>0</v>
      </c>
      <c r="AJ22" s="168">
        <v>0</v>
      </c>
      <c r="AK22" s="168">
        <v>0</v>
      </c>
      <c r="AL22" s="168">
        <v>0</v>
      </c>
      <c r="AM22" s="168">
        <v>0</v>
      </c>
      <c r="AN22" s="168">
        <v>16.5355694528537</v>
      </c>
      <c r="AO22" s="168">
        <v>14.6322866485324</v>
      </c>
      <c r="AP22" s="168">
        <v>225.50042864512301</v>
      </c>
      <c r="AQ22" s="168">
        <v>0</v>
      </c>
      <c r="AR22" s="168">
        <v>0</v>
      </c>
      <c r="AS22" s="168">
        <v>14.462109011642401</v>
      </c>
      <c r="AT22" s="168">
        <v>29.7729719026797</v>
      </c>
      <c r="AU22" s="168">
        <v>15.3727017994719</v>
      </c>
      <c r="AV22" s="168">
        <v>0</v>
      </c>
      <c r="AW22" s="168">
        <v>0</v>
      </c>
      <c r="AX22" s="168">
        <v>0</v>
      </c>
      <c r="AY22" s="168">
        <v>883.72393253969699</v>
      </c>
      <c r="AZ22" s="168">
        <v>14.869244050854199</v>
      </c>
      <c r="BA22" s="168">
        <v>58.647546043904597</v>
      </c>
      <c r="BB22" s="168">
        <v>36.369200576255402</v>
      </c>
      <c r="BC22" s="168">
        <v>17.405956471284899</v>
      </c>
      <c r="BD22" s="168">
        <v>26.806737239950099</v>
      </c>
      <c r="BE22" s="168">
        <v>0</v>
      </c>
      <c r="BF22" s="168">
        <v>0</v>
      </c>
      <c r="BG22" s="168">
        <v>0</v>
      </c>
      <c r="BH22" s="168">
        <v>0</v>
      </c>
      <c r="BI22" s="168">
        <v>0</v>
      </c>
      <c r="BJ22" s="168">
        <v>0</v>
      </c>
      <c r="BK22" s="168">
        <v>0</v>
      </c>
      <c r="BL22" s="168">
        <v>0</v>
      </c>
      <c r="BM22" s="168">
        <v>0</v>
      </c>
      <c r="BN22" s="168">
        <v>0</v>
      </c>
      <c r="BO22" s="168">
        <v>0</v>
      </c>
      <c r="BP22" s="168">
        <v>32.2065791232693</v>
      </c>
      <c r="BQ22" s="168">
        <v>0</v>
      </c>
      <c r="BR22" s="168">
        <v>0</v>
      </c>
      <c r="BS22" s="168">
        <v>0</v>
      </c>
      <c r="BT22" s="168">
        <v>24.242855334897499</v>
      </c>
      <c r="BU22" s="168">
        <v>0</v>
      </c>
      <c r="BV22" s="168">
        <v>27.719710520022399</v>
      </c>
      <c r="BW22" s="168">
        <v>0</v>
      </c>
      <c r="BX22" s="168">
        <v>0</v>
      </c>
      <c r="BY22" s="168">
        <v>0</v>
      </c>
      <c r="BZ22" s="168">
        <v>0</v>
      </c>
      <c r="CA22" s="168">
        <v>0</v>
      </c>
      <c r="CB22" s="168">
        <v>0</v>
      </c>
      <c r="CC22" s="168">
        <v>266.93959735987403</v>
      </c>
      <c r="CD22" s="168">
        <v>1205.2611777971599</v>
      </c>
      <c r="CE22" s="168">
        <v>798.95542104885101</v>
      </c>
      <c r="CF22" s="168">
        <v>89.435306183997696</v>
      </c>
      <c r="CG22" s="168">
        <v>0</v>
      </c>
      <c r="CH22" s="168">
        <v>90.451304830880702</v>
      </c>
      <c r="CI22" s="168">
        <v>541.67937359140399</v>
      </c>
      <c r="CJ22" s="168">
        <v>2888.0362466319202</v>
      </c>
      <c r="CK22" s="168">
        <v>704.01069698901097</v>
      </c>
      <c r="CL22" s="168">
        <v>1022.53924808341</v>
      </c>
      <c r="CM22" s="168">
        <v>3121.2045791667701</v>
      </c>
      <c r="CN22" s="168">
        <v>1463.1991267183801</v>
      </c>
    </row>
    <row r="23" spans="1:249" s="12" customFormat="1" ht="15.75" customHeight="1" x14ac:dyDescent="0.2">
      <c r="A23" s="116" t="s">
        <v>53</v>
      </c>
      <c r="B23" s="117">
        <v>232</v>
      </c>
      <c r="C23" s="118" t="s">
        <v>98</v>
      </c>
      <c r="D23" s="169">
        <v>85.025617099590207</v>
      </c>
      <c r="E23" s="169">
        <v>88.583629009175894</v>
      </c>
      <c r="F23" s="169">
        <v>97.762076945236601</v>
      </c>
      <c r="G23" s="169">
        <v>158.90374449343099</v>
      </c>
      <c r="H23" s="169">
        <v>134.20636503501501</v>
      </c>
      <c r="I23" s="169">
        <v>125.844358324401</v>
      </c>
      <c r="J23" s="169">
        <v>151.65451506125299</v>
      </c>
      <c r="K23" s="169">
        <v>147.90860636887399</v>
      </c>
      <c r="L23" s="169">
        <v>103.070049247984</v>
      </c>
      <c r="M23" s="169">
        <v>121.02593293016599</v>
      </c>
      <c r="N23" s="169">
        <v>127.75344003383</v>
      </c>
      <c r="O23" s="169">
        <v>119.728295906404</v>
      </c>
      <c r="P23" s="169">
        <v>100.625804961524</v>
      </c>
      <c r="Q23" s="169">
        <v>92.161695638251899</v>
      </c>
      <c r="R23" s="169">
        <v>93.927570232712895</v>
      </c>
      <c r="S23" s="169">
        <v>102.53188494126999</v>
      </c>
      <c r="T23" s="169">
        <v>103.55299207341</v>
      </c>
      <c r="U23" s="169">
        <v>85.644997300472298</v>
      </c>
      <c r="V23" s="169">
        <v>95.940746497844302</v>
      </c>
      <c r="W23" s="169">
        <v>113.218696983463</v>
      </c>
      <c r="X23" s="169">
        <v>125.065995776655</v>
      </c>
      <c r="Y23" s="169">
        <v>139.86778995670801</v>
      </c>
      <c r="Z23" s="169">
        <v>130.89741394049901</v>
      </c>
      <c r="AA23" s="169">
        <v>107.113501324959</v>
      </c>
      <c r="AB23" s="169">
        <v>88.164487206620393</v>
      </c>
      <c r="AC23" s="169">
        <v>78.539341068053901</v>
      </c>
      <c r="AD23" s="169">
        <v>82.858612848996003</v>
      </c>
      <c r="AE23" s="169">
        <v>97.138357286815904</v>
      </c>
      <c r="AF23" s="169">
        <v>95.198081276614204</v>
      </c>
      <c r="AG23" s="169">
        <v>93.058117069914104</v>
      </c>
      <c r="AH23" s="169">
        <v>89.963368716734706</v>
      </c>
      <c r="AI23" s="169">
        <v>129.355841840946</v>
      </c>
      <c r="AJ23" s="169">
        <v>103.493746634681</v>
      </c>
      <c r="AK23" s="169">
        <v>123.117567949011</v>
      </c>
      <c r="AL23" s="169">
        <v>94.500637653137005</v>
      </c>
      <c r="AM23" s="169">
        <v>95.063457876414404</v>
      </c>
      <c r="AN23" s="169">
        <v>109.432728806352</v>
      </c>
      <c r="AO23" s="169">
        <v>119.914804672047</v>
      </c>
      <c r="AP23" s="169">
        <v>94.091482689664801</v>
      </c>
      <c r="AQ23" s="169">
        <v>94.328132882793795</v>
      </c>
      <c r="AR23" s="169">
        <v>107.28893585530599</v>
      </c>
      <c r="AS23" s="169">
        <v>98.749479858967902</v>
      </c>
      <c r="AT23" s="169">
        <v>94.124726381196993</v>
      </c>
      <c r="AU23" s="169">
        <v>87.195235899963706</v>
      </c>
      <c r="AV23" s="169">
        <v>104.924923634002</v>
      </c>
      <c r="AW23" s="169">
        <v>96.915070776292694</v>
      </c>
      <c r="AX23" s="169">
        <v>89.484093636734798</v>
      </c>
      <c r="AY23" s="169">
        <v>103.550384906678</v>
      </c>
      <c r="AZ23" s="169">
        <v>91.456230965715207</v>
      </c>
      <c r="BA23" s="169">
        <v>101.282550151617</v>
      </c>
      <c r="BB23" s="169">
        <v>88.546404037118606</v>
      </c>
      <c r="BC23" s="169">
        <v>91.182141615198603</v>
      </c>
      <c r="BD23" s="169">
        <v>99.974112571205694</v>
      </c>
      <c r="BE23" s="169">
        <v>85.566513541579695</v>
      </c>
      <c r="BF23" s="169">
        <v>102.666624344423</v>
      </c>
      <c r="BG23" s="169">
        <v>114.06691653468199</v>
      </c>
      <c r="BH23" s="169">
        <v>113.61413760760399</v>
      </c>
      <c r="BI23" s="169">
        <v>110.180987536134</v>
      </c>
      <c r="BJ23" s="169">
        <v>115.23047544337901</v>
      </c>
      <c r="BK23" s="169">
        <v>129.53996329966199</v>
      </c>
      <c r="BL23" s="169">
        <v>110.704590252808</v>
      </c>
      <c r="BM23" s="169">
        <v>123.12323967567499</v>
      </c>
      <c r="BN23" s="169">
        <v>109.141104569793</v>
      </c>
      <c r="BO23" s="169">
        <v>109.82780754407101</v>
      </c>
      <c r="BP23" s="169">
        <v>115.315610765274</v>
      </c>
      <c r="BQ23" s="169">
        <v>96.486993930031304</v>
      </c>
      <c r="BR23" s="169">
        <v>112.389605338005</v>
      </c>
      <c r="BS23" s="169">
        <v>118.619229805175</v>
      </c>
      <c r="BT23" s="169">
        <v>120.881141217303</v>
      </c>
      <c r="BU23" s="169">
        <v>108.67779019438601</v>
      </c>
      <c r="BV23" s="169">
        <v>107.60379601708701</v>
      </c>
      <c r="BW23" s="169">
        <v>114.397672786792</v>
      </c>
      <c r="BX23" s="169">
        <v>100.548208404912</v>
      </c>
      <c r="BY23" s="169">
        <v>104.18292583233099</v>
      </c>
      <c r="BZ23" s="169">
        <v>108.16745233336999</v>
      </c>
      <c r="CA23" s="169">
        <v>105.676655677385</v>
      </c>
      <c r="CB23" s="169">
        <v>205.37860941608599</v>
      </c>
      <c r="CC23" s="169">
        <v>122.641963855675</v>
      </c>
      <c r="CD23" s="169">
        <v>137.46537758802501</v>
      </c>
      <c r="CE23" s="169">
        <v>132.13211423695199</v>
      </c>
      <c r="CF23" s="169">
        <v>129.894175421884</v>
      </c>
      <c r="CG23" s="169">
        <v>132.02141869562999</v>
      </c>
      <c r="CH23" s="169">
        <v>137.83523405780701</v>
      </c>
      <c r="CI23" s="169">
        <v>109.77071193957801</v>
      </c>
      <c r="CJ23" s="169">
        <v>115.825024258661</v>
      </c>
      <c r="CK23" s="169">
        <v>135.40239819387</v>
      </c>
      <c r="CL23" s="169">
        <v>124.336399086459</v>
      </c>
      <c r="CM23" s="169">
        <v>137.792151219472</v>
      </c>
      <c r="CN23" s="169">
        <v>183.513864853206</v>
      </c>
    </row>
    <row r="24" spans="1:249" s="12" customFormat="1" ht="15.75" customHeight="1" x14ac:dyDescent="0.2">
      <c r="A24" s="113" t="s">
        <v>53</v>
      </c>
      <c r="B24" s="114">
        <v>246</v>
      </c>
      <c r="C24" s="115" t="s">
        <v>100</v>
      </c>
      <c r="D24" s="168">
        <v>87.393289056232206</v>
      </c>
      <c r="E24" s="168">
        <v>49.907737550873598</v>
      </c>
      <c r="F24" s="168">
        <v>39.867696768906001</v>
      </c>
      <c r="G24" s="168">
        <v>47.749728012355298</v>
      </c>
      <c r="H24" s="168">
        <v>17.816073957451</v>
      </c>
      <c r="I24" s="168">
        <v>41.865860656707298</v>
      </c>
      <c r="J24" s="168">
        <v>37.6703819243683</v>
      </c>
      <c r="K24" s="168">
        <v>26.559711025039199</v>
      </c>
      <c r="L24" s="168">
        <v>35.075128964388497</v>
      </c>
      <c r="M24" s="168">
        <v>59.339676350334301</v>
      </c>
      <c r="N24" s="168">
        <v>39.702760774636801</v>
      </c>
      <c r="O24" s="168">
        <v>35.553699753142197</v>
      </c>
      <c r="P24" s="168">
        <v>78.451955727951599</v>
      </c>
      <c r="Q24" s="168">
        <v>177.14791194519501</v>
      </c>
      <c r="R24" s="168">
        <v>74.425912126438405</v>
      </c>
      <c r="S24" s="168">
        <v>78.139349065902394</v>
      </c>
      <c r="T24" s="168">
        <v>79.944731452901607</v>
      </c>
      <c r="U24" s="168">
        <v>188.075313943889</v>
      </c>
      <c r="V24" s="168">
        <v>73.1216389520837</v>
      </c>
      <c r="W24" s="168">
        <v>77.049034496184305</v>
      </c>
      <c r="X24" s="168">
        <v>88.946234763455195</v>
      </c>
      <c r="Y24" s="168">
        <v>235.17854568828099</v>
      </c>
      <c r="Z24" s="168">
        <v>92.054552619332398</v>
      </c>
      <c r="AA24" s="168">
        <v>91.8399647981512</v>
      </c>
      <c r="AB24" s="168">
        <v>115.246914172407</v>
      </c>
      <c r="AC24" s="168">
        <v>308.84210956680403</v>
      </c>
      <c r="AD24" s="168">
        <v>120.795624740524</v>
      </c>
      <c r="AE24" s="168">
        <v>124.59830673611999</v>
      </c>
      <c r="AF24" s="168">
        <v>92.381015423264103</v>
      </c>
      <c r="AG24" s="168">
        <v>217.65321999356701</v>
      </c>
      <c r="AH24" s="168">
        <v>102.186603336744</v>
      </c>
      <c r="AI24" s="168">
        <v>150.23388568680801</v>
      </c>
      <c r="AJ24" s="168">
        <v>90.024291347697897</v>
      </c>
      <c r="AK24" s="168">
        <v>236.84647573215199</v>
      </c>
      <c r="AL24" s="168">
        <v>95.248554717062703</v>
      </c>
      <c r="AM24" s="168">
        <v>89.234757831571301</v>
      </c>
      <c r="AN24" s="168">
        <v>86.747860889955803</v>
      </c>
      <c r="AO24" s="168">
        <v>110.673966682837</v>
      </c>
      <c r="AP24" s="168">
        <v>86.266991792398301</v>
      </c>
      <c r="AQ24" s="168">
        <v>166.83047358586501</v>
      </c>
      <c r="AR24" s="168">
        <v>124.64691488334201</v>
      </c>
      <c r="AS24" s="168">
        <v>114.327974871078</v>
      </c>
      <c r="AT24" s="168">
        <v>74.602456357541399</v>
      </c>
      <c r="AU24" s="168">
        <v>83.482492991118605</v>
      </c>
      <c r="AV24" s="168">
        <v>76.350874839773994</v>
      </c>
      <c r="AW24" s="168">
        <v>112.56499980068899</v>
      </c>
      <c r="AX24" s="168">
        <v>57.345120474599703</v>
      </c>
      <c r="AY24" s="168">
        <v>106.15987283080101</v>
      </c>
      <c r="AZ24" s="168">
        <v>72.2163209707997</v>
      </c>
      <c r="BA24" s="168">
        <v>98.887462654677293</v>
      </c>
      <c r="BB24" s="168">
        <v>76.609916168719906</v>
      </c>
      <c r="BC24" s="168">
        <v>91.204884649100606</v>
      </c>
      <c r="BD24" s="168">
        <v>123.151265776846</v>
      </c>
      <c r="BE24" s="168">
        <v>83.569739527716607</v>
      </c>
      <c r="BF24" s="168">
        <v>89.680884708697803</v>
      </c>
      <c r="BG24" s="168">
        <v>80.6317216386322</v>
      </c>
      <c r="BH24" s="168">
        <v>90.987816891734795</v>
      </c>
      <c r="BI24" s="168">
        <v>81.8712716554531</v>
      </c>
      <c r="BJ24" s="168">
        <v>83.155224312377001</v>
      </c>
      <c r="BK24" s="168">
        <v>115.653558676663</v>
      </c>
      <c r="BL24" s="168">
        <v>84.742198202434096</v>
      </c>
      <c r="BM24" s="168">
        <v>117.462929898048</v>
      </c>
      <c r="BN24" s="168">
        <v>94.429326662308796</v>
      </c>
      <c r="BO24" s="168">
        <v>95.725379866897697</v>
      </c>
      <c r="BP24" s="168">
        <v>134.438568073173</v>
      </c>
      <c r="BQ24" s="168">
        <v>137.11750325523201</v>
      </c>
      <c r="BR24" s="168">
        <v>113.207915347924</v>
      </c>
      <c r="BS24" s="168">
        <v>112.235979729468</v>
      </c>
      <c r="BT24" s="168">
        <v>93.794514426115498</v>
      </c>
      <c r="BU24" s="168">
        <v>107.914201042092</v>
      </c>
      <c r="BV24" s="168">
        <v>93.428201583767603</v>
      </c>
      <c r="BW24" s="168">
        <v>112.142515903147</v>
      </c>
      <c r="BX24" s="168">
        <v>56.165011937960102</v>
      </c>
      <c r="BY24" s="168">
        <v>130.097821944857</v>
      </c>
      <c r="BZ24" s="168">
        <v>86.803378203328293</v>
      </c>
      <c r="CA24" s="168">
        <v>101.261080483109</v>
      </c>
      <c r="CB24" s="168">
        <v>130.08123886733199</v>
      </c>
      <c r="CC24" s="168">
        <v>96.003716301229801</v>
      </c>
      <c r="CD24" s="168">
        <v>94.131506000412898</v>
      </c>
      <c r="CE24" s="168">
        <v>88.321081630903095</v>
      </c>
      <c r="CF24" s="168">
        <v>88.122660452680293</v>
      </c>
      <c r="CG24" s="168">
        <v>90.329885532554101</v>
      </c>
      <c r="CH24" s="168">
        <v>85.983306966577004</v>
      </c>
      <c r="CI24" s="168">
        <v>84.281160142686304</v>
      </c>
      <c r="CJ24" s="168">
        <v>85.614313998919698</v>
      </c>
      <c r="CK24" s="168">
        <v>100.808341344363</v>
      </c>
      <c r="CL24" s="168">
        <v>111.92362703018</v>
      </c>
      <c r="CM24" s="168">
        <v>79.604484062577896</v>
      </c>
      <c r="CN24" s="168">
        <v>128.687801961053</v>
      </c>
    </row>
    <row r="25" spans="1:249" s="12" customFormat="1" ht="15.75" customHeight="1" x14ac:dyDescent="0.2">
      <c r="A25" s="116" t="s">
        <v>54</v>
      </c>
      <c r="B25" s="117">
        <v>247</v>
      </c>
      <c r="C25" s="118" t="s">
        <v>104</v>
      </c>
      <c r="D25" s="169">
        <v>187.056638705312</v>
      </c>
      <c r="E25" s="169">
        <v>190.899945233789</v>
      </c>
      <c r="F25" s="169">
        <v>174.63607409243801</v>
      </c>
      <c r="G25" s="169">
        <v>146.11990493745901</v>
      </c>
      <c r="H25" s="169">
        <v>143.30300638399899</v>
      </c>
      <c r="I25" s="169">
        <v>128.572039939088</v>
      </c>
      <c r="J25" s="169">
        <v>167.291478567014</v>
      </c>
      <c r="K25" s="169">
        <v>142.00690463946299</v>
      </c>
      <c r="L25" s="169">
        <v>130.59742794424</v>
      </c>
      <c r="M25" s="169">
        <v>132.37120164966399</v>
      </c>
      <c r="N25" s="169">
        <v>110.439335028925</v>
      </c>
      <c r="O25" s="169">
        <v>109.30560934611</v>
      </c>
      <c r="P25" s="169">
        <v>92.003750044161194</v>
      </c>
      <c r="Q25" s="169">
        <v>95.015907535389502</v>
      </c>
      <c r="R25" s="169">
        <v>195.638406480339</v>
      </c>
      <c r="S25" s="169">
        <v>148.063452808921</v>
      </c>
      <c r="T25" s="169">
        <v>98.330952426482099</v>
      </c>
      <c r="U25" s="169">
        <v>137.31422284028099</v>
      </c>
      <c r="V25" s="169">
        <v>164.60435819398401</v>
      </c>
      <c r="W25" s="169">
        <v>204.584073386678</v>
      </c>
      <c r="X25" s="169">
        <v>180.346735119588</v>
      </c>
      <c r="Y25" s="169">
        <v>174.787969713618</v>
      </c>
      <c r="Z25" s="169">
        <v>142.61690440272099</v>
      </c>
      <c r="AA25" s="169">
        <v>135.00970571728001</v>
      </c>
      <c r="AB25" s="169">
        <v>128.00180281672201</v>
      </c>
      <c r="AC25" s="169">
        <v>126.468315988903</v>
      </c>
      <c r="AD25" s="169">
        <v>110.6560939189</v>
      </c>
      <c r="AE25" s="169">
        <v>95.315302695082707</v>
      </c>
      <c r="AF25" s="169">
        <v>117.49444633970499</v>
      </c>
      <c r="AG25" s="169">
        <v>57.039712399619198</v>
      </c>
      <c r="AH25" s="169">
        <v>63.389913227555802</v>
      </c>
      <c r="AI25" s="169">
        <v>77.043972681714493</v>
      </c>
      <c r="AJ25" s="169">
        <v>71.268333501813103</v>
      </c>
      <c r="AK25" s="169">
        <v>68.8135010496635</v>
      </c>
      <c r="AL25" s="169">
        <v>69.113191661458799</v>
      </c>
      <c r="AM25" s="169">
        <v>84.160407128564898</v>
      </c>
      <c r="AN25" s="169">
        <v>82.056577734203898</v>
      </c>
      <c r="AO25" s="169">
        <v>87.860231388787597</v>
      </c>
      <c r="AP25" s="169">
        <v>100.70974337691599</v>
      </c>
      <c r="AQ25" s="169">
        <v>97.953727030699298</v>
      </c>
      <c r="AR25" s="169">
        <v>90.089240235100903</v>
      </c>
      <c r="AS25" s="169">
        <v>112.09370793123</v>
      </c>
      <c r="AT25" s="169">
        <v>102.512353722493</v>
      </c>
      <c r="AU25" s="169">
        <v>110.312311297656</v>
      </c>
      <c r="AV25" s="169">
        <v>113.171887258084</v>
      </c>
      <c r="AW25" s="169">
        <v>89.6930671046713</v>
      </c>
      <c r="AX25" s="169">
        <v>105.95929241292301</v>
      </c>
      <c r="AY25" s="169">
        <v>107.58786050723501</v>
      </c>
      <c r="AZ25" s="169">
        <v>94.4639172942789</v>
      </c>
      <c r="BA25" s="169">
        <v>94.264685176198498</v>
      </c>
      <c r="BB25" s="169">
        <v>87.832647534157005</v>
      </c>
      <c r="BC25" s="169">
        <v>95.076291019114393</v>
      </c>
      <c r="BD25" s="169">
        <v>96.0404465412321</v>
      </c>
      <c r="BE25" s="169">
        <v>104.452701133752</v>
      </c>
      <c r="BF25" s="169">
        <v>119.827139118858</v>
      </c>
      <c r="BG25" s="169">
        <v>111.47978334262601</v>
      </c>
      <c r="BH25" s="169">
        <v>99.057533716264601</v>
      </c>
      <c r="BI25" s="169">
        <v>99.121126249907604</v>
      </c>
      <c r="BJ25" s="169">
        <v>101.409203030168</v>
      </c>
      <c r="BK25" s="169">
        <v>109.238695823047</v>
      </c>
      <c r="BL25" s="169">
        <v>99.7371476717463</v>
      </c>
      <c r="BM25" s="169">
        <v>88.538435677288902</v>
      </c>
      <c r="BN25" s="169">
        <v>96.772007700013006</v>
      </c>
      <c r="BO25" s="169">
        <v>101.685075293651</v>
      </c>
      <c r="BP25" s="169">
        <v>94.639543893893105</v>
      </c>
      <c r="BQ25" s="169">
        <v>93.467171133788995</v>
      </c>
      <c r="BR25" s="169">
        <v>93.011090582163504</v>
      </c>
      <c r="BS25" s="169">
        <v>96.133170886096494</v>
      </c>
      <c r="BT25" s="169">
        <v>92.376860454796798</v>
      </c>
      <c r="BU25" s="169">
        <v>88.297319396535102</v>
      </c>
      <c r="BV25" s="169">
        <v>93.097642546814797</v>
      </c>
      <c r="BW25" s="169">
        <v>111.68943333815599</v>
      </c>
      <c r="BX25" s="169">
        <v>91.617671414608907</v>
      </c>
      <c r="BY25" s="169">
        <v>82.142665793661095</v>
      </c>
      <c r="BZ25" s="169">
        <v>95.647753230167595</v>
      </c>
      <c r="CA25" s="169">
        <v>92.206639850541706</v>
      </c>
      <c r="CB25" s="169">
        <v>95.6939829521082</v>
      </c>
      <c r="CC25" s="169">
        <v>99.149852346219106</v>
      </c>
      <c r="CD25" s="169">
        <v>95.329435287179095</v>
      </c>
      <c r="CE25" s="169">
        <v>193.92542486953101</v>
      </c>
      <c r="CF25" s="169">
        <v>115.46394394219</v>
      </c>
      <c r="CG25" s="169">
        <v>74.635350154006503</v>
      </c>
      <c r="CH25" s="169">
        <v>64.469571423926993</v>
      </c>
      <c r="CI25" s="169">
        <v>83.7192167465832</v>
      </c>
      <c r="CJ25" s="169">
        <v>75.387424603716497</v>
      </c>
      <c r="CK25" s="169">
        <v>71.656160859776406</v>
      </c>
      <c r="CL25" s="169">
        <v>79.527577304624401</v>
      </c>
      <c r="CM25" s="169">
        <v>70.954461273438895</v>
      </c>
      <c r="CN25" s="169">
        <v>75.136577651661199</v>
      </c>
    </row>
    <row r="26" spans="1:249" s="12" customFormat="1" ht="15.75" customHeight="1" x14ac:dyDescent="0.2">
      <c r="A26" s="113" t="s">
        <v>54</v>
      </c>
      <c r="B26" s="114">
        <v>263</v>
      </c>
      <c r="C26" s="115" t="s">
        <v>102</v>
      </c>
      <c r="D26" s="168">
        <v>39.154372697016001</v>
      </c>
      <c r="E26" s="168">
        <v>48.3541125524116</v>
      </c>
      <c r="F26" s="168">
        <v>45.844336517756297</v>
      </c>
      <c r="G26" s="168">
        <v>51.629236753340798</v>
      </c>
      <c r="H26" s="168">
        <v>38.2336777960193</v>
      </c>
      <c r="I26" s="168">
        <v>41.522929579025799</v>
      </c>
      <c r="J26" s="168">
        <v>43.927679149559502</v>
      </c>
      <c r="K26" s="168">
        <v>50.938187394617302</v>
      </c>
      <c r="L26" s="168">
        <v>34.746215081695198</v>
      </c>
      <c r="M26" s="168">
        <v>41.696775074560598</v>
      </c>
      <c r="N26" s="168">
        <v>38.077821978711697</v>
      </c>
      <c r="O26" s="168">
        <v>46.065880625628601</v>
      </c>
      <c r="P26" s="168">
        <v>32.355960823735899</v>
      </c>
      <c r="Q26" s="168">
        <v>37.587750538204403</v>
      </c>
      <c r="R26" s="168">
        <v>44.667527964882602</v>
      </c>
      <c r="S26" s="168">
        <v>49.516082373629203</v>
      </c>
      <c r="T26" s="168">
        <v>35.185219427956298</v>
      </c>
      <c r="U26" s="168">
        <v>42.6585307504347</v>
      </c>
      <c r="V26" s="168">
        <v>40.497420944067201</v>
      </c>
      <c r="W26" s="168">
        <v>47.743065686719198</v>
      </c>
      <c r="X26" s="168">
        <v>37.804114163022099</v>
      </c>
      <c r="Y26" s="168">
        <v>43.309385081417901</v>
      </c>
      <c r="Z26" s="168">
        <v>46.968868199787899</v>
      </c>
      <c r="AA26" s="168">
        <v>54.082731138016001</v>
      </c>
      <c r="AB26" s="168">
        <v>38.734586565487398</v>
      </c>
      <c r="AC26" s="168">
        <v>42.391435921461799</v>
      </c>
      <c r="AD26" s="168">
        <v>45.717629550085597</v>
      </c>
      <c r="AE26" s="168">
        <v>52.298750963213301</v>
      </c>
      <c r="AF26" s="168">
        <v>43.7732151523224</v>
      </c>
      <c r="AG26" s="168">
        <v>39.011217309648103</v>
      </c>
      <c r="AH26" s="168">
        <v>43.736466411837597</v>
      </c>
      <c r="AI26" s="168">
        <v>62.700960361514902</v>
      </c>
      <c r="AJ26" s="168">
        <v>50.860370277022902</v>
      </c>
      <c r="AK26" s="168">
        <v>53.038563058137399</v>
      </c>
      <c r="AL26" s="168">
        <v>48.578004058770802</v>
      </c>
      <c r="AM26" s="168">
        <v>63.838293154066498</v>
      </c>
      <c r="AN26" s="168">
        <v>82.221844571862704</v>
      </c>
      <c r="AO26" s="168">
        <v>93.887571701629795</v>
      </c>
      <c r="AP26" s="168">
        <v>101.798414245904</v>
      </c>
      <c r="AQ26" s="168">
        <v>102.69455858990899</v>
      </c>
      <c r="AR26" s="168">
        <v>89.882002025758894</v>
      </c>
      <c r="AS26" s="168">
        <v>106.755324687794</v>
      </c>
      <c r="AT26" s="168">
        <v>95.259896070345803</v>
      </c>
      <c r="AU26" s="168">
        <v>93.638012460092</v>
      </c>
      <c r="AV26" s="168">
        <v>108.732089104634</v>
      </c>
      <c r="AW26" s="168">
        <v>104.238440570639</v>
      </c>
      <c r="AX26" s="168">
        <v>95.733498234961203</v>
      </c>
      <c r="AY26" s="168">
        <v>125.158347736469</v>
      </c>
      <c r="AZ26" s="168">
        <v>90.755100742689805</v>
      </c>
      <c r="BA26" s="168">
        <v>95.497864706123707</v>
      </c>
      <c r="BB26" s="168">
        <v>106.373754118639</v>
      </c>
      <c r="BC26" s="168">
        <v>105.58306040022499</v>
      </c>
      <c r="BD26" s="168">
        <v>103.20833607821299</v>
      </c>
      <c r="BE26" s="168">
        <v>122.64468993219199</v>
      </c>
      <c r="BF26" s="168">
        <v>115.481522395564</v>
      </c>
      <c r="BG26" s="168">
        <v>125.279502874861</v>
      </c>
      <c r="BH26" s="168">
        <v>114.742817928834</v>
      </c>
      <c r="BI26" s="168">
        <v>127.34821229141799</v>
      </c>
      <c r="BJ26" s="168">
        <v>123.518954544454</v>
      </c>
      <c r="BK26" s="168">
        <v>147.22573733753899</v>
      </c>
      <c r="BL26" s="168">
        <v>123.488397219923</v>
      </c>
      <c r="BM26" s="168">
        <v>130.746059903212</v>
      </c>
      <c r="BN26" s="168">
        <v>130.02194064825201</v>
      </c>
      <c r="BO26" s="168">
        <v>144.632911199083</v>
      </c>
      <c r="BP26" s="168">
        <v>140.74380006793001</v>
      </c>
      <c r="BQ26" s="168">
        <v>139.70730826856001</v>
      </c>
      <c r="BR26" s="168">
        <v>161.755343777419</v>
      </c>
      <c r="BS26" s="168">
        <v>154.70924867933201</v>
      </c>
      <c r="BT26" s="168">
        <v>138.20934311601599</v>
      </c>
      <c r="BU26" s="168">
        <v>144.75534255129099</v>
      </c>
      <c r="BV26" s="168">
        <v>137.84910760611501</v>
      </c>
      <c r="BW26" s="168">
        <v>188.73930457986299</v>
      </c>
      <c r="BX26" s="168">
        <v>133.16925079577399</v>
      </c>
      <c r="BY26" s="168">
        <v>145.19680099862001</v>
      </c>
      <c r="BZ26" s="168">
        <v>149.263525589229</v>
      </c>
      <c r="CA26" s="168">
        <v>146.99366028906601</v>
      </c>
      <c r="CB26" s="168">
        <v>149.86503241587599</v>
      </c>
      <c r="CC26" s="168">
        <v>155.02736110631301</v>
      </c>
      <c r="CD26" s="168">
        <v>171.35421668683401</v>
      </c>
      <c r="CE26" s="168">
        <v>158.032633684833</v>
      </c>
      <c r="CF26" s="168">
        <v>183.09645864036401</v>
      </c>
      <c r="CG26" s="168">
        <v>168.78046121142401</v>
      </c>
      <c r="CH26" s="168">
        <v>163.65555251236501</v>
      </c>
      <c r="CI26" s="168">
        <v>225.186030600799</v>
      </c>
      <c r="CJ26" s="168">
        <v>157.14128707029801</v>
      </c>
      <c r="CK26" s="168">
        <v>171.53260096131601</v>
      </c>
      <c r="CL26" s="168">
        <v>184.810451607136</v>
      </c>
      <c r="CM26" s="168">
        <v>170.137914332111</v>
      </c>
      <c r="CN26" s="168">
        <v>171.52503242045501</v>
      </c>
    </row>
    <row r="27" spans="1:249" s="12" customFormat="1" ht="15.75" customHeight="1" x14ac:dyDescent="0.2">
      <c r="A27" s="116" t="s">
        <v>52</v>
      </c>
      <c r="B27" s="117">
        <v>271</v>
      </c>
      <c r="C27" s="118" t="s">
        <v>264</v>
      </c>
      <c r="D27" s="169">
        <v>129.077433415927</v>
      </c>
      <c r="E27" s="169">
        <v>167.17478665505701</v>
      </c>
      <c r="F27" s="169">
        <v>137.166823735652</v>
      </c>
      <c r="G27" s="169">
        <v>155.64133418035701</v>
      </c>
      <c r="H27" s="169">
        <v>125.649980142763</v>
      </c>
      <c r="I27" s="169">
        <v>120.13789094769101</v>
      </c>
      <c r="J27" s="169">
        <v>145.63277574409301</v>
      </c>
      <c r="K27" s="169">
        <v>129.819409775238</v>
      </c>
      <c r="L27" s="169">
        <v>119.373288470548</v>
      </c>
      <c r="M27" s="169">
        <v>126.21736371945001</v>
      </c>
      <c r="N27" s="169">
        <v>141.369580949778</v>
      </c>
      <c r="O27" s="169">
        <v>113.57602247610301</v>
      </c>
      <c r="P27" s="169">
        <v>101.67464947275801</v>
      </c>
      <c r="Q27" s="169">
        <v>111.705161229476</v>
      </c>
      <c r="R27" s="169">
        <v>124.024952637951</v>
      </c>
      <c r="S27" s="169">
        <v>127.96956205781299</v>
      </c>
      <c r="T27" s="169">
        <v>112.75790970565301</v>
      </c>
      <c r="U27" s="169">
        <v>110.068824275067</v>
      </c>
      <c r="V27" s="169">
        <v>134.370101311132</v>
      </c>
      <c r="W27" s="169">
        <v>109.80861135167299</v>
      </c>
      <c r="X27" s="169">
        <v>121.47170107144299</v>
      </c>
      <c r="Y27" s="169">
        <v>118.515424750954</v>
      </c>
      <c r="Z27" s="169">
        <v>147.18963585267801</v>
      </c>
      <c r="AA27" s="169">
        <v>120.705731789354</v>
      </c>
      <c r="AB27" s="169">
        <v>107.259677278051</v>
      </c>
      <c r="AC27" s="169">
        <v>100.684726761774</v>
      </c>
      <c r="AD27" s="169">
        <v>99.850608400812305</v>
      </c>
      <c r="AE27" s="169">
        <v>101.87638211696699</v>
      </c>
      <c r="AF27" s="169">
        <v>101.15692239850399</v>
      </c>
      <c r="AG27" s="169">
        <v>94.624935639057</v>
      </c>
      <c r="AH27" s="169">
        <v>88.607743168768707</v>
      </c>
      <c r="AI27" s="169">
        <v>118.497723108814</v>
      </c>
      <c r="AJ27" s="169">
        <v>91.005074292153495</v>
      </c>
      <c r="AK27" s="169">
        <v>93.792221120129099</v>
      </c>
      <c r="AL27" s="169">
        <v>93.091354646171894</v>
      </c>
      <c r="AM27" s="169">
        <v>93.687984653534102</v>
      </c>
      <c r="AN27" s="169">
        <v>71.934054322128006</v>
      </c>
      <c r="AO27" s="169">
        <v>104.250782727237</v>
      </c>
      <c r="AP27" s="169">
        <v>99.405000954236698</v>
      </c>
      <c r="AQ27" s="169">
        <v>76.7542150084616</v>
      </c>
      <c r="AR27" s="169">
        <v>106.885501102193</v>
      </c>
      <c r="AS27" s="169">
        <v>113.228525099815</v>
      </c>
      <c r="AT27" s="169">
        <v>122.93997181704</v>
      </c>
      <c r="AU27" s="169">
        <v>133.192483083848</v>
      </c>
      <c r="AV27" s="169">
        <v>98.903060389744795</v>
      </c>
      <c r="AW27" s="169">
        <v>81.511618339207004</v>
      </c>
      <c r="AX27" s="169">
        <v>67.6398789154551</v>
      </c>
      <c r="AY27" s="169">
        <v>123.354908240632</v>
      </c>
      <c r="AZ27" s="169">
        <v>78.734722840093497</v>
      </c>
      <c r="BA27" s="169">
        <v>93.479061867361494</v>
      </c>
      <c r="BB27" s="169">
        <v>82.459436744021602</v>
      </c>
      <c r="BC27" s="169">
        <v>76.821396322712999</v>
      </c>
      <c r="BD27" s="169">
        <v>84.280150445562697</v>
      </c>
      <c r="BE27" s="169">
        <v>114.186951657636</v>
      </c>
      <c r="BF27" s="169">
        <v>93.988799160398997</v>
      </c>
      <c r="BG27" s="169">
        <v>110.535492787232</v>
      </c>
      <c r="BH27" s="169">
        <v>95.1101998345288</v>
      </c>
      <c r="BI27" s="169">
        <v>110.277127126572</v>
      </c>
      <c r="BJ27" s="169">
        <v>89.639804355323704</v>
      </c>
      <c r="BK27" s="169">
        <v>116.247762510711</v>
      </c>
      <c r="BL27" s="169">
        <v>95.768040519917804</v>
      </c>
      <c r="BM27" s="169">
        <v>84.373778482432598</v>
      </c>
      <c r="BN27" s="169">
        <v>106.455756917811</v>
      </c>
      <c r="BO27" s="169">
        <v>104.82853631571901</v>
      </c>
      <c r="BP27" s="169">
        <v>114.980987623657</v>
      </c>
      <c r="BQ27" s="169">
        <v>122.969359766045</v>
      </c>
      <c r="BR27" s="169">
        <v>93.015284184787006</v>
      </c>
      <c r="BS27" s="169">
        <v>86.572655293292001</v>
      </c>
      <c r="BT27" s="169">
        <v>99.181790302905696</v>
      </c>
      <c r="BU27" s="169">
        <v>82.910129538536907</v>
      </c>
      <c r="BV27" s="169">
        <v>111.58196106646299</v>
      </c>
      <c r="BW27" s="169">
        <v>124.639067118002</v>
      </c>
      <c r="BX27" s="169">
        <v>86.529378753279801</v>
      </c>
      <c r="BY27" s="169">
        <v>80.564909081779206</v>
      </c>
      <c r="BZ27" s="169">
        <v>91.3227820454062</v>
      </c>
      <c r="CA27" s="169">
        <v>71.426880823717795</v>
      </c>
      <c r="CB27" s="169">
        <v>113.367914007737</v>
      </c>
      <c r="CC27" s="169">
        <v>116.348546071657</v>
      </c>
      <c r="CD27" s="169">
        <v>88.530360896500994</v>
      </c>
      <c r="CE27" s="169">
        <v>80.807726646100605</v>
      </c>
      <c r="CF27" s="169">
        <v>110.000749115292</v>
      </c>
      <c r="CG27" s="169">
        <v>146.99719863556101</v>
      </c>
      <c r="CH27" s="169">
        <v>83.679653314654402</v>
      </c>
      <c r="CI27" s="169">
        <v>125.027879993509</v>
      </c>
      <c r="CJ27" s="169">
        <v>87.285079972550093</v>
      </c>
      <c r="CK27" s="169">
        <v>94.485646649650107</v>
      </c>
      <c r="CL27" s="169">
        <v>109.11661571242399</v>
      </c>
      <c r="CM27" s="169">
        <v>115.284462638492</v>
      </c>
      <c r="CN27" s="169">
        <v>147.44775298952399</v>
      </c>
      <c r="CO27" s="168"/>
      <c r="CP27" s="168"/>
      <c r="CQ27" s="168"/>
      <c r="CR27" s="168"/>
      <c r="CS27" s="168"/>
      <c r="CT27" s="168"/>
      <c r="CU27" s="168"/>
      <c r="CV27" s="168"/>
      <c r="CW27" s="168"/>
      <c r="CX27" s="168"/>
      <c r="CY27" s="168"/>
      <c r="CZ27" s="168"/>
      <c r="DA27" s="168"/>
      <c r="DB27" s="168"/>
      <c r="DC27" s="168"/>
      <c r="DD27" s="168"/>
      <c r="DE27" s="168"/>
      <c r="DF27" s="168"/>
      <c r="DG27" s="168"/>
      <c r="DH27" s="168"/>
      <c r="DI27" s="168"/>
      <c r="DJ27" s="168"/>
      <c r="DK27" s="168"/>
      <c r="DL27" s="168"/>
      <c r="DM27" s="168"/>
      <c r="DN27" s="168"/>
      <c r="DO27" s="168"/>
      <c r="DP27" s="168"/>
      <c r="DQ27" s="168"/>
      <c r="DR27" s="168"/>
      <c r="DS27" s="168"/>
      <c r="DT27" s="168"/>
      <c r="DU27" s="168"/>
      <c r="DV27" s="168"/>
      <c r="DW27" s="168"/>
      <c r="DX27" s="168"/>
      <c r="DY27" s="168"/>
      <c r="DZ27" s="168"/>
      <c r="EA27" s="168"/>
      <c r="EB27" s="168"/>
      <c r="EC27" s="168"/>
      <c r="ED27" s="168"/>
      <c r="EE27" s="168"/>
      <c r="EF27" s="168"/>
      <c r="EG27" s="168"/>
      <c r="EH27" s="168"/>
      <c r="EI27" s="168"/>
      <c r="EJ27" s="168"/>
      <c r="EK27" s="168"/>
      <c r="EL27" s="168"/>
      <c r="EM27" s="168"/>
      <c r="EN27" s="168"/>
      <c r="EO27" s="168"/>
      <c r="EP27" s="168"/>
      <c r="EQ27" s="168"/>
      <c r="ER27" s="168"/>
      <c r="ES27" s="168"/>
      <c r="ET27" s="168"/>
      <c r="EU27" s="168"/>
      <c r="EV27" s="168"/>
      <c r="EW27" s="113"/>
      <c r="EX27" s="114"/>
      <c r="EY27" s="115"/>
      <c r="EZ27" s="168"/>
      <c r="FA27" s="168"/>
      <c r="FB27" s="168"/>
      <c r="FC27" s="168"/>
      <c r="FD27" s="168"/>
      <c r="FE27" s="168"/>
      <c r="FF27" s="168"/>
      <c r="FG27" s="168"/>
      <c r="FH27" s="168"/>
      <c r="FI27" s="168"/>
      <c r="FJ27" s="168"/>
      <c r="FK27" s="168"/>
      <c r="FL27" s="168"/>
      <c r="FM27" s="168"/>
      <c r="FN27" s="168"/>
      <c r="FO27" s="168"/>
      <c r="FP27" s="168"/>
      <c r="FQ27" s="168"/>
      <c r="FR27" s="168"/>
      <c r="FS27" s="168"/>
      <c r="FT27" s="168"/>
      <c r="FU27" s="168"/>
      <c r="FV27" s="168"/>
      <c r="FW27" s="168"/>
      <c r="FX27" s="168"/>
      <c r="FY27" s="168"/>
      <c r="FZ27" s="168"/>
      <c r="GA27" s="168"/>
      <c r="GB27" s="168"/>
      <c r="GC27" s="168"/>
      <c r="GD27" s="168"/>
      <c r="GE27" s="168"/>
      <c r="GF27" s="168"/>
      <c r="GG27" s="168"/>
      <c r="GH27" s="168"/>
      <c r="GI27" s="168"/>
      <c r="GJ27" s="168"/>
      <c r="GK27" s="168"/>
      <c r="GL27" s="168"/>
      <c r="GM27" s="168"/>
      <c r="GN27" s="168"/>
      <c r="GO27" s="168"/>
      <c r="GP27" s="168"/>
      <c r="GQ27" s="168"/>
      <c r="GR27" s="168"/>
      <c r="GS27" s="168"/>
      <c r="GT27" s="168"/>
      <c r="GU27" s="168"/>
      <c r="GV27" s="168"/>
      <c r="GW27" s="168"/>
      <c r="GX27" s="168"/>
      <c r="GY27" s="168"/>
      <c r="GZ27" s="168"/>
      <c r="HA27" s="168"/>
      <c r="HB27" s="168"/>
      <c r="HC27" s="168"/>
      <c r="HD27" s="168"/>
      <c r="HE27" s="168"/>
      <c r="HF27" s="168"/>
      <c r="HG27" s="168"/>
      <c r="HH27" s="168"/>
      <c r="HI27" s="168"/>
      <c r="HJ27" s="168"/>
      <c r="HK27" s="168"/>
      <c r="HL27" s="168"/>
      <c r="HM27" s="168"/>
      <c r="HN27" s="168"/>
      <c r="HO27" s="168"/>
      <c r="HP27" s="168"/>
      <c r="HQ27" s="168"/>
      <c r="HR27" s="168"/>
      <c r="HS27" s="168"/>
      <c r="HT27" s="168"/>
      <c r="HU27" s="113"/>
      <c r="HV27" s="114"/>
      <c r="HW27" s="115"/>
      <c r="HX27" s="168"/>
      <c r="HY27" s="168"/>
      <c r="HZ27" s="168"/>
      <c r="IA27" s="168"/>
      <c r="IB27" s="168"/>
      <c r="IC27" s="168"/>
      <c r="ID27" s="168"/>
      <c r="IE27" s="168"/>
      <c r="IF27" s="168"/>
      <c r="IG27" s="168"/>
      <c r="IH27" s="168"/>
      <c r="II27" s="168"/>
      <c r="IJ27" s="168"/>
      <c r="IK27" s="168"/>
      <c r="IL27" s="168"/>
      <c r="IM27" s="168"/>
      <c r="IN27" s="168"/>
      <c r="IO27" s="168"/>
    </row>
    <row r="28" spans="1:249" s="12" customFormat="1" ht="15.75" customHeight="1" x14ac:dyDescent="0.2">
      <c r="A28" s="113" t="s">
        <v>52</v>
      </c>
      <c r="B28" s="114">
        <v>272</v>
      </c>
      <c r="C28" s="115" t="s">
        <v>296</v>
      </c>
      <c r="D28" s="168">
        <v>78.795085564668796</v>
      </c>
      <c r="E28" s="168">
        <v>66.970700200245801</v>
      </c>
      <c r="F28" s="168">
        <v>703.48696104806095</v>
      </c>
      <c r="G28" s="168">
        <v>215.27495968593499</v>
      </c>
      <c r="H28" s="168">
        <v>148.01136307889001</v>
      </c>
      <c r="I28" s="168">
        <v>586.66423392062802</v>
      </c>
      <c r="J28" s="168">
        <v>78.985473120832296</v>
      </c>
      <c r="K28" s="168">
        <v>22.9722772954003</v>
      </c>
      <c r="L28" s="168">
        <v>212.93068868092999</v>
      </c>
      <c r="M28" s="168">
        <v>255.27384337859201</v>
      </c>
      <c r="N28" s="168">
        <v>534.26510292737998</v>
      </c>
      <c r="O28" s="168">
        <v>592.73039925402497</v>
      </c>
      <c r="P28" s="168">
        <v>516.24575844866001</v>
      </c>
      <c r="Q28" s="168">
        <v>404.411720887797</v>
      </c>
      <c r="R28" s="168">
        <v>92.145618301657706</v>
      </c>
      <c r="S28" s="168">
        <v>117.424741138551</v>
      </c>
      <c r="T28" s="168">
        <v>74.321381206848997</v>
      </c>
      <c r="U28" s="168">
        <v>16.476909252654998</v>
      </c>
      <c r="V28" s="168">
        <v>7.60076712873233</v>
      </c>
      <c r="W28" s="168">
        <v>67.915094037315697</v>
      </c>
      <c r="X28" s="168">
        <v>69.187230919215295</v>
      </c>
      <c r="Y28" s="168">
        <v>6.1714549285284104</v>
      </c>
      <c r="Z28" s="168">
        <v>37.186681266495299</v>
      </c>
      <c r="AA28" s="168">
        <v>252.50020672614801</v>
      </c>
      <c r="AB28" s="168">
        <v>28.571264659601798</v>
      </c>
      <c r="AC28" s="168">
        <v>70.600987547799505</v>
      </c>
      <c r="AD28" s="168">
        <v>47.159227594779303</v>
      </c>
      <c r="AE28" s="168">
        <v>3.3228462466405602</v>
      </c>
      <c r="AF28" s="168">
        <v>1.26889623697674</v>
      </c>
      <c r="AG28" s="168">
        <v>2.64296059372397</v>
      </c>
      <c r="AH28" s="168">
        <v>2.41207485990651</v>
      </c>
      <c r="AI28" s="168">
        <v>7.6717798116195102</v>
      </c>
      <c r="AJ28" s="168">
        <v>7.3033393133683902</v>
      </c>
      <c r="AK28" s="168">
        <v>9.49906351959166</v>
      </c>
      <c r="AL28" s="168">
        <v>12.3454172979642</v>
      </c>
      <c r="AM28" s="168">
        <v>26.6977667777657</v>
      </c>
      <c r="AN28" s="168">
        <v>75.407255776417202</v>
      </c>
      <c r="AO28" s="168">
        <v>70.339496335866698</v>
      </c>
      <c r="AP28" s="168">
        <v>85.992920421438697</v>
      </c>
      <c r="AQ28" s="168">
        <v>72.044878197875505</v>
      </c>
      <c r="AR28" s="168">
        <v>82.055047425296294</v>
      </c>
      <c r="AS28" s="168">
        <v>83.504235068121801</v>
      </c>
      <c r="AT28" s="168">
        <v>131.56303931330899</v>
      </c>
      <c r="AU28" s="168">
        <v>104.382792742584</v>
      </c>
      <c r="AV28" s="168">
        <v>123.60162025917499</v>
      </c>
      <c r="AW28" s="168">
        <v>95.472254523582706</v>
      </c>
      <c r="AX28" s="168">
        <v>189.797139401919</v>
      </c>
      <c r="AY28" s="168">
        <v>85.839320534413702</v>
      </c>
      <c r="AZ28" s="168">
        <v>60.532061463401</v>
      </c>
      <c r="BA28" s="168">
        <v>73.357616737551297</v>
      </c>
      <c r="BB28" s="168">
        <v>72.952558359128503</v>
      </c>
      <c r="BC28" s="168">
        <v>97.471683009258797</v>
      </c>
      <c r="BD28" s="168">
        <v>109.245060594626</v>
      </c>
      <c r="BE28" s="168">
        <v>95.892091508531607</v>
      </c>
      <c r="BF28" s="168">
        <v>96.473812488124196</v>
      </c>
      <c r="BG28" s="168">
        <v>63.776039360011403</v>
      </c>
      <c r="BH28" s="168">
        <v>107.72042011832799</v>
      </c>
      <c r="BI28" s="168">
        <v>122.493786284641</v>
      </c>
      <c r="BJ28" s="168">
        <v>164.45598268549199</v>
      </c>
      <c r="BK28" s="168">
        <v>123.510530869576</v>
      </c>
      <c r="BL28" s="168">
        <v>92.679521245247102</v>
      </c>
      <c r="BM28" s="168">
        <v>88.796437140120602</v>
      </c>
      <c r="BN28" s="168">
        <v>103.015652430811</v>
      </c>
      <c r="BO28" s="168">
        <v>72.297337102153804</v>
      </c>
      <c r="BP28" s="168">
        <v>120.466043776978</v>
      </c>
      <c r="BQ28" s="168">
        <v>133.35930615797901</v>
      </c>
      <c r="BR28" s="168">
        <v>134.58160908404</v>
      </c>
      <c r="BS28" s="168">
        <v>103.989722780834</v>
      </c>
      <c r="BT28" s="168">
        <v>125.546905420794</v>
      </c>
      <c r="BU28" s="168">
        <v>265.53340988200802</v>
      </c>
      <c r="BV28" s="168">
        <v>174.57074517156701</v>
      </c>
      <c r="BW28" s="168">
        <v>98.4837761620702</v>
      </c>
      <c r="BX28" s="168">
        <v>148.73258333375099</v>
      </c>
      <c r="BY28" s="168">
        <v>98.104859723955101</v>
      </c>
      <c r="BZ28" s="168">
        <v>178.99428695669101</v>
      </c>
      <c r="CA28" s="168">
        <v>141.871899499997</v>
      </c>
      <c r="CB28" s="168">
        <v>103.080744391838</v>
      </c>
      <c r="CC28" s="168">
        <v>95.688577377622806</v>
      </c>
      <c r="CD28" s="168">
        <v>143.37450094236499</v>
      </c>
      <c r="CE28" s="168">
        <v>111.23251306805901</v>
      </c>
      <c r="CF28" s="168">
        <v>176.58585919816201</v>
      </c>
      <c r="CG28" s="168">
        <v>64.049833344089905</v>
      </c>
      <c r="CH28" s="168">
        <v>209.1615550052</v>
      </c>
      <c r="CI28" s="168">
        <v>106.947914201538</v>
      </c>
      <c r="CJ28" s="168">
        <v>56.064424193967902</v>
      </c>
      <c r="CK28" s="168">
        <v>18.475794442422298</v>
      </c>
      <c r="CL28" s="168">
        <v>21.066079481747099</v>
      </c>
      <c r="CM28" s="168">
        <v>35.263262624450597</v>
      </c>
      <c r="CN28" s="168">
        <v>42.509681973849197</v>
      </c>
    </row>
    <row r="29" spans="1:249" s="12" customFormat="1" ht="15.75" customHeight="1" x14ac:dyDescent="0.2">
      <c r="A29" s="116" t="s">
        <v>52</v>
      </c>
      <c r="B29" s="117">
        <v>275</v>
      </c>
      <c r="C29" s="118" t="s">
        <v>263</v>
      </c>
      <c r="D29" s="169">
        <v>78.715783688061407</v>
      </c>
      <c r="E29" s="169">
        <v>73.738068603747806</v>
      </c>
      <c r="F29" s="169">
        <v>78.762198470257502</v>
      </c>
      <c r="G29" s="169">
        <v>115.627606184063</v>
      </c>
      <c r="H29" s="169">
        <v>83.097830299072896</v>
      </c>
      <c r="I29" s="169">
        <v>75.814134413571395</v>
      </c>
      <c r="J29" s="169">
        <v>89.519220130128403</v>
      </c>
      <c r="K29" s="169">
        <v>126.649989370602</v>
      </c>
      <c r="L29" s="169">
        <v>62.002866535318297</v>
      </c>
      <c r="M29" s="169">
        <v>89.033811234243103</v>
      </c>
      <c r="N29" s="169">
        <v>86.824696900940097</v>
      </c>
      <c r="O29" s="169">
        <v>131.379546167716</v>
      </c>
      <c r="P29" s="169">
        <v>66.960078727491407</v>
      </c>
      <c r="Q29" s="169">
        <v>102.6805851713</v>
      </c>
      <c r="R29" s="169">
        <v>86.468785755499198</v>
      </c>
      <c r="S29" s="169">
        <v>111.34976117477299</v>
      </c>
      <c r="T29" s="169">
        <v>97.909846112762807</v>
      </c>
      <c r="U29" s="169">
        <v>94.934709590314895</v>
      </c>
      <c r="V29" s="169">
        <v>80.490118825767297</v>
      </c>
      <c r="W29" s="169">
        <v>94.377675272891096</v>
      </c>
      <c r="X29" s="169">
        <v>91.838082119771002</v>
      </c>
      <c r="Y29" s="169">
        <v>112.14001346516601</v>
      </c>
      <c r="Z29" s="169">
        <v>101.501049236608</v>
      </c>
      <c r="AA29" s="169">
        <v>105.420820308079</v>
      </c>
      <c r="AB29" s="169">
        <v>79.855832607859597</v>
      </c>
      <c r="AC29" s="169">
        <v>105.59954558060301</v>
      </c>
      <c r="AD29" s="169">
        <v>100.64660127576499</v>
      </c>
      <c r="AE29" s="169">
        <v>128.92362843220101</v>
      </c>
      <c r="AF29" s="169">
        <v>88.160908097726207</v>
      </c>
      <c r="AG29" s="169">
        <v>84.977289055972093</v>
      </c>
      <c r="AH29" s="169">
        <v>84.019196014363104</v>
      </c>
      <c r="AI29" s="169">
        <v>114.88485820894201</v>
      </c>
      <c r="AJ29" s="169">
        <v>83.318531387417096</v>
      </c>
      <c r="AK29" s="169">
        <v>98.499157188856501</v>
      </c>
      <c r="AL29" s="169">
        <v>106.479112040541</v>
      </c>
      <c r="AM29" s="169">
        <v>119.115651884149</v>
      </c>
      <c r="AN29" s="169">
        <v>74.976661353750103</v>
      </c>
      <c r="AO29" s="169">
        <v>83.891154486854603</v>
      </c>
      <c r="AP29" s="169">
        <v>114.903698335003</v>
      </c>
      <c r="AQ29" s="169">
        <v>81.762265484412197</v>
      </c>
      <c r="AR29" s="169">
        <v>109.130126842335</v>
      </c>
      <c r="AS29" s="169">
        <v>94.8112265154097</v>
      </c>
      <c r="AT29" s="169">
        <v>87.008501608478198</v>
      </c>
      <c r="AU29" s="169">
        <v>93.528733589919398</v>
      </c>
      <c r="AV29" s="169">
        <v>105.440200221219</v>
      </c>
      <c r="AW29" s="169">
        <v>91.7592429337449</v>
      </c>
      <c r="AX29" s="169">
        <v>119.85148228123801</v>
      </c>
      <c r="AY29" s="169">
        <v>142.936706347636</v>
      </c>
      <c r="AZ29" s="169">
        <v>76.537364439508295</v>
      </c>
      <c r="BA29" s="169">
        <v>95.611320208589206</v>
      </c>
      <c r="BB29" s="169">
        <v>105.696084199711</v>
      </c>
      <c r="BC29" s="169">
        <v>101.27347667611799</v>
      </c>
      <c r="BD29" s="169">
        <v>97.306345850284103</v>
      </c>
      <c r="BE29" s="169">
        <v>124.77005082545701</v>
      </c>
      <c r="BF29" s="169">
        <v>91.796386732740899</v>
      </c>
      <c r="BG29" s="169">
        <v>109.552302350354</v>
      </c>
      <c r="BH29" s="169">
        <v>92.844012464650703</v>
      </c>
      <c r="BI29" s="169">
        <v>110.601097838632</v>
      </c>
      <c r="BJ29" s="169">
        <v>125.788345484543</v>
      </c>
      <c r="BK29" s="169">
        <v>196.99133434888699</v>
      </c>
      <c r="BL29" s="169">
        <v>98.873236622884804</v>
      </c>
      <c r="BM29" s="169">
        <v>85.053789853580994</v>
      </c>
      <c r="BN29" s="169">
        <v>96.773086501714104</v>
      </c>
      <c r="BO29" s="169">
        <v>97.857475302403699</v>
      </c>
      <c r="BP29" s="169">
        <v>115.240759357371</v>
      </c>
      <c r="BQ29" s="169">
        <v>128.389550972292</v>
      </c>
      <c r="BR29" s="169">
        <v>100.881735910979</v>
      </c>
      <c r="BS29" s="169">
        <v>92.636278709745099</v>
      </c>
      <c r="BT29" s="169">
        <v>104.06355830085</v>
      </c>
      <c r="BU29" s="169">
        <v>113.72726618980199</v>
      </c>
      <c r="BV29" s="169">
        <v>121.94503778405</v>
      </c>
      <c r="BW29" s="169">
        <v>197.423633035313</v>
      </c>
      <c r="BX29" s="169">
        <v>72.715695554197097</v>
      </c>
      <c r="BY29" s="169">
        <v>98.364547736599604</v>
      </c>
      <c r="BZ29" s="169">
        <v>109.11024346078401</v>
      </c>
      <c r="CA29" s="169">
        <v>110.90681721513999</v>
      </c>
      <c r="CB29" s="169">
        <v>112.675657563161</v>
      </c>
      <c r="CC29" s="169">
        <v>105.34127067016</v>
      </c>
      <c r="CD29" s="169">
        <v>107.90277407187401</v>
      </c>
      <c r="CE29" s="169">
        <v>101.21844261733</v>
      </c>
      <c r="CF29" s="169">
        <v>130.63699663737299</v>
      </c>
      <c r="CG29" s="169">
        <v>120.836386262609</v>
      </c>
      <c r="CH29" s="169">
        <v>118.330338366107</v>
      </c>
      <c r="CI29" s="169">
        <v>203.85699717389701</v>
      </c>
      <c r="CJ29" s="169">
        <v>75.738115975237804</v>
      </c>
      <c r="CK29" s="169">
        <v>90.043646672060405</v>
      </c>
      <c r="CL29" s="169">
        <v>121.229026521761</v>
      </c>
      <c r="CM29" s="169">
        <v>134.16831235580599</v>
      </c>
      <c r="CN29" s="169">
        <v>125.18007543474</v>
      </c>
    </row>
    <row r="30" spans="1:249" s="12" customFormat="1" ht="15.75" customHeight="1" x14ac:dyDescent="0.2">
      <c r="A30" s="113" t="s">
        <v>52</v>
      </c>
      <c r="B30" s="114">
        <v>276</v>
      </c>
      <c r="C30" s="115" t="s">
        <v>266</v>
      </c>
      <c r="D30" s="168">
        <v>29.390653009717798</v>
      </c>
      <c r="E30" s="168">
        <v>39.997024016478399</v>
      </c>
      <c r="F30" s="168">
        <v>41.010019492003899</v>
      </c>
      <c r="G30" s="168">
        <v>54.063454967669699</v>
      </c>
      <c r="H30" s="168">
        <v>60.206142064943599</v>
      </c>
      <c r="I30" s="168">
        <v>56.281788133857198</v>
      </c>
      <c r="J30" s="168">
        <v>150.73074973203001</v>
      </c>
      <c r="K30" s="168">
        <v>71.424000727102495</v>
      </c>
      <c r="L30" s="168">
        <v>56.356969718177197</v>
      </c>
      <c r="M30" s="168">
        <v>65.678845160604695</v>
      </c>
      <c r="N30" s="168">
        <v>56.993759495055201</v>
      </c>
      <c r="O30" s="168">
        <v>65.730118335924502</v>
      </c>
      <c r="P30" s="168">
        <v>42.681424114900999</v>
      </c>
      <c r="Q30" s="168">
        <v>53.248103135263499</v>
      </c>
      <c r="R30" s="168">
        <v>50.770943232192501</v>
      </c>
      <c r="S30" s="168">
        <v>63.817394523701097</v>
      </c>
      <c r="T30" s="168">
        <v>55.029123939927402</v>
      </c>
      <c r="U30" s="168">
        <v>65.117683574509201</v>
      </c>
      <c r="V30" s="168">
        <v>65.364723228264396</v>
      </c>
      <c r="W30" s="168">
        <v>69.4162795236508</v>
      </c>
      <c r="X30" s="168">
        <v>69.583418576916202</v>
      </c>
      <c r="Y30" s="168">
        <v>76.939072756629997</v>
      </c>
      <c r="Z30" s="168">
        <v>65.460390162536598</v>
      </c>
      <c r="AA30" s="168">
        <v>132.88097027682099</v>
      </c>
      <c r="AB30" s="168">
        <v>80.623734113832995</v>
      </c>
      <c r="AC30" s="168">
        <v>81.442219704055702</v>
      </c>
      <c r="AD30" s="168">
        <v>92.041201282135603</v>
      </c>
      <c r="AE30" s="168">
        <v>97.697522116040005</v>
      </c>
      <c r="AF30" s="168">
        <v>88.772272313918606</v>
      </c>
      <c r="AG30" s="168">
        <v>89.556855489012705</v>
      </c>
      <c r="AH30" s="168">
        <v>58.9938934820686</v>
      </c>
      <c r="AI30" s="168">
        <v>97.254162249834593</v>
      </c>
      <c r="AJ30" s="168">
        <v>93.863274599054293</v>
      </c>
      <c r="AK30" s="168">
        <v>95.537761543575002</v>
      </c>
      <c r="AL30" s="168">
        <v>90.6321463657697</v>
      </c>
      <c r="AM30" s="168">
        <v>99.683588349798001</v>
      </c>
      <c r="AN30" s="168">
        <v>84.071564392187497</v>
      </c>
      <c r="AO30" s="168">
        <v>90.490085431111794</v>
      </c>
      <c r="AP30" s="168">
        <v>113.115322661373</v>
      </c>
      <c r="AQ30" s="168">
        <v>123.93790661427801</v>
      </c>
      <c r="AR30" s="168">
        <v>91.522453370853</v>
      </c>
      <c r="AS30" s="168">
        <v>98.321162728768599</v>
      </c>
      <c r="AT30" s="168">
        <v>60.555371284693997</v>
      </c>
      <c r="AU30" s="168">
        <v>110.973628329443</v>
      </c>
      <c r="AV30" s="168">
        <v>97.020374230660195</v>
      </c>
      <c r="AW30" s="168">
        <v>103.708439739276</v>
      </c>
      <c r="AX30" s="168">
        <v>115.57092945305401</v>
      </c>
      <c r="AY30" s="168">
        <v>110.71276176430101</v>
      </c>
      <c r="AZ30" s="168">
        <v>75.722664656783806</v>
      </c>
      <c r="BA30" s="168">
        <v>100.25451322259001</v>
      </c>
      <c r="BB30" s="168">
        <v>124.663681860146</v>
      </c>
      <c r="BC30" s="168">
        <v>71.815292530036501</v>
      </c>
      <c r="BD30" s="168">
        <v>125.609517251971</v>
      </c>
      <c r="BE30" s="168">
        <v>112.056021504204</v>
      </c>
      <c r="BF30" s="168">
        <v>83.798896576683504</v>
      </c>
      <c r="BG30" s="168">
        <v>127.71675407484101</v>
      </c>
      <c r="BH30" s="168">
        <v>113.411841463793</v>
      </c>
      <c r="BI30" s="168">
        <v>141.40517951970301</v>
      </c>
      <c r="BJ30" s="168">
        <v>101.539070000774</v>
      </c>
      <c r="BK30" s="168">
        <v>179.730207427322</v>
      </c>
      <c r="BL30" s="168">
        <v>158.189591914646</v>
      </c>
      <c r="BM30" s="168">
        <v>102.60499205929899</v>
      </c>
      <c r="BN30" s="168">
        <v>117.10010871194</v>
      </c>
      <c r="BO30" s="168">
        <v>112.22342997620601</v>
      </c>
      <c r="BP30" s="168">
        <v>115.15823568121399</v>
      </c>
      <c r="BQ30" s="168">
        <v>111.826676068762</v>
      </c>
      <c r="BR30" s="168">
        <v>106.16474619190301</v>
      </c>
      <c r="BS30" s="168">
        <v>98.686011437978706</v>
      </c>
      <c r="BT30" s="168">
        <v>135.715276870982</v>
      </c>
      <c r="BU30" s="168">
        <v>125.03648593253899</v>
      </c>
      <c r="BV30" s="168">
        <v>112.881909444992</v>
      </c>
      <c r="BW30" s="168">
        <v>193.96657190186801</v>
      </c>
      <c r="BX30" s="168">
        <v>118.61048909017001</v>
      </c>
      <c r="BY30" s="168">
        <v>131.23907159964401</v>
      </c>
      <c r="BZ30" s="168">
        <v>151.32875214812901</v>
      </c>
      <c r="CA30" s="168">
        <v>129.44258087112999</v>
      </c>
      <c r="CB30" s="168">
        <v>155.453919539959</v>
      </c>
      <c r="CC30" s="168">
        <v>149.180961746268</v>
      </c>
      <c r="CD30" s="168">
        <v>116.57583056825101</v>
      </c>
      <c r="CE30" s="168">
        <v>114.517025244954</v>
      </c>
      <c r="CF30" s="168">
        <v>137.47176933705899</v>
      </c>
      <c r="CG30" s="168">
        <v>105.447175315252</v>
      </c>
      <c r="CH30" s="168">
        <v>147.433737738471</v>
      </c>
      <c r="CI30" s="168">
        <v>249.52790672477099</v>
      </c>
      <c r="CJ30" s="168">
        <v>139.01046672091499</v>
      </c>
      <c r="CK30" s="168">
        <v>114.503644645742</v>
      </c>
      <c r="CL30" s="168">
        <v>167.80762542702601</v>
      </c>
      <c r="CM30" s="168">
        <v>156.88612940359999</v>
      </c>
      <c r="CN30" s="168">
        <v>169.47573851289599</v>
      </c>
    </row>
    <row r="31" spans="1:249" s="12" customFormat="1" ht="15.75" customHeight="1" x14ac:dyDescent="0.2">
      <c r="A31" s="116" t="s">
        <v>52</v>
      </c>
      <c r="B31" s="117">
        <v>277</v>
      </c>
      <c r="C31" s="118" t="s">
        <v>208</v>
      </c>
      <c r="D31" s="169">
        <v>34.407509552924701</v>
      </c>
      <c r="E31" s="169">
        <v>42.944631569571897</v>
      </c>
      <c r="F31" s="169">
        <v>62.746748705120297</v>
      </c>
      <c r="G31" s="169">
        <v>58.232198072196098</v>
      </c>
      <c r="H31" s="169">
        <v>63.274772703767198</v>
      </c>
      <c r="I31" s="169">
        <v>47.9204950785753</v>
      </c>
      <c r="J31" s="169">
        <v>41.276187720408799</v>
      </c>
      <c r="K31" s="169">
        <v>48.464706636470403</v>
      </c>
      <c r="L31" s="169">
        <v>48.309485572451102</v>
      </c>
      <c r="M31" s="169">
        <v>37.176595997736101</v>
      </c>
      <c r="N31" s="169">
        <v>35.493225214187298</v>
      </c>
      <c r="O31" s="169">
        <v>56.9484663368737</v>
      </c>
      <c r="P31" s="169">
        <v>38.5289058376813</v>
      </c>
      <c r="Q31" s="169">
        <v>41.388731468655998</v>
      </c>
      <c r="R31" s="169">
        <v>48.037000669207004</v>
      </c>
      <c r="S31" s="169">
        <v>62.551333306199503</v>
      </c>
      <c r="T31" s="169">
        <v>39.181682700863</v>
      </c>
      <c r="U31" s="169">
        <v>54.1018332311736</v>
      </c>
      <c r="V31" s="169">
        <v>60.672384450026499</v>
      </c>
      <c r="W31" s="169">
        <v>73.345817406147702</v>
      </c>
      <c r="X31" s="169">
        <v>54.531637849134498</v>
      </c>
      <c r="Y31" s="169">
        <v>65.340122767681706</v>
      </c>
      <c r="Z31" s="169">
        <v>85.143133995667199</v>
      </c>
      <c r="AA31" s="169">
        <v>82.642828221243605</v>
      </c>
      <c r="AB31" s="169">
        <v>72.158051241517398</v>
      </c>
      <c r="AC31" s="169">
        <v>66.796808696860595</v>
      </c>
      <c r="AD31" s="169">
        <v>72.734943782837405</v>
      </c>
      <c r="AE31" s="169">
        <v>104.808831959797</v>
      </c>
      <c r="AF31" s="169">
        <v>56.4338430134571</v>
      </c>
      <c r="AG31" s="169">
        <v>56.383873307803398</v>
      </c>
      <c r="AH31" s="169">
        <v>78.138596418820796</v>
      </c>
      <c r="AI31" s="169">
        <v>93.129029432639001</v>
      </c>
      <c r="AJ31" s="169">
        <v>73.814336353988395</v>
      </c>
      <c r="AK31" s="169">
        <v>85.887387622913195</v>
      </c>
      <c r="AL31" s="169">
        <v>86.496317860164694</v>
      </c>
      <c r="AM31" s="169">
        <v>106.09032068330799</v>
      </c>
      <c r="AN31" s="169">
        <v>60.107869240327098</v>
      </c>
      <c r="AO31" s="169">
        <v>76.326321257411905</v>
      </c>
      <c r="AP31" s="169">
        <v>96.429550193515198</v>
      </c>
      <c r="AQ31" s="169">
        <v>78.179566779209793</v>
      </c>
      <c r="AR31" s="169">
        <v>103.023503254427</v>
      </c>
      <c r="AS31" s="169">
        <v>88.644828637989505</v>
      </c>
      <c r="AT31" s="169">
        <v>98.988576891459999</v>
      </c>
      <c r="AU31" s="169">
        <v>107.339335014817</v>
      </c>
      <c r="AV31" s="169">
        <v>90.523708882700106</v>
      </c>
      <c r="AW31" s="169">
        <v>110.68454702483901</v>
      </c>
      <c r="AX31" s="169">
        <v>118.00068326319401</v>
      </c>
      <c r="AY31" s="169">
        <v>171.75150956010901</v>
      </c>
      <c r="AZ31" s="169">
        <v>55.984585337462498</v>
      </c>
      <c r="BA31" s="169">
        <v>70.179478443132098</v>
      </c>
      <c r="BB31" s="169">
        <v>74.094253433572902</v>
      </c>
      <c r="BC31" s="169">
        <v>85.398902410095303</v>
      </c>
      <c r="BD31" s="169">
        <v>76.112323628808497</v>
      </c>
      <c r="BE31" s="169">
        <v>108.58925306936</v>
      </c>
      <c r="BF31" s="169">
        <v>104.099350738166</v>
      </c>
      <c r="BG31" s="169">
        <v>93.096366510620598</v>
      </c>
      <c r="BH31" s="169">
        <v>114.98543618980899</v>
      </c>
      <c r="BI31" s="169">
        <v>126.635404509936</v>
      </c>
      <c r="BJ31" s="169">
        <v>110.438081771946</v>
      </c>
      <c r="BK31" s="169">
        <v>230.011295176255</v>
      </c>
      <c r="BL31" s="169">
        <v>70.283251799407694</v>
      </c>
      <c r="BM31" s="169">
        <v>86.611695814647007</v>
      </c>
      <c r="BN31" s="169">
        <v>106.327547692609</v>
      </c>
      <c r="BO31" s="169">
        <v>169.973281379235</v>
      </c>
      <c r="BP31" s="169">
        <v>74.505475500559896</v>
      </c>
      <c r="BQ31" s="169">
        <v>105.36097909070099</v>
      </c>
      <c r="BR31" s="169">
        <v>195.56722143348199</v>
      </c>
      <c r="BS31" s="169">
        <v>95.691630710142405</v>
      </c>
      <c r="BT31" s="169">
        <v>118.354802497902</v>
      </c>
      <c r="BU31" s="169">
        <v>131.61643639019499</v>
      </c>
      <c r="BV31" s="169">
        <v>176.01365200317201</v>
      </c>
      <c r="BW31" s="169">
        <v>200.03046216098599</v>
      </c>
      <c r="BX31" s="169">
        <v>78.594328600840598</v>
      </c>
      <c r="BY31" s="169">
        <v>104.053424192894</v>
      </c>
      <c r="BZ31" s="169">
        <v>111.20970634802001</v>
      </c>
      <c r="CA31" s="169">
        <v>130.657529981919</v>
      </c>
      <c r="CB31" s="169">
        <v>116.18163318560499</v>
      </c>
      <c r="CC31" s="169">
        <v>192.949788022532</v>
      </c>
      <c r="CD31" s="169">
        <v>148.925473970746</v>
      </c>
      <c r="CE31" s="169">
        <v>141.667571063362</v>
      </c>
      <c r="CF31" s="169">
        <v>132.436919636982</v>
      </c>
      <c r="CG31" s="169">
        <v>137.34129436438599</v>
      </c>
      <c r="CH31" s="169">
        <v>158.92479987376399</v>
      </c>
      <c r="CI31" s="169">
        <v>213.21155737573</v>
      </c>
      <c r="CJ31" s="169">
        <v>118.119255711598</v>
      </c>
      <c r="CK31" s="169">
        <v>111.400948414246</v>
      </c>
      <c r="CL31" s="169">
        <v>129.353976455707</v>
      </c>
      <c r="CM31" s="169">
        <v>149.165583871894</v>
      </c>
      <c r="CN31" s="169">
        <v>115.621318329837</v>
      </c>
    </row>
    <row r="32" spans="1:249" s="12" customFormat="1" ht="15.75" customHeight="1" x14ac:dyDescent="0.2">
      <c r="A32" s="113" t="s">
        <v>52</v>
      </c>
      <c r="B32" s="114">
        <v>278</v>
      </c>
      <c r="C32" s="115" t="s">
        <v>75</v>
      </c>
      <c r="D32" s="168">
        <v>56.9983140656852</v>
      </c>
      <c r="E32" s="168">
        <v>65.534035911353797</v>
      </c>
      <c r="F32" s="168">
        <v>76.117891949732496</v>
      </c>
      <c r="G32" s="168">
        <v>83.943340721122993</v>
      </c>
      <c r="H32" s="168">
        <v>65.852524344410597</v>
      </c>
      <c r="I32" s="168">
        <v>91.6968838331683</v>
      </c>
      <c r="J32" s="168">
        <v>61.357899560573699</v>
      </c>
      <c r="K32" s="168">
        <v>95.928900839458805</v>
      </c>
      <c r="L32" s="168">
        <v>55.3858325137289</v>
      </c>
      <c r="M32" s="168">
        <v>59.8799002244847</v>
      </c>
      <c r="N32" s="168">
        <v>55.8468458407756</v>
      </c>
      <c r="O32" s="168">
        <v>72.811515783222106</v>
      </c>
      <c r="P32" s="168">
        <v>48.3742471687438</v>
      </c>
      <c r="Q32" s="168">
        <v>51.917218121102003</v>
      </c>
      <c r="R32" s="168">
        <v>63.477102244813899</v>
      </c>
      <c r="S32" s="168">
        <v>98.313699022230395</v>
      </c>
      <c r="T32" s="168">
        <v>80.693414774227904</v>
      </c>
      <c r="U32" s="168">
        <v>84.450874942376402</v>
      </c>
      <c r="V32" s="168">
        <v>91.752971497058098</v>
      </c>
      <c r="W32" s="168">
        <v>107.065777666169</v>
      </c>
      <c r="X32" s="168">
        <v>65.957995754355593</v>
      </c>
      <c r="Y32" s="168">
        <v>96.752568993841095</v>
      </c>
      <c r="Z32" s="168">
        <v>82.929115519757104</v>
      </c>
      <c r="AA32" s="168">
        <v>130.46715556477801</v>
      </c>
      <c r="AB32" s="168">
        <v>64.784090364449497</v>
      </c>
      <c r="AC32" s="168">
        <v>91.084666153672799</v>
      </c>
      <c r="AD32" s="168">
        <v>86.040933136851507</v>
      </c>
      <c r="AE32" s="168">
        <v>110.73543015744001</v>
      </c>
      <c r="AF32" s="168">
        <v>91.608229580763407</v>
      </c>
      <c r="AG32" s="168">
        <v>81.098659847837098</v>
      </c>
      <c r="AH32" s="168">
        <v>82.141666614241601</v>
      </c>
      <c r="AI32" s="168">
        <v>125.139235073435</v>
      </c>
      <c r="AJ32" s="168">
        <v>86.032015601362303</v>
      </c>
      <c r="AK32" s="168">
        <v>93.466897871191094</v>
      </c>
      <c r="AL32" s="168">
        <v>85.892564806875896</v>
      </c>
      <c r="AM32" s="168">
        <v>109.784252291586</v>
      </c>
      <c r="AN32" s="168">
        <v>87.644438925685094</v>
      </c>
      <c r="AO32" s="168">
        <v>84.995597030419702</v>
      </c>
      <c r="AP32" s="168">
        <v>92.657186483350898</v>
      </c>
      <c r="AQ32" s="168">
        <v>81.130748997363696</v>
      </c>
      <c r="AR32" s="168">
        <v>93.690164191863303</v>
      </c>
      <c r="AS32" s="168">
        <v>115.89552071780599</v>
      </c>
      <c r="AT32" s="168">
        <v>98.940953150025706</v>
      </c>
      <c r="AU32" s="168">
        <v>94.7881706557136</v>
      </c>
      <c r="AV32" s="168">
        <v>128.75685763864101</v>
      </c>
      <c r="AW32" s="168">
        <v>92.287804023480405</v>
      </c>
      <c r="AX32" s="168">
        <v>94.044230478915907</v>
      </c>
      <c r="AY32" s="168">
        <v>135.168327706735</v>
      </c>
      <c r="AZ32" s="168">
        <v>70.373150140382705</v>
      </c>
      <c r="BA32" s="168">
        <v>94.966614139912295</v>
      </c>
      <c r="BB32" s="168">
        <v>86.862685363657107</v>
      </c>
      <c r="BC32" s="168">
        <v>92.149192034472307</v>
      </c>
      <c r="BD32" s="168">
        <v>99.646999878506804</v>
      </c>
      <c r="BE32" s="168">
        <v>120.693960854491</v>
      </c>
      <c r="BF32" s="168">
        <v>100.006785410243</v>
      </c>
      <c r="BG32" s="168">
        <v>109.23789024878501</v>
      </c>
      <c r="BH32" s="168">
        <v>131.944974492672</v>
      </c>
      <c r="BI32" s="168">
        <v>126.09917966115</v>
      </c>
      <c r="BJ32" s="168">
        <v>120.89178173526901</v>
      </c>
      <c r="BK32" s="168">
        <v>203.39923988409799</v>
      </c>
      <c r="BL32" s="168">
        <v>110.900810891682</v>
      </c>
      <c r="BM32" s="168">
        <v>126.24231607224201</v>
      </c>
      <c r="BN32" s="168">
        <v>130.50399058077201</v>
      </c>
      <c r="BO32" s="168">
        <v>138.91913620018701</v>
      </c>
      <c r="BP32" s="168">
        <v>124.79786933951399</v>
      </c>
      <c r="BQ32" s="168">
        <v>154.20172538012901</v>
      </c>
      <c r="BR32" s="168">
        <v>142.646371051486</v>
      </c>
      <c r="BS32" s="168">
        <v>134.966759952899</v>
      </c>
      <c r="BT32" s="168">
        <v>153.38404448764399</v>
      </c>
      <c r="BU32" s="168">
        <v>133.286049030779</v>
      </c>
      <c r="BV32" s="168">
        <v>129.399649340081</v>
      </c>
      <c r="BW32" s="168">
        <v>153.766507496781</v>
      </c>
      <c r="BX32" s="168">
        <v>127.66822844661399</v>
      </c>
      <c r="BY32" s="168">
        <v>109.460623810881</v>
      </c>
      <c r="BZ32" s="168">
        <v>131.86713691145701</v>
      </c>
      <c r="CA32" s="168">
        <v>129.16246839086801</v>
      </c>
      <c r="CB32" s="168">
        <v>132.97412690191399</v>
      </c>
      <c r="CC32" s="168">
        <v>173.576560851832</v>
      </c>
      <c r="CD32" s="168">
        <v>156.62313198752199</v>
      </c>
      <c r="CE32" s="168">
        <v>157.44458831509201</v>
      </c>
      <c r="CF32" s="168">
        <v>149.99807628983999</v>
      </c>
      <c r="CG32" s="168">
        <v>175.38142627804501</v>
      </c>
      <c r="CH32" s="168">
        <v>165.06576422830099</v>
      </c>
      <c r="CI32" s="168">
        <v>235.74800736845299</v>
      </c>
      <c r="CJ32" s="168">
        <v>111.630672962334</v>
      </c>
      <c r="CK32" s="168">
        <v>148.14750394998899</v>
      </c>
      <c r="CL32" s="168">
        <v>165.77055933961401</v>
      </c>
      <c r="CM32" s="168">
        <v>188.54209461755499</v>
      </c>
      <c r="CN32" s="168">
        <v>154.527021911503</v>
      </c>
    </row>
    <row r="33" spans="1:249" s="12" customFormat="1" ht="15.75" customHeight="1" x14ac:dyDescent="0.2">
      <c r="A33" s="116" t="s">
        <v>52</v>
      </c>
      <c r="B33" s="117">
        <v>279</v>
      </c>
      <c r="C33" s="118" t="s">
        <v>81</v>
      </c>
      <c r="D33" s="169">
        <v>71.768135388736894</v>
      </c>
      <c r="E33" s="169">
        <v>110.11648663866301</v>
      </c>
      <c r="F33" s="169">
        <v>99.429390537974996</v>
      </c>
      <c r="G33" s="169">
        <v>113.467125320663</v>
      </c>
      <c r="H33" s="169">
        <v>79.030214073127098</v>
      </c>
      <c r="I33" s="169">
        <v>128.30324085795201</v>
      </c>
      <c r="J33" s="169">
        <v>90.736583256573098</v>
      </c>
      <c r="K33" s="169">
        <v>124.44253365371399</v>
      </c>
      <c r="L33" s="169">
        <v>72.093171814938501</v>
      </c>
      <c r="M33" s="169">
        <v>102.03517696570501</v>
      </c>
      <c r="N33" s="169">
        <v>75.280045224780906</v>
      </c>
      <c r="O33" s="169">
        <v>86.887643089542095</v>
      </c>
      <c r="P33" s="169">
        <v>74.889136272210294</v>
      </c>
      <c r="Q33" s="169">
        <v>100.180297172217</v>
      </c>
      <c r="R33" s="169">
        <v>82.886342141639403</v>
      </c>
      <c r="S33" s="169">
        <v>95.857784530610203</v>
      </c>
      <c r="T33" s="169">
        <v>122.159249942909</v>
      </c>
      <c r="U33" s="169">
        <v>111.380118341721</v>
      </c>
      <c r="V33" s="169">
        <v>92.079862253083704</v>
      </c>
      <c r="W33" s="169">
        <v>95.8212688921829</v>
      </c>
      <c r="X33" s="169">
        <v>136.33726010685899</v>
      </c>
      <c r="Y33" s="169">
        <v>105.628033157912</v>
      </c>
      <c r="Z33" s="169">
        <v>106.308346486053</v>
      </c>
      <c r="AA33" s="169">
        <v>227.50054824884</v>
      </c>
      <c r="AB33" s="169">
        <v>156.581691249214</v>
      </c>
      <c r="AC33" s="169">
        <v>102.77994725751699</v>
      </c>
      <c r="AD33" s="169">
        <v>118.667360086203</v>
      </c>
      <c r="AE33" s="169">
        <v>68.514706173455707</v>
      </c>
      <c r="AF33" s="169">
        <v>157.757690165002</v>
      </c>
      <c r="AG33" s="169">
        <v>48.840757480126904</v>
      </c>
      <c r="AH33" s="169">
        <v>105.57867954267201</v>
      </c>
      <c r="AI33" s="169">
        <v>130.99255629304301</v>
      </c>
      <c r="AJ33" s="169">
        <v>136.40149824835299</v>
      </c>
      <c r="AK33" s="169">
        <v>131.88402265763301</v>
      </c>
      <c r="AL33" s="169">
        <v>142.067104813659</v>
      </c>
      <c r="AM33" s="169">
        <v>164.72688452309899</v>
      </c>
      <c r="AN33" s="169">
        <v>119.202521624773</v>
      </c>
      <c r="AO33" s="169">
        <v>139.678453396669</v>
      </c>
      <c r="AP33" s="169">
        <v>124.936649519802</v>
      </c>
      <c r="AQ33" s="169">
        <v>86.165240581467799</v>
      </c>
      <c r="AR33" s="169">
        <v>84.417840397403495</v>
      </c>
      <c r="AS33" s="169">
        <v>146.50017988262701</v>
      </c>
      <c r="AT33" s="169">
        <v>96.783668667092797</v>
      </c>
      <c r="AU33" s="169">
        <v>77.482884890308398</v>
      </c>
      <c r="AV33" s="169">
        <v>68.319340242109007</v>
      </c>
      <c r="AW33" s="169">
        <v>75.170076903639895</v>
      </c>
      <c r="AX33" s="169">
        <v>86.880531501457</v>
      </c>
      <c r="AY33" s="169">
        <v>94.462612392651096</v>
      </c>
      <c r="AZ33" s="169">
        <v>86.109823106483304</v>
      </c>
      <c r="BA33" s="169">
        <v>70.773699807302904</v>
      </c>
      <c r="BB33" s="169">
        <v>302.39477523104199</v>
      </c>
      <c r="BC33" s="169">
        <v>65.918936311649105</v>
      </c>
      <c r="BD33" s="169">
        <v>70.771936221711002</v>
      </c>
      <c r="BE33" s="169">
        <v>291.58361209627299</v>
      </c>
      <c r="BF33" s="169">
        <v>88.938313922776004</v>
      </c>
      <c r="BG33" s="169">
        <v>92.616179111702195</v>
      </c>
      <c r="BH33" s="169">
        <v>357.27723039982402</v>
      </c>
      <c r="BI33" s="169">
        <v>104.92188662604001</v>
      </c>
      <c r="BJ33" s="169">
        <v>322.93894527839399</v>
      </c>
      <c r="BK33" s="169">
        <v>219.98907798644899</v>
      </c>
      <c r="BL33" s="169">
        <v>91.304490771180895</v>
      </c>
      <c r="BM33" s="169">
        <v>383.453180598134</v>
      </c>
      <c r="BN33" s="169">
        <v>109.78554469251</v>
      </c>
      <c r="BO33" s="169">
        <v>122.40707599374799</v>
      </c>
      <c r="BP33" s="169">
        <v>107.99144084938099</v>
      </c>
      <c r="BQ33" s="169">
        <v>101.242737052523</v>
      </c>
      <c r="BR33" s="169">
        <v>123.407776847042</v>
      </c>
      <c r="BS33" s="169">
        <v>124.396247062516</v>
      </c>
      <c r="BT33" s="169">
        <v>123.756408280291</v>
      </c>
      <c r="BU33" s="169">
        <v>110.38577077059099</v>
      </c>
      <c r="BV33" s="169">
        <v>77.254707952508198</v>
      </c>
      <c r="BW33" s="169">
        <v>142.720152364711</v>
      </c>
      <c r="BX33" s="169">
        <v>88.908577134735495</v>
      </c>
      <c r="BY33" s="169">
        <v>73.690642813518295</v>
      </c>
      <c r="BZ33" s="169">
        <v>84.187995089242094</v>
      </c>
      <c r="CA33" s="169">
        <v>254.52605367931699</v>
      </c>
      <c r="CB33" s="169">
        <v>199.07070641348599</v>
      </c>
      <c r="CC33" s="169">
        <v>254.916743363997</v>
      </c>
      <c r="CD33" s="169">
        <v>182.40115273125801</v>
      </c>
      <c r="CE33" s="169">
        <v>167.04523958093199</v>
      </c>
      <c r="CF33" s="169">
        <v>190.75710048980901</v>
      </c>
      <c r="CG33" s="169">
        <v>232.190648192905</v>
      </c>
      <c r="CH33" s="169">
        <v>217.291452894597</v>
      </c>
      <c r="CI33" s="169">
        <v>251.23256714419699</v>
      </c>
      <c r="CJ33" s="169">
        <v>630.97349837439106</v>
      </c>
      <c r="CK33" s="169">
        <v>183.50931177653101</v>
      </c>
      <c r="CL33" s="169">
        <v>196.90460974207301</v>
      </c>
      <c r="CM33" s="169">
        <v>233.26443072215</v>
      </c>
      <c r="CN33" s="169">
        <v>122.98508376295899</v>
      </c>
    </row>
    <row r="34" spans="1:249" s="12" customFormat="1" ht="15.75" customHeight="1" x14ac:dyDescent="0.2">
      <c r="A34" s="113" t="s">
        <v>52</v>
      </c>
      <c r="B34" s="114">
        <v>280</v>
      </c>
      <c r="C34" s="115" t="s">
        <v>77</v>
      </c>
      <c r="D34" s="168">
        <v>76.972718742934802</v>
      </c>
      <c r="E34" s="168">
        <v>106.486495997624</v>
      </c>
      <c r="F34" s="168">
        <v>97.458798393332401</v>
      </c>
      <c r="G34" s="168">
        <v>133.34549301291401</v>
      </c>
      <c r="H34" s="168">
        <v>70.907861099098795</v>
      </c>
      <c r="I34" s="168">
        <v>95.854737202262896</v>
      </c>
      <c r="J34" s="168">
        <v>111.472738198448</v>
      </c>
      <c r="K34" s="168">
        <v>110.445238633646</v>
      </c>
      <c r="L34" s="168">
        <v>66.100889282662294</v>
      </c>
      <c r="M34" s="168">
        <v>101.267261031342</v>
      </c>
      <c r="N34" s="168">
        <v>76.394810941792599</v>
      </c>
      <c r="O34" s="168">
        <v>92.436847664017094</v>
      </c>
      <c r="P34" s="168">
        <v>57.116353914530301</v>
      </c>
      <c r="Q34" s="168">
        <v>88.504261093112504</v>
      </c>
      <c r="R34" s="168">
        <v>96.188602326172798</v>
      </c>
      <c r="S34" s="168">
        <v>124.712619599509</v>
      </c>
      <c r="T34" s="168">
        <v>88.045631896586002</v>
      </c>
      <c r="U34" s="168">
        <v>124.16880991113</v>
      </c>
      <c r="V34" s="168">
        <v>125.030769746096</v>
      </c>
      <c r="W34" s="168">
        <v>147.893678676723</v>
      </c>
      <c r="X34" s="168">
        <v>81.671348383639994</v>
      </c>
      <c r="Y34" s="168">
        <v>109.84314014022399</v>
      </c>
      <c r="Z34" s="168">
        <v>107.886029239812</v>
      </c>
      <c r="AA34" s="168">
        <v>137.075852485562</v>
      </c>
      <c r="AB34" s="168">
        <v>70.148072725580704</v>
      </c>
      <c r="AC34" s="168">
        <v>115.492965312609</v>
      </c>
      <c r="AD34" s="168">
        <v>125.366049334102</v>
      </c>
      <c r="AE34" s="168">
        <v>145.28345590733599</v>
      </c>
      <c r="AF34" s="168">
        <v>111.93129795287599</v>
      </c>
      <c r="AG34" s="168">
        <v>81.591547414599404</v>
      </c>
      <c r="AH34" s="168">
        <v>112.972444129229</v>
      </c>
      <c r="AI34" s="168">
        <v>96.8253047555542</v>
      </c>
      <c r="AJ34" s="168">
        <v>83.638236502829301</v>
      </c>
      <c r="AK34" s="168">
        <v>87.5787089412688</v>
      </c>
      <c r="AL34" s="168">
        <v>90.776799964517195</v>
      </c>
      <c r="AM34" s="168">
        <v>108.10720664687101</v>
      </c>
      <c r="AN34" s="168">
        <v>67.676085783126595</v>
      </c>
      <c r="AO34" s="168">
        <v>95.866376044025301</v>
      </c>
      <c r="AP34" s="168">
        <v>105.98713834055199</v>
      </c>
      <c r="AQ34" s="168">
        <v>102.186059836475</v>
      </c>
      <c r="AR34" s="168">
        <v>87.702664998497497</v>
      </c>
      <c r="AS34" s="168">
        <v>101.040447498926</v>
      </c>
      <c r="AT34" s="168">
        <v>86.954594492641704</v>
      </c>
      <c r="AU34" s="168">
        <v>85.097126649349306</v>
      </c>
      <c r="AV34" s="168">
        <v>88.3033318483306</v>
      </c>
      <c r="AW34" s="168">
        <v>125.117438827595</v>
      </c>
      <c r="AX34" s="168">
        <v>139.37000629168799</v>
      </c>
      <c r="AY34" s="168">
        <v>114.698729388793</v>
      </c>
      <c r="AZ34" s="168">
        <v>55.734654455185201</v>
      </c>
      <c r="BA34" s="168">
        <v>91.268278886296301</v>
      </c>
      <c r="BB34" s="168">
        <v>89.241833141555503</v>
      </c>
      <c r="BC34" s="168">
        <v>80.291137066094393</v>
      </c>
      <c r="BD34" s="168">
        <v>74.935587327191101</v>
      </c>
      <c r="BE34" s="168">
        <v>116.90070408375</v>
      </c>
      <c r="BF34" s="168">
        <v>110.94564751956899</v>
      </c>
      <c r="BG34" s="168">
        <v>122.564800331737</v>
      </c>
      <c r="BH34" s="168">
        <v>133.89982923788401</v>
      </c>
      <c r="BI34" s="168">
        <v>134.79066091052101</v>
      </c>
      <c r="BJ34" s="168">
        <v>159.09795968035499</v>
      </c>
      <c r="BK34" s="168">
        <v>200.994350350578</v>
      </c>
      <c r="BL34" s="168">
        <v>113.886757264096</v>
      </c>
      <c r="BM34" s="168">
        <v>150.45154400471</v>
      </c>
      <c r="BN34" s="168">
        <v>160.416090512323</v>
      </c>
      <c r="BO34" s="168">
        <v>158.879016645056</v>
      </c>
      <c r="BP34" s="168">
        <v>157.855452583747</v>
      </c>
      <c r="BQ34" s="168">
        <v>158.40550919778099</v>
      </c>
      <c r="BR34" s="168">
        <v>185.07237320495199</v>
      </c>
      <c r="BS34" s="168">
        <v>168.67183479031101</v>
      </c>
      <c r="BT34" s="168">
        <v>172.10658943810799</v>
      </c>
      <c r="BU34" s="168">
        <v>177.62657097497299</v>
      </c>
      <c r="BV34" s="168">
        <v>175.096584029269</v>
      </c>
      <c r="BW34" s="168">
        <v>267.69283187909798</v>
      </c>
      <c r="BX34" s="168">
        <v>147.39570777815101</v>
      </c>
      <c r="BY34" s="168">
        <v>173.80749360934399</v>
      </c>
      <c r="BZ34" s="168">
        <v>205.505124938227</v>
      </c>
      <c r="CA34" s="168">
        <v>200.465597891171</v>
      </c>
      <c r="CB34" s="168">
        <v>197.54242764974899</v>
      </c>
      <c r="CC34" s="168">
        <v>203.80468312698201</v>
      </c>
      <c r="CD34" s="168">
        <v>217.69379060777101</v>
      </c>
      <c r="CE34" s="168">
        <v>218.63449834608599</v>
      </c>
      <c r="CF34" s="168">
        <v>218.83712455303501</v>
      </c>
      <c r="CG34" s="168">
        <v>267.578043844082</v>
      </c>
      <c r="CH34" s="168">
        <v>248.08476165136599</v>
      </c>
      <c r="CI34" s="168">
        <v>268.32712407729599</v>
      </c>
      <c r="CJ34" s="168">
        <v>161.07073426126999</v>
      </c>
      <c r="CK34" s="168">
        <v>246.57911632970999</v>
      </c>
      <c r="CL34" s="168">
        <v>230.971631323553</v>
      </c>
      <c r="CM34" s="168">
        <v>238.844342228192</v>
      </c>
      <c r="CN34" s="168">
        <v>271.23339144222803</v>
      </c>
    </row>
    <row r="35" spans="1:249" s="12" customFormat="1" ht="15.75" customHeight="1" x14ac:dyDescent="0.2">
      <c r="A35" s="116" t="s">
        <v>52</v>
      </c>
      <c r="B35" s="117">
        <v>282</v>
      </c>
      <c r="C35" s="118" t="s">
        <v>87</v>
      </c>
      <c r="D35" s="169">
        <v>11.5604333497797</v>
      </c>
      <c r="E35" s="169">
        <v>0</v>
      </c>
      <c r="F35" s="169">
        <v>0</v>
      </c>
      <c r="G35" s="169">
        <v>0</v>
      </c>
      <c r="H35" s="169">
        <v>0.53326906415377495</v>
      </c>
      <c r="I35" s="169">
        <v>0</v>
      </c>
      <c r="J35" s="169">
        <v>5.2488713240469904</v>
      </c>
      <c r="K35" s="169">
        <v>17.430534565168699</v>
      </c>
      <c r="L35" s="169">
        <v>0</v>
      </c>
      <c r="M35" s="169">
        <v>1.83014407301451</v>
      </c>
      <c r="N35" s="169">
        <v>4.6088583770855402</v>
      </c>
      <c r="O35" s="169">
        <v>0.276988266168888</v>
      </c>
      <c r="P35" s="169">
        <v>8.7230155012062198</v>
      </c>
      <c r="Q35" s="169">
        <v>0</v>
      </c>
      <c r="R35" s="169">
        <v>31.922328367308701</v>
      </c>
      <c r="S35" s="169">
        <v>3.1406326854539399</v>
      </c>
      <c r="T35" s="169">
        <v>183.1106989379</v>
      </c>
      <c r="U35" s="169">
        <v>2.5385877875987499</v>
      </c>
      <c r="V35" s="169">
        <v>26.8699286796557</v>
      </c>
      <c r="W35" s="169">
        <v>0</v>
      </c>
      <c r="X35" s="169">
        <v>19.7954060012088</v>
      </c>
      <c r="Y35" s="169">
        <v>18.5162724244401</v>
      </c>
      <c r="Z35" s="169">
        <v>0</v>
      </c>
      <c r="AA35" s="169">
        <v>6.4646984014722699</v>
      </c>
      <c r="AB35" s="169">
        <v>0</v>
      </c>
      <c r="AC35" s="169">
        <v>4.35141070386819</v>
      </c>
      <c r="AD35" s="169">
        <v>8.9488594972792102E-2</v>
      </c>
      <c r="AE35" s="169">
        <v>1.15634971556141</v>
      </c>
      <c r="AF35" s="169">
        <v>13.5216857421317</v>
      </c>
      <c r="AG35" s="169">
        <v>2.86189736719456</v>
      </c>
      <c r="AH35" s="169">
        <v>6.7990435160246703</v>
      </c>
      <c r="AI35" s="169">
        <v>0</v>
      </c>
      <c r="AJ35" s="169">
        <v>2.7048050698070201</v>
      </c>
      <c r="AK35" s="169">
        <v>24.456334851709698</v>
      </c>
      <c r="AL35" s="169">
        <v>80.374068296376393</v>
      </c>
      <c r="AM35" s="169">
        <v>0</v>
      </c>
      <c r="AN35" s="169">
        <v>130.11321414384301</v>
      </c>
      <c r="AO35" s="169">
        <v>31.262584391468199</v>
      </c>
      <c r="AP35" s="169">
        <v>50.530811875403302</v>
      </c>
      <c r="AQ35" s="169">
        <v>18.423547155077401</v>
      </c>
      <c r="AR35" s="169">
        <v>227.00472841217001</v>
      </c>
      <c r="AS35" s="169">
        <v>156.85761584527401</v>
      </c>
      <c r="AT35" s="169">
        <v>153.02852314092399</v>
      </c>
      <c r="AU35" s="169">
        <v>22.5168214015406</v>
      </c>
      <c r="AV35" s="169">
        <v>238.24385514584</v>
      </c>
      <c r="AW35" s="169">
        <v>13.352205423019001</v>
      </c>
      <c r="AX35" s="169">
        <v>3.3771258300718001</v>
      </c>
      <c r="AY35" s="169">
        <v>155.28896723536801</v>
      </c>
      <c r="AZ35" s="169">
        <v>14.347803187042899</v>
      </c>
      <c r="BA35" s="169">
        <v>15.2488017776475</v>
      </c>
      <c r="BB35" s="169">
        <v>8.7402613318893199</v>
      </c>
      <c r="BC35" s="169">
        <v>33.852712132382997</v>
      </c>
      <c r="BD35" s="169">
        <v>10.218604245224199</v>
      </c>
      <c r="BE35" s="169">
        <v>6.9353453956248696</v>
      </c>
      <c r="BF35" s="169">
        <v>294.02757793407801</v>
      </c>
      <c r="BG35" s="169">
        <v>2.1316506448862098</v>
      </c>
      <c r="BH35" s="169">
        <v>3.58908234753412</v>
      </c>
      <c r="BI35" s="169">
        <v>0</v>
      </c>
      <c r="BJ35" s="169">
        <v>431.990083839318</v>
      </c>
      <c r="BK35" s="169">
        <v>1.0561685161568299</v>
      </c>
      <c r="BL35" s="169">
        <v>83.856300812485799</v>
      </c>
      <c r="BM35" s="169">
        <v>5.35372082960511</v>
      </c>
      <c r="BN35" s="169">
        <v>4.7590484656791796</v>
      </c>
      <c r="BO35" s="169">
        <v>46.216082859045798</v>
      </c>
      <c r="BP35" s="169">
        <v>269.25083875767899</v>
      </c>
      <c r="BQ35" s="169">
        <v>352.260210431075</v>
      </c>
      <c r="BR35" s="169">
        <v>4.9142818134783202</v>
      </c>
      <c r="BS35" s="169">
        <v>957.97242499785602</v>
      </c>
      <c r="BT35" s="169">
        <v>322.87674540107298</v>
      </c>
      <c r="BU35" s="169">
        <v>79.493387321429196</v>
      </c>
      <c r="BV35" s="169">
        <v>0</v>
      </c>
      <c r="BW35" s="169">
        <v>19.5581231173243</v>
      </c>
      <c r="BX35" s="169">
        <v>0</v>
      </c>
      <c r="BY35" s="169">
        <v>0</v>
      </c>
      <c r="BZ35" s="169">
        <v>9.3733341794271805</v>
      </c>
      <c r="CA35" s="169">
        <v>0</v>
      </c>
      <c r="CB35" s="169">
        <v>958.64498591999495</v>
      </c>
      <c r="CC35" s="169">
        <v>39.190085276419197</v>
      </c>
      <c r="CD35" s="169">
        <v>293.73043136435803</v>
      </c>
      <c r="CE35" s="169">
        <v>0</v>
      </c>
      <c r="CF35" s="169">
        <v>10.1478375451339</v>
      </c>
      <c r="CG35" s="169">
        <v>380.51723770775197</v>
      </c>
      <c r="CH35" s="169">
        <v>1471.29062603382</v>
      </c>
      <c r="CI35" s="169">
        <v>76.126393727543501</v>
      </c>
      <c r="CJ35" s="169">
        <v>0</v>
      </c>
      <c r="CK35" s="169">
        <v>13.482261566567299</v>
      </c>
      <c r="CL35" s="169">
        <v>10.1028772076378</v>
      </c>
      <c r="CM35" s="169">
        <v>0</v>
      </c>
      <c r="CN35" s="169">
        <v>9.4865215981637192</v>
      </c>
    </row>
    <row r="36" spans="1:249" s="12" customFormat="1" ht="15.75" customHeight="1" x14ac:dyDescent="0.2">
      <c r="A36" s="113" t="s">
        <v>52</v>
      </c>
      <c r="B36" s="114">
        <v>283</v>
      </c>
      <c r="C36" s="115" t="s">
        <v>85</v>
      </c>
      <c r="D36" s="168">
        <v>91.809007797938605</v>
      </c>
      <c r="E36" s="168">
        <v>114.699038144505</v>
      </c>
      <c r="F36" s="168">
        <v>186.371046035658</v>
      </c>
      <c r="G36" s="168">
        <v>222.92901853540701</v>
      </c>
      <c r="H36" s="168">
        <v>78.865608386215499</v>
      </c>
      <c r="I36" s="168">
        <v>171.980533710846</v>
      </c>
      <c r="J36" s="168">
        <v>147.69562190315</v>
      </c>
      <c r="K36" s="168">
        <v>306.934964799086</v>
      </c>
      <c r="L36" s="168">
        <v>121.619460083028</v>
      </c>
      <c r="M36" s="168">
        <v>126.32994605968899</v>
      </c>
      <c r="N36" s="168">
        <v>81.347842237267699</v>
      </c>
      <c r="O36" s="168">
        <v>75.431666492680193</v>
      </c>
      <c r="P36" s="168">
        <v>74.147701579300005</v>
      </c>
      <c r="Q36" s="168">
        <v>67.684944151212605</v>
      </c>
      <c r="R36" s="168">
        <v>71.227509861499897</v>
      </c>
      <c r="S36" s="168">
        <v>66.777739012073695</v>
      </c>
      <c r="T36" s="168">
        <v>107.54467876435901</v>
      </c>
      <c r="U36" s="168">
        <v>108.379584803554</v>
      </c>
      <c r="V36" s="168">
        <v>86.374751134824507</v>
      </c>
      <c r="W36" s="168">
        <v>95.934471439524103</v>
      </c>
      <c r="X36" s="168">
        <v>78.397658083564906</v>
      </c>
      <c r="Y36" s="168">
        <v>66.291997951094999</v>
      </c>
      <c r="Z36" s="168">
        <v>86.810884083669393</v>
      </c>
      <c r="AA36" s="168">
        <v>100.24602877149</v>
      </c>
      <c r="AB36" s="168">
        <v>43.3561333942746</v>
      </c>
      <c r="AC36" s="168">
        <v>68.284218604736097</v>
      </c>
      <c r="AD36" s="168">
        <v>99.162735102226193</v>
      </c>
      <c r="AE36" s="168">
        <v>178.27178129000799</v>
      </c>
      <c r="AF36" s="168">
        <v>91.366629466167495</v>
      </c>
      <c r="AG36" s="168">
        <v>105.11004213627101</v>
      </c>
      <c r="AH36" s="168">
        <v>85.043642881766104</v>
      </c>
      <c r="AI36" s="168">
        <v>109.117867855775</v>
      </c>
      <c r="AJ36" s="168">
        <v>152.74082883923501</v>
      </c>
      <c r="AK36" s="168">
        <v>122.951309135743</v>
      </c>
      <c r="AL36" s="168">
        <v>101.83408815168301</v>
      </c>
      <c r="AM36" s="168">
        <v>127.913477368372</v>
      </c>
      <c r="AN36" s="168">
        <v>51.3239822683298</v>
      </c>
      <c r="AO36" s="168">
        <v>80.196042431846195</v>
      </c>
      <c r="AP36" s="168">
        <v>94.361806600589404</v>
      </c>
      <c r="AQ36" s="168">
        <v>73.370371171784598</v>
      </c>
      <c r="AR36" s="168">
        <v>93.902680040225206</v>
      </c>
      <c r="AS36" s="168">
        <v>105.305394991878</v>
      </c>
      <c r="AT36" s="168">
        <v>143.47960384382799</v>
      </c>
      <c r="AU36" s="168">
        <v>176.091524619702</v>
      </c>
      <c r="AV36" s="168">
        <v>97.499648425914899</v>
      </c>
      <c r="AW36" s="168">
        <v>100.29268762039899</v>
      </c>
      <c r="AX36" s="168">
        <v>80.648190303883396</v>
      </c>
      <c r="AY36" s="168">
        <v>103.52806768161901</v>
      </c>
      <c r="AZ36" s="168">
        <v>30.040519841934099</v>
      </c>
      <c r="BA36" s="168">
        <v>71.2992570026518</v>
      </c>
      <c r="BB36" s="168">
        <v>72.006211708529307</v>
      </c>
      <c r="BC36" s="168">
        <v>82.553477331696996</v>
      </c>
      <c r="BD36" s="168">
        <v>68.361263439908697</v>
      </c>
      <c r="BE36" s="168">
        <v>140.053130809457</v>
      </c>
      <c r="BF36" s="168">
        <v>86.097879995669103</v>
      </c>
      <c r="BG36" s="168">
        <v>98.747393838924694</v>
      </c>
      <c r="BH36" s="168">
        <v>118.773397109092</v>
      </c>
      <c r="BI36" s="168">
        <v>102.506707321381</v>
      </c>
      <c r="BJ36" s="168">
        <v>116.21858944097001</v>
      </c>
      <c r="BK36" s="168">
        <v>151.366030163495</v>
      </c>
      <c r="BL36" s="168">
        <v>36.469471022034199</v>
      </c>
      <c r="BM36" s="168">
        <v>132.307489654672</v>
      </c>
      <c r="BN36" s="168">
        <v>144.14110740772</v>
      </c>
      <c r="BO36" s="168">
        <v>146.26993828175799</v>
      </c>
      <c r="BP36" s="168">
        <v>193.58753752665299</v>
      </c>
      <c r="BQ36" s="168">
        <v>118.712207999494</v>
      </c>
      <c r="BR36" s="168">
        <v>114.52601503447799</v>
      </c>
      <c r="BS36" s="168">
        <v>132.00035734019701</v>
      </c>
      <c r="BT36" s="168">
        <v>141.10815361376399</v>
      </c>
      <c r="BU36" s="168">
        <v>130.30628194508699</v>
      </c>
      <c r="BV36" s="168">
        <v>102.940013306635</v>
      </c>
      <c r="BW36" s="168">
        <v>150.21077718189301</v>
      </c>
      <c r="BX36" s="168">
        <v>53.324822723669598</v>
      </c>
      <c r="BY36" s="168">
        <v>98.2020207652278</v>
      </c>
      <c r="BZ36" s="168">
        <v>116.89907242195601</v>
      </c>
      <c r="CA36" s="168">
        <v>147.00099750471199</v>
      </c>
      <c r="CB36" s="168">
        <v>182.08039226556201</v>
      </c>
      <c r="CC36" s="168">
        <v>138.94710283428401</v>
      </c>
      <c r="CD36" s="168">
        <v>120.457015382641</v>
      </c>
      <c r="CE36" s="168">
        <v>130.889279855578</v>
      </c>
      <c r="CF36" s="168">
        <v>137.918701120854</v>
      </c>
      <c r="CG36" s="168">
        <v>96.171329940325407</v>
      </c>
      <c r="CH36" s="168">
        <v>103.086582199094</v>
      </c>
      <c r="CI36" s="168">
        <v>156.60101327824</v>
      </c>
      <c r="CJ36" s="168">
        <v>72.646481467094802</v>
      </c>
      <c r="CK36" s="168">
        <v>116.77967761347401</v>
      </c>
      <c r="CL36" s="168">
        <v>128.97185177732001</v>
      </c>
      <c r="CM36" s="168">
        <v>157.335097565355</v>
      </c>
      <c r="CN36" s="168">
        <v>139.57408011147899</v>
      </c>
    </row>
    <row r="37" spans="1:249" s="12" customFormat="1" ht="15.75" customHeight="1" x14ac:dyDescent="0.2">
      <c r="A37" s="116" t="s">
        <v>56</v>
      </c>
      <c r="B37" s="117">
        <v>288</v>
      </c>
      <c r="C37" s="118" t="s">
        <v>118</v>
      </c>
      <c r="D37" s="169">
        <v>44.449789517582303</v>
      </c>
      <c r="E37" s="169">
        <v>66.931728013854496</v>
      </c>
      <c r="F37" s="169">
        <v>25.869563628456401</v>
      </c>
      <c r="G37" s="169">
        <v>40.500950208759299</v>
      </c>
      <c r="H37" s="169">
        <v>59.151936986894903</v>
      </c>
      <c r="I37" s="169">
        <v>117.98969152842901</v>
      </c>
      <c r="J37" s="169">
        <v>32.532808064308199</v>
      </c>
      <c r="K37" s="169">
        <v>42.804965082072499</v>
      </c>
      <c r="L37" s="169">
        <v>37.789313145974397</v>
      </c>
      <c r="M37" s="169">
        <v>71.145275423550501</v>
      </c>
      <c r="N37" s="169">
        <v>81.624744351838601</v>
      </c>
      <c r="O37" s="169">
        <v>34.948980803016298</v>
      </c>
      <c r="P37" s="169">
        <v>56.881787477438799</v>
      </c>
      <c r="Q37" s="169">
        <v>151.64796642744</v>
      </c>
      <c r="R37" s="169">
        <v>104.231001802094</v>
      </c>
      <c r="S37" s="169">
        <v>74.183567844426804</v>
      </c>
      <c r="T37" s="169">
        <v>63.766146499121398</v>
      </c>
      <c r="U37" s="169">
        <v>97.131170896266099</v>
      </c>
      <c r="V37" s="169">
        <v>65.3452712852921</v>
      </c>
      <c r="W37" s="169">
        <v>109.16149547616</v>
      </c>
      <c r="X37" s="169">
        <v>145.765992914713</v>
      </c>
      <c r="Y37" s="169">
        <v>101.583236945895</v>
      </c>
      <c r="Z37" s="169">
        <v>178.06538062726699</v>
      </c>
      <c r="AA37" s="169">
        <v>118.54193433443299</v>
      </c>
      <c r="AB37" s="169">
        <v>113.189001262663</v>
      </c>
      <c r="AC37" s="169">
        <v>150.88404079304399</v>
      </c>
      <c r="AD37" s="169">
        <v>121.092160706939</v>
      </c>
      <c r="AE37" s="169">
        <v>85.771270373071403</v>
      </c>
      <c r="AF37" s="169">
        <v>65.902171904712304</v>
      </c>
      <c r="AG37" s="169">
        <v>33.094068135740002</v>
      </c>
      <c r="AH37" s="169">
        <v>63.7733818483104</v>
      </c>
      <c r="AI37" s="169">
        <v>93.236865783370902</v>
      </c>
      <c r="AJ37" s="169">
        <v>68.080150746177296</v>
      </c>
      <c r="AK37" s="169">
        <v>109.832677241258</v>
      </c>
      <c r="AL37" s="169">
        <v>129.194556200335</v>
      </c>
      <c r="AM37" s="169">
        <v>110.403571677739</v>
      </c>
      <c r="AN37" s="169">
        <v>49.448677933140402</v>
      </c>
      <c r="AO37" s="169">
        <v>76.771568020705104</v>
      </c>
      <c r="AP37" s="169">
        <v>138.714809833792</v>
      </c>
      <c r="AQ37" s="169">
        <v>93.231667148401996</v>
      </c>
      <c r="AR37" s="169">
        <v>97.876068142856397</v>
      </c>
      <c r="AS37" s="169">
        <v>116.194255796177</v>
      </c>
      <c r="AT37" s="169">
        <v>122.69898893192899</v>
      </c>
      <c r="AU37" s="169">
        <v>152.845936474166</v>
      </c>
      <c r="AV37" s="169">
        <v>92.047959795568204</v>
      </c>
      <c r="AW37" s="169">
        <v>96.431973522283599</v>
      </c>
      <c r="AX37" s="169">
        <v>94.108680514144197</v>
      </c>
      <c r="AY37" s="169">
        <v>69.629413886836502</v>
      </c>
      <c r="AZ37" s="169">
        <v>40.113567565527198</v>
      </c>
      <c r="BA37" s="169">
        <v>83.790906149886297</v>
      </c>
      <c r="BB37" s="169">
        <v>130.50880315648499</v>
      </c>
      <c r="BC37" s="169">
        <v>134.707074476326</v>
      </c>
      <c r="BD37" s="169">
        <v>99.114326577362803</v>
      </c>
      <c r="BE37" s="169">
        <v>115.892266596081</v>
      </c>
      <c r="BF37" s="169">
        <v>104.770210507481</v>
      </c>
      <c r="BG37" s="169">
        <v>164.902362440188</v>
      </c>
      <c r="BH37" s="169">
        <v>108.696844179777</v>
      </c>
      <c r="BI37" s="169">
        <v>123.358055356988</v>
      </c>
      <c r="BJ37" s="169">
        <v>115.69357620261</v>
      </c>
      <c r="BK37" s="169">
        <v>94.2667042033179</v>
      </c>
      <c r="BL37" s="169">
        <v>103.350933082379</v>
      </c>
      <c r="BM37" s="169">
        <v>164.26252601873099</v>
      </c>
      <c r="BN37" s="169">
        <v>154.936883001447</v>
      </c>
      <c r="BO37" s="169">
        <v>185.80176060690599</v>
      </c>
      <c r="BP37" s="169">
        <v>181.72838649699099</v>
      </c>
      <c r="BQ37" s="169">
        <v>183.763769946151</v>
      </c>
      <c r="BR37" s="169">
        <v>165.829410351153</v>
      </c>
      <c r="BS37" s="169">
        <v>240.423503586236</v>
      </c>
      <c r="BT37" s="169">
        <v>173.13438219220299</v>
      </c>
      <c r="BU37" s="169">
        <v>51.938395463386797</v>
      </c>
      <c r="BV37" s="169">
        <v>112.656535645329</v>
      </c>
      <c r="BW37" s="169">
        <v>116.206673287032</v>
      </c>
      <c r="BX37" s="169">
        <v>100.22301052686601</v>
      </c>
      <c r="BY37" s="169">
        <v>50.009178634281398</v>
      </c>
      <c r="BZ37" s="169">
        <v>87.916576882551595</v>
      </c>
      <c r="CA37" s="169">
        <v>61.302878580455499</v>
      </c>
      <c r="CB37" s="169">
        <v>62.398823154715402</v>
      </c>
      <c r="CC37" s="169">
        <v>157.90391181253301</v>
      </c>
      <c r="CD37" s="169">
        <v>254.121509956035</v>
      </c>
      <c r="CE37" s="169">
        <v>152.172401690258</v>
      </c>
      <c r="CF37" s="169">
        <v>135.93816969326599</v>
      </c>
      <c r="CG37" s="169">
        <v>98.769134313486205</v>
      </c>
      <c r="CH37" s="169">
        <v>74.312986683797305</v>
      </c>
      <c r="CI37" s="169">
        <v>95.956713177717205</v>
      </c>
      <c r="CJ37" s="169">
        <v>78.981322200035095</v>
      </c>
      <c r="CK37" s="169">
        <v>65.857800617898107</v>
      </c>
      <c r="CL37" s="169">
        <v>108.246609127382</v>
      </c>
      <c r="CM37" s="169">
        <v>130.33419234139501</v>
      </c>
      <c r="CN37" s="169">
        <v>153.45062460858301</v>
      </c>
    </row>
    <row r="38" spans="1:249" s="12" customFormat="1" ht="15.75" customHeight="1" x14ac:dyDescent="0.2">
      <c r="A38" s="113" t="s">
        <v>54</v>
      </c>
      <c r="B38" s="114">
        <v>889</v>
      </c>
      <c r="C38" s="115" t="s">
        <v>108</v>
      </c>
      <c r="D38" s="168">
        <v>129.56364118171899</v>
      </c>
      <c r="E38" s="168">
        <v>133.53449151712201</v>
      </c>
      <c r="F38" s="168">
        <v>70.157994619942102</v>
      </c>
      <c r="G38" s="168">
        <v>88.020004264713506</v>
      </c>
      <c r="H38" s="168">
        <v>95.395843843752402</v>
      </c>
      <c r="I38" s="168">
        <v>121.191061456724</v>
      </c>
      <c r="J38" s="168">
        <v>121.708678053108</v>
      </c>
      <c r="K38" s="168">
        <v>148.56446185261299</v>
      </c>
      <c r="L38" s="168">
        <v>99.139354153713697</v>
      </c>
      <c r="M38" s="168">
        <v>169.93633726023401</v>
      </c>
      <c r="N38" s="168">
        <v>58.434124219213402</v>
      </c>
      <c r="O38" s="168">
        <v>62.178005959458197</v>
      </c>
      <c r="P38" s="168">
        <v>55.889073042326103</v>
      </c>
      <c r="Q38" s="168">
        <v>130.94893727701799</v>
      </c>
      <c r="R38" s="168">
        <v>96.3926136964824</v>
      </c>
      <c r="S38" s="168">
        <v>65.630689095789805</v>
      </c>
      <c r="T38" s="168">
        <v>102.047553957266</v>
      </c>
      <c r="U38" s="168">
        <v>83.813215816185206</v>
      </c>
      <c r="V38" s="168">
        <v>101.471839209812</v>
      </c>
      <c r="W38" s="168">
        <v>90.516726625414805</v>
      </c>
      <c r="X38" s="168">
        <v>72.330828824791695</v>
      </c>
      <c r="Y38" s="168">
        <v>78.475641811211403</v>
      </c>
      <c r="Z38" s="168">
        <v>84.860275512740202</v>
      </c>
      <c r="AA38" s="168">
        <v>87.492534765662199</v>
      </c>
      <c r="AB38" s="168">
        <v>101.881738537411</v>
      </c>
      <c r="AC38" s="168">
        <v>84.738747802770902</v>
      </c>
      <c r="AD38" s="168">
        <v>91.580146040258697</v>
      </c>
      <c r="AE38" s="168">
        <v>78.300510497391699</v>
      </c>
      <c r="AF38" s="168">
        <v>64.215936269615995</v>
      </c>
      <c r="AG38" s="168">
        <v>73.714389408929406</v>
      </c>
      <c r="AH38" s="168">
        <v>80.3158356396127</v>
      </c>
      <c r="AI38" s="168">
        <v>66.480498382730502</v>
      </c>
      <c r="AJ38" s="168">
        <v>80.472404013855794</v>
      </c>
      <c r="AK38" s="168">
        <v>86.900382284937706</v>
      </c>
      <c r="AL38" s="168">
        <v>83.842699584672602</v>
      </c>
      <c r="AM38" s="168">
        <v>99.232716892779493</v>
      </c>
      <c r="AN38" s="168">
        <v>76.943537625764293</v>
      </c>
      <c r="AO38" s="168">
        <v>95.380441055173705</v>
      </c>
      <c r="AP38" s="168">
        <v>95.8395817608437</v>
      </c>
      <c r="AQ38" s="168">
        <v>114.669127972382</v>
      </c>
      <c r="AR38" s="168">
        <v>94.704191624177597</v>
      </c>
      <c r="AS38" s="168">
        <v>113.187030931175</v>
      </c>
      <c r="AT38" s="168">
        <v>86.585517214315999</v>
      </c>
      <c r="AU38" s="168">
        <v>97.806750264125796</v>
      </c>
      <c r="AV38" s="168">
        <v>102.05735730497901</v>
      </c>
      <c r="AW38" s="168">
        <v>112.53065438845699</v>
      </c>
      <c r="AX38" s="168">
        <v>88.418365376017107</v>
      </c>
      <c r="AY38" s="168">
        <v>121.877444482588</v>
      </c>
      <c r="AZ38" s="168">
        <v>94.545038215729207</v>
      </c>
      <c r="BA38" s="168">
        <v>118.684503056118</v>
      </c>
      <c r="BB38" s="168">
        <v>66.528182931678302</v>
      </c>
      <c r="BC38" s="168">
        <v>113.16904887713299</v>
      </c>
      <c r="BD38" s="168">
        <v>89.095790641338198</v>
      </c>
      <c r="BE38" s="168">
        <v>112.689013793196</v>
      </c>
      <c r="BF38" s="168">
        <v>104.462420645563</v>
      </c>
      <c r="BG38" s="168">
        <v>110.21262666539</v>
      </c>
      <c r="BH38" s="168">
        <v>110.880319070159</v>
      </c>
      <c r="BI38" s="168">
        <v>113.979359024411</v>
      </c>
      <c r="BJ38" s="168">
        <v>109.1252327994</v>
      </c>
      <c r="BK38" s="168">
        <v>148.70725106288199</v>
      </c>
      <c r="BL38" s="168">
        <v>101.24607890673499</v>
      </c>
      <c r="BM38" s="168">
        <v>136.54629666055101</v>
      </c>
      <c r="BN38" s="168">
        <v>75.963966088702506</v>
      </c>
      <c r="BO38" s="168">
        <v>108.193192603402</v>
      </c>
      <c r="BP38" s="168">
        <v>142.955584723383</v>
      </c>
      <c r="BQ38" s="168">
        <v>111.934156092018</v>
      </c>
      <c r="BR38" s="168">
        <v>107.19542735362801</v>
      </c>
      <c r="BS38" s="168">
        <v>137.20181179977999</v>
      </c>
      <c r="BT38" s="168">
        <v>101.20980486297201</v>
      </c>
      <c r="BU38" s="168">
        <v>98.154396380297996</v>
      </c>
      <c r="BV38" s="168">
        <v>111.15425294831201</v>
      </c>
      <c r="BW38" s="168">
        <v>130.24254299197301</v>
      </c>
      <c r="BX38" s="168">
        <v>98.341844590804101</v>
      </c>
      <c r="BY38" s="168">
        <v>94.917366565631696</v>
      </c>
      <c r="BZ38" s="168">
        <v>89.1077243769885</v>
      </c>
      <c r="CA38" s="168">
        <v>124.526482664024</v>
      </c>
      <c r="CB38" s="168">
        <v>110.748639825048</v>
      </c>
      <c r="CC38" s="168">
        <v>103.456995492788</v>
      </c>
      <c r="CD38" s="168">
        <v>130.73691488515499</v>
      </c>
      <c r="CE38" s="168">
        <v>119.28919300987999</v>
      </c>
      <c r="CF38" s="168">
        <v>105.91136489825</v>
      </c>
      <c r="CG38" s="168">
        <v>109.16166289028899</v>
      </c>
      <c r="CH38" s="168">
        <v>119.41008811598</v>
      </c>
      <c r="CI38" s="168">
        <v>114.522321212059</v>
      </c>
      <c r="CJ38" s="168">
        <v>148.67555513801301</v>
      </c>
      <c r="CK38" s="168">
        <v>148.433141099268</v>
      </c>
      <c r="CL38" s="168">
        <v>109.980861292851</v>
      </c>
      <c r="CM38" s="168">
        <v>127.82888797597001</v>
      </c>
      <c r="CN38" s="168">
        <v>138.67116312492101</v>
      </c>
    </row>
    <row r="39" spans="1:249" s="12" customFormat="1" ht="15.75" customHeight="1" x14ac:dyDescent="0.2">
      <c r="A39" s="116" t="s">
        <v>54</v>
      </c>
      <c r="B39" s="117">
        <v>890</v>
      </c>
      <c r="C39" s="118" t="s">
        <v>106</v>
      </c>
      <c r="D39" s="169">
        <v>10.984360537269399</v>
      </c>
      <c r="E39" s="169">
        <v>14.8458942390217</v>
      </c>
      <c r="F39" s="169">
        <v>16.927767815629</v>
      </c>
      <c r="G39" s="169">
        <v>17.5017317513013</v>
      </c>
      <c r="H39" s="169">
        <v>12.944052762646701</v>
      </c>
      <c r="I39" s="169">
        <v>12.703982898825799</v>
      </c>
      <c r="J39" s="169">
        <v>14.5779467969683</v>
      </c>
      <c r="K39" s="169">
        <v>13.037461029519999</v>
      </c>
      <c r="L39" s="169">
        <v>18.071543047858899</v>
      </c>
      <c r="M39" s="169">
        <v>18.615398248886699</v>
      </c>
      <c r="N39" s="169">
        <v>19.6475527076589</v>
      </c>
      <c r="O39" s="169">
        <v>18.186407105760999</v>
      </c>
      <c r="P39" s="169">
        <v>21.395539547681199</v>
      </c>
      <c r="Q39" s="169">
        <v>22.875095495020201</v>
      </c>
      <c r="R39" s="169">
        <v>47.100256345066398</v>
      </c>
      <c r="S39" s="169">
        <v>51.392575551518597</v>
      </c>
      <c r="T39" s="169">
        <v>55.794430963828503</v>
      </c>
      <c r="U39" s="169">
        <v>53.712293080756098</v>
      </c>
      <c r="V39" s="169">
        <v>56.855301388439997</v>
      </c>
      <c r="W39" s="169">
        <v>61.702267959078497</v>
      </c>
      <c r="X39" s="169">
        <v>75.1095139473789</v>
      </c>
      <c r="Y39" s="169">
        <v>63.0863760275763</v>
      </c>
      <c r="Z39" s="169">
        <v>57.116418236230203</v>
      </c>
      <c r="AA39" s="169">
        <v>52.7547455481265</v>
      </c>
      <c r="AB39" s="169">
        <v>62.438119286344701</v>
      </c>
      <c r="AC39" s="169">
        <v>58.144980916993802</v>
      </c>
      <c r="AD39" s="169">
        <v>66.141511278537294</v>
      </c>
      <c r="AE39" s="169">
        <v>65.337632050823998</v>
      </c>
      <c r="AF39" s="169">
        <v>70.803688220145702</v>
      </c>
      <c r="AG39" s="169">
        <v>61.148281742701599</v>
      </c>
      <c r="AH39" s="169">
        <v>78.492862774642404</v>
      </c>
      <c r="AI39" s="169">
        <v>86.184034212335604</v>
      </c>
      <c r="AJ39" s="169">
        <v>103.43339492787899</v>
      </c>
      <c r="AK39" s="169">
        <v>80.100316354049895</v>
      </c>
      <c r="AL39" s="169">
        <v>74.737888623237794</v>
      </c>
      <c r="AM39" s="169">
        <v>107.21351874274001</v>
      </c>
      <c r="AN39" s="169">
        <v>72.950969567123806</v>
      </c>
      <c r="AO39" s="169">
        <v>113.258918162491</v>
      </c>
      <c r="AP39" s="169">
        <v>121.95151219373</v>
      </c>
      <c r="AQ39" s="169">
        <v>110.04450906072201</v>
      </c>
      <c r="AR39" s="169">
        <v>107.699212878599</v>
      </c>
      <c r="AS39" s="169">
        <v>89.375097791440297</v>
      </c>
      <c r="AT39" s="169">
        <v>103.288325772039</v>
      </c>
      <c r="AU39" s="169">
        <v>95.608925832950504</v>
      </c>
      <c r="AV39" s="169">
        <v>107.731188546376</v>
      </c>
      <c r="AW39" s="169">
        <v>76.022365574165903</v>
      </c>
      <c r="AX39" s="169">
        <v>78.109276420032799</v>
      </c>
      <c r="AY39" s="169">
        <v>123.959698200329</v>
      </c>
      <c r="AZ39" s="169">
        <v>76.432281171915506</v>
      </c>
      <c r="BA39" s="169">
        <v>87.745460226593295</v>
      </c>
      <c r="BB39" s="169">
        <v>110.409201009931</v>
      </c>
      <c r="BC39" s="169">
        <v>101.260483865579</v>
      </c>
      <c r="BD39" s="169">
        <v>99.0294547900954</v>
      </c>
      <c r="BE39" s="169">
        <v>94.617284478016899</v>
      </c>
      <c r="BF39" s="169">
        <v>126.400974166599</v>
      </c>
      <c r="BG39" s="169">
        <v>103.892867019786</v>
      </c>
      <c r="BH39" s="169">
        <v>91.466041578945493</v>
      </c>
      <c r="BI39" s="169">
        <v>122.88189846405901</v>
      </c>
      <c r="BJ39" s="169">
        <v>133.973827258239</v>
      </c>
      <c r="BK39" s="169">
        <v>117.98332813616</v>
      </c>
      <c r="BL39" s="169">
        <v>125.690779089087</v>
      </c>
      <c r="BM39" s="169">
        <v>116.155385253052</v>
      </c>
      <c r="BN39" s="169">
        <v>133.98545822946301</v>
      </c>
      <c r="BO39" s="169">
        <v>143.907557988706</v>
      </c>
      <c r="BP39" s="169">
        <v>95.296117676069599</v>
      </c>
      <c r="BQ39" s="169">
        <v>111.062102722155</v>
      </c>
      <c r="BR39" s="169">
        <v>104.47019517652799</v>
      </c>
      <c r="BS39" s="169">
        <v>119.232724780224</v>
      </c>
      <c r="BT39" s="169">
        <v>74.119268663744705</v>
      </c>
      <c r="BU39" s="169">
        <v>114.55178255818601</v>
      </c>
      <c r="BV39" s="169">
        <v>86.856103387382703</v>
      </c>
      <c r="BW39" s="169">
        <v>81.347021640315404</v>
      </c>
      <c r="BX39" s="169">
        <v>102.606269072955</v>
      </c>
      <c r="BY39" s="169">
        <v>81.011510034381701</v>
      </c>
      <c r="BZ39" s="169">
        <v>97.388086218431496</v>
      </c>
      <c r="CA39" s="169">
        <v>122.653281814926</v>
      </c>
      <c r="CB39" s="169">
        <v>81.518485362099696</v>
      </c>
      <c r="CC39" s="169">
        <v>121.783621885369</v>
      </c>
      <c r="CD39" s="169">
        <v>125.009201432704</v>
      </c>
      <c r="CE39" s="169">
        <v>126.283073439007</v>
      </c>
      <c r="CF39" s="169">
        <v>94.7879816765209</v>
      </c>
      <c r="CG39" s="169">
        <v>106.129226918848</v>
      </c>
      <c r="CH39" s="169">
        <v>145.54803105683101</v>
      </c>
      <c r="CI39" s="169">
        <v>107.436962347712</v>
      </c>
      <c r="CJ39" s="169">
        <v>123.09485518578499</v>
      </c>
      <c r="CK39" s="169">
        <v>113.403938031994</v>
      </c>
      <c r="CL39" s="169">
        <v>115.49260661950299</v>
      </c>
      <c r="CM39" s="169">
        <v>136.90865426901399</v>
      </c>
      <c r="CN39" s="169">
        <v>114.53752367173701</v>
      </c>
    </row>
    <row r="40" spans="1:249" s="12" customFormat="1" ht="15.75" customHeight="1" x14ac:dyDescent="0.2">
      <c r="A40" s="113" t="s">
        <v>55</v>
      </c>
      <c r="B40" s="114">
        <v>891</v>
      </c>
      <c r="C40" s="115" t="s">
        <v>114</v>
      </c>
      <c r="D40" s="168">
        <v>108.58260705551101</v>
      </c>
      <c r="E40" s="168">
        <v>102.266231148798</v>
      </c>
      <c r="F40" s="168">
        <v>122.186447459229</v>
      </c>
      <c r="G40" s="168">
        <v>106.335341157266</v>
      </c>
      <c r="H40" s="168">
        <v>161.14184248058999</v>
      </c>
      <c r="I40" s="168">
        <v>136.11031101539299</v>
      </c>
      <c r="J40" s="168">
        <v>162.08777814605901</v>
      </c>
      <c r="K40" s="168">
        <v>184.782711999431</v>
      </c>
      <c r="L40" s="168">
        <v>150.14485738214699</v>
      </c>
      <c r="M40" s="168">
        <v>131.48890426456401</v>
      </c>
      <c r="N40" s="168">
        <v>158.80217498834099</v>
      </c>
      <c r="O40" s="168">
        <v>186.736735499964</v>
      </c>
      <c r="P40" s="168">
        <v>130.291355485358</v>
      </c>
      <c r="Q40" s="168">
        <v>134.38135339788701</v>
      </c>
      <c r="R40" s="168">
        <v>82.483660861662997</v>
      </c>
      <c r="S40" s="168">
        <v>119.746216404566</v>
      </c>
      <c r="T40" s="168">
        <v>156.907834302418</v>
      </c>
      <c r="U40" s="168">
        <v>153.77413772519901</v>
      </c>
      <c r="V40" s="168">
        <v>145.76529243971501</v>
      </c>
      <c r="W40" s="168">
        <v>189.02660887382501</v>
      </c>
      <c r="X40" s="168">
        <v>140.76853617441799</v>
      </c>
      <c r="Y40" s="168">
        <v>163.951734402835</v>
      </c>
      <c r="Z40" s="168">
        <v>127.40244786546199</v>
      </c>
      <c r="AA40" s="168">
        <v>130.04676231040301</v>
      </c>
      <c r="AB40" s="168">
        <v>129.203640041082</v>
      </c>
      <c r="AC40" s="168">
        <v>114.52357039002401</v>
      </c>
      <c r="AD40" s="168">
        <v>96.977907014964998</v>
      </c>
      <c r="AE40" s="168">
        <v>86.992456263990107</v>
      </c>
      <c r="AF40" s="168">
        <v>52.818544402847898</v>
      </c>
      <c r="AG40" s="168">
        <v>53.900078677693799</v>
      </c>
      <c r="AH40" s="168">
        <v>53.763172443192801</v>
      </c>
      <c r="AI40" s="168">
        <v>73.1422265369836</v>
      </c>
      <c r="AJ40" s="168">
        <v>111.688960660844</v>
      </c>
      <c r="AK40" s="168">
        <v>94.712374136060404</v>
      </c>
      <c r="AL40" s="168">
        <v>95.233669924707399</v>
      </c>
      <c r="AM40" s="168">
        <v>80.3474725542155</v>
      </c>
      <c r="AN40" s="168">
        <v>78.126265839237803</v>
      </c>
      <c r="AO40" s="168">
        <v>67.743619921367099</v>
      </c>
      <c r="AP40" s="168">
        <v>144.43028905145599</v>
      </c>
      <c r="AQ40" s="168">
        <v>78.765175521564103</v>
      </c>
      <c r="AR40" s="168">
        <v>67.509268606291698</v>
      </c>
      <c r="AS40" s="168">
        <v>65.036706826735596</v>
      </c>
      <c r="AT40" s="168">
        <v>73.750983468938898</v>
      </c>
      <c r="AU40" s="168">
        <v>60.337811957789398</v>
      </c>
      <c r="AV40" s="168">
        <v>111.848399044644</v>
      </c>
      <c r="AW40" s="168">
        <v>79.814677643117307</v>
      </c>
      <c r="AX40" s="168">
        <v>69.315458867312799</v>
      </c>
      <c r="AY40" s="168">
        <v>303.32134325154499</v>
      </c>
      <c r="AZ40" s="168">
        <v>77.255791683992896</v>
      </c>
      <c r="BA40" s="168">
        <v>160.98254590513699</v>
      </c>
      <c r="BB40" s="168">
        <v>232.34956234637099</v>
      </c>
      <c r="BC40" s="168">
        <v>138.67989755772001</v>
      </c>
      <c r="BD40" s="168">
        <v>96.390225305494397</v>
      </c>
      <c r="BE40" s="168">
        <v>103.369375256323</v>
      </c>
      <c r="BF40" s="168">
        <v>142.234062508937</v>
      </c>
      <c r="BG40" s="168">
        <v>98.613404114040307</v>
      </c>
      <c r="BH40" s="168">
        <v>137.321517765761</v>
      </c>
      <c r="BI40" s="168">
        <v>92.285069372139006</v>
      </c>
      <c r="BJ40" s="168">
        <v>99.809013743833404</v>
      </c>
      <c r="BK40" s="168">
        <v>277.49699350639497</v>
      </c>
      <c r="BL40" s="168">
        <v>99.498297258270597</v>
      </c>
      <c r="BM40" s="168">
        <v>95.059042459530005</v>
      </c>
      <c r="BN40" s="168">
        <v>293.10397485564101</v>
      </c>
      <c r="BO40" s="168">
        <v>172.84752966102801</v>
      </c>
      <c r="BP40" s="168">
        <v>103.341406984297</v>
      </c>
      <c r="BQ40" s="168">
        <v>99.859137978252605</v>
      </c>
      <c r="BR40" s="168">
        <v>81.223560671602399</v>
      </c>
      <c r="BS40" s="168">
        <v>102.269987182771</v>
      </c>
      <c r="BT40" s="168">
        <v>96.544797642662502</v>
      </c>
      <c r="BU40" s="168">
        <v>97.081443723455294</v>
      </c>
      <c r="BV40" s="168">
        <v>97.879962409209298</v>
      </c>
      <c r="BW40" s="168">
        <v>234.572795158557</v>
      </c>
      <c r="BX40" s="168">
        <v>60.704312075692002</v>
      </c>
      <c r="BY40" s="168">
        <v>132.469198343914</v>
      </c>
      <c r="BZ40" s="168">
        <v>96.3111025432069</v>
      </c>
      <c r="CA40" s="168">
        <v>91.119599303215793</v>
      </c>
      <c r="CB40" s="168">
        <v>91.094093565194498</v>
      </c>
      <c r="CC40" s="168">
        <v>97.712442844628896</v>
      </c>
      <c r="CD40" s="168">
        <v>107.90007843377199</v>
      </c>
      <c r="CE40" s="168">
        <v>99.972305408922693</v>
      </c>
      <c r="CF40" s="168">
        <v>94.770162939088706</v>
      </c>
      <c r="CG40" s="168">
        <v>94.347279327915601</v>
      </c>
      <c r="CH40" s="168">
        <v>110.27004683945</v>
      </c>
      <c r="CI40" s="168">
        <v>246.813445846967</v>
      </c>
      <c r="CJ40" s="168">
        <v>78.702356424691999</v>
      </c>
      <c r="CK40" s="168">
        <v>139.070543529914</v>
      </c>
      <c r="CL40" s="168">
        <v>109.88225557104801</v>
      </c>
      <c r="CM40" s="168">
        <v>104.80618786864299</v>
      </c>
      <c r="CN40" s="168">
        <v>127.490293682789</v>
      </c>
    </row>
    <row r="41" spans="1:249" s="12" customFormat="1" ht="15.75" customHeight="1" x14ac:dyDescent="0.2">
      <c r="A41" s="116" t="s">
        <v>55</v>
      </c>
      <c r="B41" s="117">
        <v>892</v>
      </c>
      <c r="C41" s="118" t="s">
        <v>116</v>
      </c>
      <c r="D41" s="169">
        <v>0</v>
      </c>
      <c r="E41" s="169">
        <v>60.365856404856999</v>
      </c>
      <c r="F41" s="169">
        <v>56.295108830130303</v>
      </c>
      <c r="G41" s="169">
        <v>41.186706063457599</v>
      </c>
      <c r="H41" s="169">
        <v>1.16367417428709</v>
      </c>
      <c r="I41" s="169">
        <v>0</v>
      </c>
      <c r="J41" s="169">
        <v>0</v>
      </c>
      <c r="K41" s="169">
        <v>173.502527564123</v>
      </c>
      <c r="L41" s="169">
        <v>0</v>
      </c>
      <c r="M41" s="169">
        <v>0</v>
      </c>
      <c r="N41" s="169">
        <v>0</v>
      </c>
      <c r="O41" s="169">
        <v>0</v>
      </c>
      <c r="P41" s="169">
        <v>0</v>
      </c>
      <c r="Q41" s="169">
        <v>0</v>
      </c>
      <c r="R41" s="169">
        <v>0</v>
      </c>
      <c r="S41" s="169">
        <v>170.55053188817001</v>
      </c>
      <c r="T41" s="169">
        <v>0</v>
      </c>
      <c r="U41" s="169">
        <v>0</v>
      </c>
      <c r="V41" s="169">
        <v>0</v>
      </c>
      <c r="W41" s="169">
        <v>0</v>
      </c>
      <c r="X41" s="169">
        <v>61.069753248246201</v>
      </c>
      <c r="Y41" s="169">
        <v>0</v>
      </c>
      <c r="Z41" s="169">
        <v>0</v>
      </c>
      <c r="AA41" s="169">
        <v>0</v>
      </c>
      <c r="AB41" s="169">
        <v>0</v>
      </c>
      <c r="AC41" s="169">
        <v>0</v>
      </c>
      <c r="AD41" s="169">
        <v>0</v>
      </c>
      <c r="AE41" s="169">
        <v>0.177280630732606</v>
      </c>
      <c r="AF41" s="169">
        <v>0.102380574011896</v>
      </c>
      <c r="AG41" s="169">
        <v>0</v>
      </c>
      <c r="AH41" s="169">
        <v>0</v>
      </c>
      <c r="AI41" s="169">
        <v>0</v>
      </c>
      <c r="AJ41" s="169">
        <v>0</v>
      </c>
      <c r="AK41" s="169">
        <v>0</v>
      </c>
      <c r="AL41" s="169">
        <v>0</v>
      </c>
      <c r="AM41" s="169">
        <v>0</v>
      </c>
      <c r="AN41" s="169">
        <v>63.577597181173303</v>
      </c>
      <c r="AO41" s="169">
        <v>33.214163014410403</v>
      </c>
      <c r="AP41" s="169">
        <v>45.986929832827101</v>
      </c>
      <c r="AQ41" s="169">
        <v>13.1890939526208</v>
      </c>
      <c r="AR41" s="169">
        <v>68.536920658829999</v>
      </c>
      <c r="AS41" s="169">
        <v>55.278220126591201</v>
      </c>
      <c r="AT41" s="169">
        <v>58.734782091226201</v>
      </c>
      <c r="AU41" s="169">
        <v>98.641679077663795</v>
      </c>
      <c r="AV41" s="169">
        <v>225.259048443647</v>
      </c>
      <c r="AW41" s="169">
        <v>116.91508571036201</v>
      </c>
      <c r="AX41" s="169">
        <v>96.069935732515404</v>
      </c>
      <c r="AY41" s="169">
        <v>324.596544178133</v>
      </c>
      <c r="AZ41" s="169">
        <v>68.799662205212798</v>
      </c>
      <c r="BA41" s="169">
        <v>77.467605574221906</v>
      </c>
      <c r="BB41" s="169">
        <v>151.23562598016201</v>
      </c>
      <c r="BC41" s="169">
        <v>123.09682737395499</v>
      </c>
      <c r="BD41" s="169">
        <v>96.141813208822597</v>
      </c>
      <c r="BE41" s="169">
        <v>90.077500838143095</v>
      </c>
      <c r="BF41" s="169">
        <v>122.99340217845599</v>
      </c>
      <c r="BG41" s="169">
        <v>96.121291942465405</v>
      </c>
      <c r="BH41" s="169">
        <v>93.884578298217903</v>
      </c>
      <c r="BI41" s="169">
        <v>96.052165456312494</v>
      </c>
      <c r="BJ41" s="169">
        <v>95.3390512229699</v>
      </c>
      <c r="BK41" s="169">
        <v>62.579053589374098</v>
      </c>
      <c r="BL41" s="169">
        <v>84.925553729586696</v>
      </c>
      <c r="BM41" s="169">
        <v>110.695825164957</v>
      </c>
      <c r="BN41" s="169">
        <v>85.675047363951094</v>
      </c>
      <c r="BO41" s="169">
        <v>85.021299216503294</v>
      </c>
      <c r="BP41" s="169">
        <v>84.789490562589407</v>
      </c>
      <c r="BQ41" s="169">
        <v>87.090669266560397</v>
      </c>
      <c r="BR41" s="169">
        <v>173.281137576736</v>
      </c>
      <c r="BS41" s="169">
        <v>84.909766902376901</v>
      </c>
      <c r="BT41" s="169">
        <v>173.62912714916499</v>
      </c>
      <c r="BU41" s="169">
        <v>88.796641601006698</v>
      </c>
      <c r="BV41" s="169">
        <v>85.3012354170816</v>
      </c>
      <c r="BW41" s="169">
        <v>278.90120924825902</v>
      </c>
      <c r="BX41" s="169">
        <v>270.348833781547</v>
      </c>
      <c r="BY41" s="169">
        <v>335.50166714577301</v>
      </c>
      <c r="BZ41" s="169">
        <v>253.05323090840599</v>
      </c>
      <c r="CA41" s="169">
        <v>99.806885542842195</v>
      </c>
      <c r="CB41" s="169">
        <v>135.86258993269399</v>
      </c>
      <c r="CC41" s="169">
        <v>351.73613416346001</v>
      </c>
      <c r="CD41" s="169">
        <v>193.32956686678401</v>
      </c>
      <c r="CE41" s="169">
        <v>98.099299599650394</v>
      </c>
      <c r="CF41" s="169">
        <v>333.40115394703901</v>
      </c>
      <c r="CG41" s="169">
        <v>173.07174418502601</v>
      </c>
      <c r="CH41" s="169">
        <v>146.27386951356399</v>
      </c>
      <c r="CI41" s="169">
        <v>85.412577678279405</v>
      </c>
      <c r="CJ41" s="169">
        <v>399.88606240613598</v>
      </c>
      <c r="CK41" s="169">
        <v>248.49893179664301</v>
      </c>
      <c r="CL41" s="169">
        <v>141.901095249609</v>
      </c>
      <c r="CM41" s="169">
        <v>152.43915991389699</v>
      </c>
      <c r="CN41" s="169">
        <v>143.30800443046701</v>
      </c>
      <c r="CO41" s="168"/>
      <c r="CP41" s="168"/>
      <c r="CQ41" s="168"/>
      <c r="CR41" s="168"/>
      <c r="CS41" s="168"/>
      <c r="CT41" s="168"/>
      <c r="CU41" s="168"/>
      <c r="CV41" s="168"/>
      <c r="CW41" s="168"/>
      <c r="CX41" s="168"/>
      <c r="CY41" s="168"/>
      <c r="CZ41" s="168"/>
      <c r="DA41" s="168"/>
      <c r="DB41" s="168"/>
      <c r="DC41" s="168"/>
      <c r="DD41" s="168"/>
      <c r="DE41" s="168"/>
      <c r="DF41" s="168"/>
      <c r="DG41" s="168"/>
      <c r="DH41" s="168"/>
      <c r="DI41" s="168"/>
      <c r="DJ41" s="168"/>
      <c r="DK41" s="168"/>
      <c r="DL41" s="168"/>
      <c r="DM41" s="168"/>
      <c r="DN41" s="168"/>
      <c r="DO41" s="168"/>
      <c r="DP41" s="168"/>
      <c r="DQ41" s="168"/>
      <c r="DR41" s="168"/>
      <c r="DS41" s="168"/>
      <c r="DT41" s="168"/>
      <c r="DU41" s="168"/>
      <c r="DV41" s="168"/>
      <c r="DW41" s="168"/>
      <c r="DX41" s="168"/>
      <c r="DY41" s="168"/>
      <c r="DZ41" s="168"/>
      <c r="EA41" s="168"/>
      <c r="EB41" s="168"/>
      <c r="EC41" s="168"/>
      <c r="ED41" s="168"/>
      <c r="EE41" s="168"/>
      <c r="EF41" s="168"/>
      <c r="EG41" s="168"/>
      <c r="EH41" s="168"/>
      <c r="EI41" s="168"/>
      <c r="EJ41" s="168"/>
      <c r="EK41" s="168"/>
      <c r="EL41" s="168"/>
      <c r="EM41" s="168"/>
      <c r="EN41" s="168"/>
      <c r="EO41" s="168"/>
      <c r="EP41" s="168"/>
      <c r="EQ41" s="168"/>
      <c r="ER41" s="168"/>
      <c r="ES41" s="168"/>
      <c r="ET41" s="168"/>
      <c r="EU41" s="168"/>
      <c r="EV41" s="168"/>
      <c r="EW41" s="113"/>
      <c r="EX41" s="114"/>
      <c r="EY41" s="115"/>
      <c r="EZ41" s="168"/>
      <c r="FA41" s="168"/>
      <c r="FB41" s="168"/>
      <c r="FC41" s="168"/>
      <c r="FD41" s="168"/>
      <c r="FE41" s="168"/>
      <c r="FF41" s="168"/>
      <c r="FG41" s="168"/>
      <c r="FH41" s="168"/>
      <c r="FI41" s="168"/>
      <c r="FJ41" s="168"/>
      <c r="FK41" s="168"/>
      <c r="FL41" s="168"/>
      <c r="FM41" s="168"/>
      <c r="FN41" s="168"/>
      <c r="FO41" s="168"/>
      <c r="FP41" s="168"/>
      <c r="FQ41" s="168"/>
      <c r="FR41" s="168"/>
      <c r="FS41" s="168"/>
      <c r="FT41" s="168"/>
      <c r="FU41" s="168"/>
      <c r="FV41" s="168"/>
      <c r="FW41" s="168"/>
      <c r="FX41" s="168"/>
      <c r="FY41" s="168"/>
      <c r="FZ41" s="168"/>
      <c r="GA41" s="168"/>
      <c r="GB41" s="168"/>
      <c r="GC41" s="168"/>
      <c r="GD41" s="168"/>
      <c r="GE41" s="168"/>
      <c r="GF41" s="168"/>
      <c r="GG41" s="168"/>
      <c r="GH41" s="168"/>
      <c r="GI41" s="168"/>
      <c r="GJ41" s="168"/>
      <c r="GK41" s="168"/>
      <c r="GL41" s="168"/>
      <c r="GM41" s="168"/>
      <c r="GN41" s="168"/>
      <c r="GO41" s="168"/>
      <c r="GP41" s="168"/>
      <c r="GQ41" s="168"/>
      <c r="GR41" s="168"/>
      <c r="GS41" s="168"/>
      <c r="GT41" s="168"/>
      <c r="GU41" s="168"/>
      <c r="GV41" s="168"/>
      <c r="GW41" s="168"/>
      <c r="GX41" s="168"/>
      <c r="GY41" s="168"/>
      <c r="GZ41" s="168"/>
      <c r="HA41" s="168"/>
      <c r="HB41" s="168"/>
      <c r="HC41" s="168"/>
      <c r="HD41" s="168"/>
      <c r="HE41" s="168"/>
      <c r="HF41" s="168"/>
      <c r="HG41" s="168"/>
      <c r="HH41" s="168"/>
      <c r="HI41" s="168"/>
      <c r="HJ41" s="168"/>
      <c r="HK41" s="168"/>
      <c r="HL41" s="168"/>
      <c r="HM41" s="168"/>
      <c r="HN41" s="168"/>
      <c r="HO41" s="168"/>
      <c r="HP41" s="168"/>
      <c r="HQ41" s="168"/>
      <c r="HR41" s="168"/>
      <c r="HS41" s="168"/>
      <c r="HT41" s="168"/>
      <c r="HU41" s="115"/>
      <c r="HV41" s="114"/>
      <c r="HW41" s="115"/>
      <c r="HX41" s="168"/>
      <c r="HY41" s="168"/>
      <c r="HZ41" s="168"/>
      <c r="IA41" s="168"/>
      <c r="IB41" s="168"/>
      <c r="IC41" s="168"/>
      <c r="ID41" s="168"/>
      <c r="IE41" s="168"/>
      <c r="IF41" s="168"/>
      <c r="IG41" s="168"/>
      <c r="IH41" s="168"/>
      <c r="II41" s="168"/>
      <c r="IJ41" s="168"/>
      <c r="IK41" s="168"/>
      <c r="IL41" s="168"/>
      <c r="IM41" s="168"/>
      <c r="IN41" s="168"/>
      <c r="IO41" s="168"/>
    </row>
    <row r="42" spans="1:249" s="12" customFormat="1" ht="15.75" customHeight="1" x14ac:dyDescent="0.2">
      <c r="A42" s="113" t="s">
        <v>55</v>
      </c>
      <c r="B42" s="114">
        <v>893</v>
      </c>
      <c r="C42" s="115" t="s">
        <v>112</v>
      </c>
      <c r="D42" s="168">
        <v>147.66026140419001</v>
      </c>
      <c r="E42" s="168">
        <v>215.23150616141501</v>
      </c>
      <c r="F42" s="168">
        <v>220.940153602262</v>
      </c>
      <c r="G42" s="168">
        <v>240.330255662425</v>
      </c>
      <c r="H42" s="168">
        <v>207.286683553502</v>
      </c>
      <c r="I42" s="168">
        <v>200.32279017224701</v>
      </c>
      <c r="J42" s="168">
        <v>128.80489530964201</v>
      </c>
      <c r="K42" s="168">
        <v>250.75188079503801</v>
      </c>
      <c r="L42" s="168">
        <v>198.04611057309901</v>
      </c>
      <c r="M42" s="168">
        <v>273.346492548453</v>
      </c>
      <c r="N42" s="168">
        <v>101.606232728864</v>
      </c>
      <c r="O42" s="168">
        <v>136.64286845726099</v>
      </c>
      <c r="P42" s="168">
        <v>162.58938859386299</v>
      </c>
      <c r="Q42" s="168">
        <v>196.61581548465699</v>
      </c>
      <c r="R42" s="168">
        <v>286.96954013273398</v>
      </c>
      <c r="S42" s="168">
        <v>160.569216019772</v>
      </c>
      <c r="T42" s="168">
        <v>237.36365482526699</v>
      </c>
      <c r="U42" s="168">
        <v>439.13346888545101</v>
      </c>
      <c r="V42" s="168">
        <v>398.329804130414</v>
      </c>
      <c r="W42" s="168">
        <v>319.16851165507501</v>
      </c>
      <c r="X42" s="168">
        <v>304.41003571771103</v>
      </c>
      <c r="Y42" s="168">
        <v>346.09797652335999</v>
      </c>
      <c r="Z42" s="168">
        <v>359.081772835724</v>
      </c>
      <c r="AA42" s="168">
        <v>322.32953317027801</v>
      </c>
      <c r="AB42" s="168">
        <v>228.61553641306</v>
      </c>
      <c r="AC42" s="168">
        <v>252.373855104515</v>
      </c>
      <c r="AD42" s="168">
        <v>223.27961879806301</v>
      </c>
      <c r="AE42" s="168">
        <v>247.04466416489299</v>
      </c>
      <c r="AF42" s="168">
        <v>233.704709989376</v>
      </c>
      <c r="AG42" s="168">
        <v>128.417577613182</v>
      </c>
      <c r="AH42" s="168">
        <v>174.07704414168001</v>
      </c>
      <c r="AI42" s="168">
        <v>161.88088889501901</v>
      </c>
      <c r="AJ42" s="168">
        <v>132.69976108561201</v>
      </c>
      <c r="AK42" s="168">
        <v>139.48639768360599</v>
      </c>
      <c r="AL42" s="168">
        <v>176.04404426757</v>
      </c>
      <c r="AM42" s="168">
        <v>175.92502958647401</v>
      </c>
      <c r="AN42" s="168">
        <v>66.870223922572194</v>
      </c>
      <c r="AO42" s="168">
        <v>69.528242973836797</v>
      </c>
      <c r="AP42" s="168">
        <v>72.694404099564693</v>
      </c>
      <c r="AQ42" s="168">
        <v>113.495602900752</v>
      </c>
      <c r="AR42" s="168">
        <v>109.15130035945501</v>
      </c>
      <c r="AS42" s="168">
        <v>155.514572211966</v>
      </c>
      <c r="AT42" s="168">
        <v>110.063001725596</v>
      </c>
      <c r="AU42" s="168">
        <v>135.21061523353299</v>
      </c>
      <c r="AV42" s="168">
        <v>89.413296311260396</v>
      </c>
      <c r="AW42" s="168">
        <v>74.098095228678105</v>
      </c>
      <c r="AX42" s="168">
        <v>111.82554387039499</v>
      </c>
      <c r="AY42" s="168">
        <v>92.135101162390797</v>
      </c>
      <c r="AZ42" s="168">
        <v>150.214954043219</v>
      </c>
      <c r="BA42" s="168">
        <v>173.32159169420899</v>
      </c>
      <c r="BB42" s="168">
        <v>124.833170639364</v>
      </c>
      <c r="BC42" s="168">
        <v>118.819950014296</v>
      </c>
      <c r="BD42" s="168">
        <v>137.45676015756499</v>
      </c>
      <c r="BE42" s="168">
        <v>159.29963415557299</v>
      </c>
      <c r="BF42" s="168">
        <v>174.220143696083</v>
      </c>
      <c r="BG42" s="168">
        <v>208.75774977465099</v>
      </c>
      <c r="BH42" s="168">
        <v>131.791112999116</v>
      </c>
      <c r="BI42" s="168">
        <v>125.80102290454199</v>
      </c>
      <c r="BJ42" s="168">
        <v>181.510860196138</v>
      </c>
      <c r="BK42" s="168">
        <v>241.937343971845</v>
      </c>
      <c r="BL42" s="168">
        <v>198.09493536873501</v>
      </c>
      <c r="BM42" s="168">
        <v>163.07574186297799</v>
      </c>
      <c r="BN42" s="168">
        <v>258.52759433295398</v>
      </c>
      <c r="BO42" s="168">
        <v>212.57177473809199</v>
      </c>
      <c r="BP42" s="168">
        <v>233.57202808432399</v>
      </c>
      <c r="BQ42" s="168">
        <v>190.10414839191</v>
      </c>
      <c r="BR42" s="168">
        <v>176.954044017824</v>
      </c>
      <c r="BS42" s="168">
        <v>219.10069557707999</v>
      </c>
      <c r="BT42" s="168">
        <v>157.77081694991199</v>
      </c>
      <c r="BU42" s="168">
        <v>158.490324823631</v>
      </c>
      <c r="BV42" s="168">
        <v>160.23029393928101</v>
      </c>
      <c r="BW42" s="168">
        <v>294.25974148019202</v>
      </c>
      <c r="BX42" s="168">
        <v>186.57395156528099</v>
      </c>
      <c r="BY42" s="168">
        <v>188.66073583182001</v>
      </c>
      <c r="BZ42" s="168">
        <v>426.77007353902002</v>
      </c>
      <c r="CA42" s="168">
        <v>171.959228832734</v>
      </c>
      <c r="CB42" s="168">
        <v>159.755742380333</v>
      </c>
      <c r="CC42" s="168">
        <v>170.29716641703899</v>
      </c>
      <c r="CD42" s="168">
        <v>205.19774811310401</v>
      </c>
      <c r="CE42" s="168">
        <v>99.342821313394097</v>
      </c>
      <c r="CF42" s="168">
        <v>218.80502304791401</v>
      </c>
      <c r="CG42" s="168">
        <v>171.297802957252</v>
      </c>
      <c r="CH42" s="168">
        <v>227.787851909192</v>
      </c>
      <c r="CI42" s="168">
        <v>335.62468236075802</v>
      </c>
      <c r="CJ42" s="168">
        <v>363.324127894198</v>
      </c>
      <c r="CK42" s="168">
        <v>195.52477597400701</v>
      </c>
      <c r="CL42" s="168">
        <v>215.94778773692099</v>
      </c>
      <c r="CM42" s="168">
        <v>213.10881611170601</v>
      </c>
      <c r="CN42" s="168">
        <v>250.34264574015199</v>
      </c>
    </row>
    <row r="43" spans="1:249" s="12" customFormat="1" ht="15.75" customHeight="1" x14ac:dyDescent="0.2">
      <c r="A43" s="116" t="s">
        <v>55</v>
      </c>
      <c r="B43" s="117">
        <v>894</v>
      </c>
      <c r="C43" s="356" t="s">
        <v>110</v>
      </c>
      <c r="D43" s="169">
        <v>56.541170718207901</v>
      </c>
      <c r="E43" s="169">
        <v>77.650498288983698</v>
      </c>
      <c r="F43" s="169">
        <v>75.298884957270204</v>
      </c>
      <c r="G43" s="169">
        <v>80.702963240371304</v>
      </c>
      <c r="H43" s="169">
        <v>51.122644588152099</v>
      </c>
      <c r="I43" s="169">
        <v>41.435250434234703</v>
      </c>
      <c r="J43" s="169">
        <v>58.852725703584603</v>
      </c>
      <c r="K43" s="169">
        <v>68.253454737834005</v>
      </c>
      <c r="L43" s="169">
        <v>52.299058963284402</v>
      </c>
      <c r="M43" s="169">
        <v>38.690217861845603</v>
      </c>
      <c r="N43" s="169">
        <v>32.382853874494401</v>
      </c>
      <c r="O43" s="169">
        <v>52.1453702644096</v>
      </c>
      <c r="P43" s="169">
        <v>25.663437849481401</v>
      </c>
      <c r="Q43" s="169">
        <v>48.545023692513297</v>
      </c>
      <c r="R43" s="169">
        <v>40.381670379100598</v>
      </c>
      <c r="S43" s="169">
        <v>46.8815167899659</v>
      </c>
      <c r="T43" s="169">
        <v>45.524136583524701</v>
      </c>
      <c r="U43" s="169">
        <v>50.273053860814599</v>
      </c>
      <c r="V43" s="169">
        <v>46.831697664701501</v>
      </c>
      <c r="W43" s="169">
        <v>49.209532418667301</v>
      </c>
      <c r="X43" s="169">
        <v>40.195847149989397</v>
      </c>
      <c r="Y43" s="169">
        <v>40.241999421860299</v>
      </c>
      <c r="Z43" s="169">
        <v>43.640421834390899</v>
      </c>
      <c r="AA43" s="169">
        <v>51.164185262125798</v>
      </c>
      <c r="AB43" s="169">
        <v>45.652817336823503</v>
      </c>
      <c r="AC43" s="169">
        <v>53.686686213118101</v>
      </c>
      <c r="AD43" s="169">
        <v>55.837632459936202</v>
      </c>
      <c r="AE43" s="169">
        <v>62.052116621751203</v>
      </c>
      <c r="AF43" s="169">
        <v>60.660602472022703</v>
      </c>
      <c r="AG43" s="169">
        <v>59.786656234943003</v>
      </c>
      <c r="AH43" s="169">
        <v>63.837590373142902</v>
      </c>
      <c r="AI43" s="169">
        <v>58.5238518428284</v>
      </c>
      <c r="AJ43" s="169">
        <v>68.226290137872894</v>
      </c>
      <c r="AK43" s="169">
        <v>82.968818520328597</v>
      </c>
      <c r="AL43" s="169">
        <v>79.241309114333305</v>
      </c>
      <c r="AM43" s="169">
        <v>93.257227359359206</v>
      </c>
      <c r="AN43" s="169">
        <v>90.028702260958497</v>
      </c>
      <c r="AO43" s="169">
        <v>72.641697669013993</v>
      </c>
      <c r="AP43" s="169">
        <v>121.94624008027399</v>
      </c>
      <c r="AQ43" s="169">
        <v>98.196697709084702</v>
      </c>
      <c r="AR43" s="169">
        <v>72.717519456054006</v>
      </c>
      <c r="AS43" s="169">
        <v>133.02051550022799</v>
      </c>
      <c r="AT43" s="169">
        <v>89.585818805106896</v>
      </c>
      <c r="AU43" s="169">
        <v>94.830679323235302</v>
      </c>
      <c r="AV43" s="169">
        <v>111.944965010007</v>
      </c>
      <c r="AW43" s="169">
        <v>68.003774297156099</v>
      </c>
      <c r="AX43" s="169">
        <v>71.950003762161501</v>
      </c>
      <c r="AY43" s="169">
        <v>175.13338612671899</v>
      </c>
      <c r="AZ43" s="169">
        <v>99.2974479055882</v>
      </c>
      <c r="BA43" s="169">
        <v>51.975972430787401</v>
      </c>
      <c r="BB43" s="169">
        <v>139.487775261877</v>
      </c>
      <c r="BC43" s="169">
        <v>101.185976444967</v>
      </c>
      <c r="BD43" s="169">
        <v>150.17047969117201</v>
      </c>
      <c r="BE43" s="169">
        <v>134.10096926707499</v>
      </c>
      <c r="BF43" s="169">
        <v>131.390887518082</v>
      </c>
      <c r="BG43" s="169">
        <v>105.757581851007</v>
      </c>
      <c r="BH43" s="169">
        <v>156.64290161140201</v>
      </c>
      <c r="BI43" s="169">
        <v>117.724464295031</v>
      </c>
      <c r="BJ43" s="169">
        <v>109.99953142259</v>
      </c>
      <c r="BK43" s="169">
        <v>255.3039483323</v>
      </c>
      <c r="BL43" s="169">
        <v>130.462343623039</v>
      </c>
      <c r="BM43" s="169">
        <v>126.193920579959</v>
      </c>
      <c r="BN43" s="169">
        <v>104.47071576227</v>
      </c>
      <c r="BO43" s="169">
        <v>113.332977371371</v>
      </c>
      <c r="BP43" s="169">
        <v>151.848856604991</v>
      </c>
      <c r="BQ43" s="169">
        <v>173.41067987396099</v>
      </c>
      <c r="BR43" s="169">
        <v>142.748087531907</v>
      </c>
      <c r="BS43" s="169">
        <v>105.104338209315</v>
      </c>
      <c r="BT43" s="169">
        <v>98.165793175848293</v>
      </c>
      <c r="BU43" s="169">
        <v>122.031313354679</v>
      </c>
      <c r="BV43" s="169">
        <v>123.05360706095099</v>
      </c>
      <c r="BW43" s="169">
        <v>119.581004488693</v>
      </c>
      <c r="BX43" s="169">
        <v>123.52322919051601</v>
      </c>
      <c r="BY43" s="169">
        <v>107.79292407513</v>
      </c>
      <c r="BZ43" s="169">
        <v>98.969202740609404</v>
      </c>
      <c r="CA43" s="169">
        <v>117.54343258079</v>
      </c>
      <c r="CB43" s="169">
        <v>89.621373513457996</v>
      </c>
      <c r="CC43" s="169">
        <v>106.989030600251</v>
      </c>
      <c r="CD43" s="169">
        <v>157.02651787826201</v>
      </c>
      <c r="CE43" s="169">
        <v>107.627629109027</v>
      </c>
      <c r="CF43" s="169">
        <v>116.098565701425</v>
      </c>
      <c r="CG43" s="169">
        <v>136.863551268637</v>
      </c>
      <c r="CH43" s="169">
        <v>136.54892056645301</v>
      </c>
      <c r="CI43" s="169">
        <v>171.34305911617301</v>
      </c>
      <c r="CJ43" s="169">
        <v>118.101046751868</v>
      </c>
      <c r="CK43" s="169">
        <v>151.36835721051699</v>
      </c>
      <c r="CL43" s="169">
        <v>174.45107964511601</v>
      </c>
      <c r="CM43" s="169">
        <v>134.68170932991001</v>
      </c>
      <c r="CN43" s="169">
        <v>122.663169563148</v>
      </c>
    </row>
    <row r="44" spans="1:249" s="12" customFormat="1" ht="15.75" customHeight="1" x14ac:dyDescent="0.2">
      <c r="A44" s="113" t="s">
        <v>56</v>
      </c>
      <c r="B44" s="114">
        <v>895</v>
      </c>
      <c r="C44" s="115" t="s">
        <v>122</v>
      </c>
      <c r="D44" s="168">
        <v>101.443891712743</v>
      </c>
      <c r="E44" s="168">
        <v>171.333844597796</v>
      </c>
      <c r="F44" s="168">
        <v>140.08486482102001</v>
      </c>
      <c r="G44" s="168">
        <v>185.13716721994899</v>
      </c>
      <c r="H44" s="168">
        <v>75.956130819728799</v>
      </c>
      <c r="I44" s="168">
        <v>131.723857190182</v>
      </c>
      <c r="J44" s="168">
        <v>169.081117115816</v>
      </c>
      <c r="K44" s="168">
        <v>187.97634320389301</v>
      </c>
      <c r="L44" s="168">
        <v>162.05942208243599</v>
      </c>
      <c r="M44" s="168">
        <v>159.20848720880801</v>
      </c>
      <c r="N44" s="168">
        <v>81.606958686369097</v>
      </c>
      <c r="O44" s="168">
        <v>95.9201128965979</v>
      </c>
      <c r="P44" s="168">
        <v>111.737271836818</v>
      </c>
      <c r="Q44" s="168">
        <v>182.19712933109901</v>
      </c>
      <c r="R44" s="168">
        <v>139.35567659076401</v>
      </c>
      <c r="S44" s="168">
        <v>246.06855099926599</v>
      </c>
      <c r="T44" s="168">
        <v>109.75255931255499</v>
      </c>
      <c r="U44" s="168">
        <v>184.24792423410901</v>
      </c>
      <c r="V44" s="168">
        <v>83.516192037862396</v>
      </c>
      <c r="W44" s="168">
        <v>124.81211715714301</v>
      </c>
      <c r="X44" s="168">
        <v>102.450377342281</v>
      </c>
      <c r="Y44" s="168">
        <v>132.333362533349</v>
      </c>
      <c r="Z44" s="168">
        <v>111.396754690801</v>
      </c>
      <c r="AA44" s="168">
        <v>154.70644807334801</v>
      </c>
      <c r="AB44" s="168">
        <v>72.288188249872107</v>
      </c>
      <c r="AC44" s="168">
        <v>106.69558746870401</v>
      </c>
      <c r="AD44" s="168">
        <v>83.723968982492295</v>
      </c>
      <c r="AE44" s="168">
        <v>139.21629509418699</v>
      </c>
      <c r="AF44" s="168">
        <v>61.373046112847199</v>
      </c>
      <c r="AG44" s="168">
        <v>99.054597392257605</v>
      </c>
      <c r="AH44" s="168">
        <v>71.750974707370503</v>
      </c>
      <c r="AI44" s="168">
        <v>105.548222390432</v>
      </c>
      <c r="AJ44" s="168">
        <v>66.295746450323804</v>
      </c>
      <c r="AK44" s="168">
        <v>78.550541247457602</v>
      </c>
      <c r="AL44" s="168">
        <v>78.086839271362507</v>
      </c>
      <c r="AM44" s="168">
        <v>168.11088654918399</v>
      </c>
      <c r="AN44" s="168">
        <v>84.750977888533797</v>
      </c>
      <c r="AO44" s="168">
        <v>80.610631838711896</v>
      </c>
      <c r="AP44" s="168">
        <v>61.424113087240698</v>
      </c>
      <c r="AQ44" s="168">
        <v>82.042660222951099</v>
      </c>
      <c r="AR44" s="168">
        <v>144.585700750055</v>
      </c>
      <c r="AS44" s="168">
        <v>161.271614144707</v>
      </c>
      <c r="AT44" s="168">
        <v>98.875051285270104</v>
      </c>
      <c r="AU44" s="168">
        <v>101.003842734876</v>
      </c>
      <c r="AV44" s="168">
        <v>92.771404937094005</v>
      </c>
      <c r="AW44" s="168">
        <v>63.659853598972802</v>
      </c>
      <c r="AX44" s="168">
        <v>81.390269337474606</v>
      </c>
      <c r="AY44" s="168">
        <v>147.613880174114</v>
      </c>
      <c r="AZ44" s="168">
        <v>100.110501469371</v>
      </c>
      <c r="BA44" s="168">
        <v>103.91652365006399</v>
      </c>
      <c r="BB44" s="168">
        <v>78.269307434513095</v>
      </c>
      <c r="BC44" s="168">
        <v>81.123568041887395</v>
      </c>
      <c r="BD44" s="168">
        <v>104.710913533159</v>
      </c>
      <c r="BE44" s="168">
        <v>180.22864156343499</v>
      </c>
      <c r="BF44" s="168">
        <v>171.60428940177999</v>
      </c>
      <c r="BG44" s="168">
        <v>146.60872831241599</v>
      </c>
      <c r="BH44" s="168">
        <v>98.725247644746602</v>
      </c>
      <c r="BI44" s="168">
        <v>107.939722034797</v>
      </c>
      <c r="BJ44" s="168">
        <v>102.710804962599</v>
      </c>
      <c r="BK44" s="168">
        <v>228.091519413513</v>
      </c>
      <c r="BL44" s="168">
        <v>154.83976019279001</v>
      </c>
      <c r="BM44" s="168">
        <v>123.444989282975</v>
      </c>
      <c r="BN44" s="168">
        <v>111.97810157364</v>
      </c>
      <c r="BO44" s="168">
        <v>141.07436651945801</v>
      </c>
      <c r="BP44" s="168">
        <v>80.073032826651797</v>
      </c>
      <c r="BQ44" s="168">
        <v>166.91975470180199</v>
      </c>
      <c r="BR44" s="168">
        <v>138.62028637133</v>
      </c>
      <c r="BS44" s="168">
        <v>134.11683334947099</v>
      </c>
      <c r="BT44" s="168">
        <v>131.68880734143701</v>
      </c>
      <c r="BU44" s="168">
        <v>128.26264920522499</v>
      </c>
      <c r="BV44" s="168">
        <v>121.346132220089</v>
      </c>
      <c r="BW44" s="168">
        <v>130.83911639104201</v>
      </c>
      <c r="BX44" s="168">
        <v>127.12461021836501</v>
      </c>
      <c r="BY44" s="168">
        <v>142.769535545483</v>
      </c>
      <c r="BZ44" s="168">
        <v>59.034768707068203</v>
      </c>
      <c r="CA44" s="168">
        <v>77.3050774669737</v>
      </c>
      <c r="CB44" s="168">
        <v>103.054766513779</v>
      </c>
      <c r="CC44" s="168">
        <v>163.12344645000701</v>
      </c>
      <c r="CD44" s="168">
        <v>169.38649341388901</v>
      </c>
      <c r="CE44" s="168">
        <v>82.124824382388496</v>
      </c>
      <c r="CF44" s="168">
        <v>84.661462930576903</v>
      </c>
      <c r="CG44" s="168">
        <v>102.517738948985</v>
      </c>
      <c r="CH44" s="168">
        <v>203.32257547148899</v>
      </c>
      <c r="CI44" s="168">
        <v>443.14073484371499</v>
      </c>
      <c r="CJ44" s="168">
        <v>119.58777851618601</v>
      </c>
      <c r="CK44" s="168">
        <v>134.13603279984699</v>
      </c>
      <c r="CL44" s="168">
        <v>103.239966283717</v>
      </c>
      <c r="CM44" s="168">
        <v>81.667367134932405</v>
      </c>
      <c r="CN44" s="168">
        <v>114.01039066862</v>
      </c>
    </row>
    <row r="45" spans="1:249" s="12" customFormat="1" ht="15.75" customHeight="1" x14ac:dyDescent="0.2">
      <c r="A45" s="116" t="s">
        <v>56</v>
      </c>
      <c r="B45" s="117">
        <v>896</v>
      </c>
      <c r="C45" s="118" t="s">
        <v>120</v>
      </c>
      <c r="D45" s="169">
        <v>79.849959295875706</v>
      </c>
      <c r="E45" s="169">
        <v>112.116064163738</v>
      </c>
      <c r="F45" s="169">
        <v>111.51523411871</v>
      </c>
      <c r="G45" s="169">
        <v>90.940032859071593</v>
      </c>
      <c r="H45" s="169">
        <v>91.167607894792098</v>
      </c>
      <c r="I45" s="169">
        <v>97.862491149442505</v>
      </c>
      <c r="J45" s="169">
        <v>88.071916158538102</v>
      </c>
      <c r="K45" s="169">
        <v>81.985830232503105</v>
      </c>
      <c r="L45" s="169">
        <v>75.257223154425603</v>
      </c>
      <c r="M45" s="169">
        <v>93.3055616147781</v>
      </c>
      <c r="N45" s="169">
        <v>80.119405513386496</v>
      </c>
      <c r="O45" s="169">
        <v>99.445641867525097</v>
      </c>
      <c r="P45" s="169">
        <v>74.664744841216901</v>
      </c>
      <c r="Q45" s="169">
        <v>111.81621609245801</v>
      </c>
      <c r="R45" s="169">
        <v>113.406555804486</v>
      </c>
      <c r="S45" s="169">
        <v>142.158428746787</v>
      </c>
      <c r="T45" s="169">
        <v>113.54175672311</v>
      </c>
      <c r="U45" s="169">
        <v>110.301034800746</v>
      </c>
      <c r="V45" s="169">
        <v>100.344848263473</v>
      </c>
      <c r="W45" s="169">
        <v>155.881498321588</v>
      </c>
      <c r="X45" s="169">
        <v>168.74987515003301</v>
      </c>
      <c r="Y45" s="169">
        <v>141.838323440778</v>
      </c>
      <c r="Z45" s="169">
        <v>139.673406443939</v>
      </c>
      <c r="AA45" s="169">
        <v>128.61434581044301</v>
      </c>
      <c r="AB45" s="169">
        <v>168.66309523331</v>
      </c>
      <c r="AC45" s="169">
        <v>136.10332182949901</v>
      </c>
      <c r="AD45" s="169">
        <v>198.61789316899001</v>
      </c>
      <c r="AE45" s="169">
        <v>197.88236960646299</v>
      </c>
      <c r="AF45" s="169">
        <v>138.31506346892201</v>
      </c>
      <c r="AG45" s="169">
        <v>80.0196257953735</v>
      </c>
      <c r="AH45" s="169">
        <v>45.3962128564444</v>
      </c>
      <c r="AI45" s="169">
        <v>63.981608837499302</v>
      </c>
      <c r="AJ45" s="169">
        <v>78.117153855796602</v>
      </c>
      <c r="AK45" s="169">
        <v>69.993746432323505</v>
      </c>
      <c r="AL45" s="169">
        <v>72.616061490324199</v>
      </c>
      <c r="AM45" s="169">
        <v>104.949015112686</v>
      </c>
      <c r="AN45" s="169">
        <v>108.295558691533</v>
      </c>
      <c r="AO45" s="169">
        <v>154.504025594995</v>
      </c>
      <c r="AP45" s="169">
        <v>123.696616478134</v>
      </c>
      <c r="AQ45" s="169">
        <v>68.626370642234804</v>
      </c>
      <c r="AR45" s="169">
        <v>70.265136897808503</v>
      </c>
      <c r="AS45" s="169">
        <v>106.90281065881</v>
      </c>
      <c r="AT45" s="169">
        <v>85.715498534444706</v>
      </c>
      <c r="AU45" s="169">
        <v>96.297658520697198</v>
      </c>
      <c r="AV45" s="169">
        <v>111.50973165519601</v>
      </c>
      <c r="AW45" s="169">
        <v>104.585863018341</v>
      </c>
      <c r="AX45" s="169">
        <v>73.270083196501304</v>
      </c>
      <c r="AY45" s="169">
        <v>96.330646111304702</v>
      </c>
      <c r="AZ45" s="169">
        <v>61.601889557200899</v>
      </c>
      <c r="BA45" s="169">
        <v>57.827639784911597</v>
      </c>
      <c r="BB45" s="169">
        <v>141.935399599536</v>
      </c>
      <c r="BC45" s="169">
        <v>105.941861441764</v>
      </c>
      <c r="BD45" s="169">
        <v>60.336221202185897</v>
      </c>
      <c r="BE45" s="169">
        <v>126.75364713052301</v>
      </c>
      <c r="BF45" s="169">
        <v>154.03132981489699</v>
      </c>
      <c r="BG45" s="169">
        <v>124.423263207864</v>
      </c>
      <c r="BH45" s="169">
        <v>120.816082438816</v>
      </c>
      <c r="BI45" s="169">
        <v>165.943409627801</v>
      </c>
      <c r="BJ45" s="169">
        <v>116.669395747328</v>
      </c>
      <c r="BK45" s="169">
        <v>120.08638972508</v>
      </c>
      <c r="BL45" s="169">
        <v>168.58640401609901</v>
      </c>
      <c r="BM45" s="169">
        <v>226.084745613021</v>
      </c>
      <c r="BN45" s="169">
        <v>185.781598015225</v>
      </c>
      <c r="BO45" s="169">
        <v>160.550402290748</v>
      </c>
      <c r="BP45" s="169">
        <v>148.284096360158</v>
      </c>
      <c r="BQ45" s="169">
        <v>114.396287512369</v>
      </c>
      <c r="BR45" s="169">
        <v>122.37931934160601</v>
      </c>
      <c r="BS45" s="169">
        <v>130.41239951572501</v>
      </c>
      <c r="BT45" s="169">
        <v>116.007396268367</v>
      </c>
      <c r="BU45" s="169">
        <v>152.072187832537</v>
      </c>
      <c r="BV45" s="169">
        <v>212.02333383315801</v>
      </c>
      <c r="BW45" s="169">
        <v>257.86782828017198</v>
      </c>
      <c r="BX45" s="169">
        <v>203.252911216857</v>
      </c>
      <c r="BY45" s="169">
        <v>224.68840897991501</v>
      </c>
      <c r="BZ45" s="169">
        <v>177.88056507610901</v>
      </c>
      <c r="CA45" s="169">
        <v>163.10914069730899</v>
      </c>
      <c r="CB45" s="169">
        <v>226.07846756428401</v>
      </c>
      <c r="CC45" s="169">
        <v>178.059122618326</v>
      </c>
      <c r="CD45" s="169">
        <v>231.436098805684</v>
      </c>
      <c r="CE45" s="169">
        <v>170.337627569494</v>
      </c>
      <c r="CF45" s="169">
        <v>196.90588721998199</v>
      </c>
      <c r="CG45" s="169">
        <v>226.15657517421801</v>
      </c>
      <c r="CH45" s="169">
        <v>156.75383609752501</v>
      </c>
      <c r="CI45" s="169">
        <v>284.79404417652802</v>
      </c>
      <c r="CJ45" s="169">
        <v>194.639106604239</v>
      </c>
      <c r="CK45" s="169">
        <v>173.84735011324199</v>
      </c>
      <c r="CL45" s="169">
        <v>215.93081072619901</v>
      </c>
      <c r="CM45" s="169">
        <v>180.09412884395999</v>
      </c>
      <c r="CN45" s="169">
        <v>226.931119670062</v>
      </c>
    </row>
    <row r="46" spans="1:249" s="12" customFormat="1" ht="15.75" customHeight="1" x14ac:dyDescent="0.2">
      <c r="A46" s="113" t="s">
        <v>56</v>
      </c>
      <c r="B46" s="114">
        <v>897</v>
      </c>
      <c r="C46" s="115" t="s">
        <v>124</v>
      </c>
      <c r="D46" s="168">
        <v>45.711866066168902</v>
      </c>
      <c r="E46" s="168">
        <v>80.959697363596007</v>
      </c>
      <c r="F46" s="168">
        <v>321.10055673231199</v>
      </c>
      <c r="G46" s="168">
        <v>128.12311953296501</v>
      </c>
      <c r="H46" s="168">
        <v>116.89987626001</v>
      </c>
      <c r="I46" s="168">
        <v>543.47148464957502</v>
      </c>
      <c r="J46" s="168">
        <v>146.93114303618901</v>
      </c>
      <c r="K46" s="168">
        <v>81.249807908834796</v>
      </c>
      <c r="L46" s="168">
        <v>106.38205295773101</v>
      </c>
      <c r="M46" s="168">
        <v>62.934914240584902</v>
      </c>
      <c r="N46" s="168">
        <v>141.752100486812</v>
      </c>
      <c r="O46" s="168">
        <v>51.962506970601602</v>
      </c>
      <c r="P46" s="168">
        <v>97.211670078838495</v>
      </c>
      <c r="Q46" s="168">
        <v>86.229908249925202</v>
      </c>
      <c r="R46" s="168">
        <v>96.370994659608897</v>
      </c>
      <c r="S46" s="168">
        <v>106.87884621278199</v>
      </c>
      <c r="T46" s="168">
        <v>107.39221696453301</v>
      </c>
      <c r="U46" s="168">
        <v>69.271761213777907</v>
      </c>
      <c r="V46" s="168">
        <v>137.86250527057501</v>
      </c>
      <c r="W46" s="168">
        <v>58.3129045370424</v>
      </c>
      <c r="X46" s="168">
        <v>73.403045840528804</v>
      </c>
      <c r="Y46" s="168">
        <v>69.803686544649594</v>
      </c>
      <c r="Z46" s="168">
        <v>72.278895151516394</v>
      </c>
      <c r="AA46" s="168">
        <v>92.761704185862996</v>
      </c>
      <c r="AB46" s="168">
        <v>380.17836344084498</v>
      </c>
      <c r="AC46" s="168">
        <v>302.44983056671799</v>
      </c>
      <c r="AD46" s="168">
        <v>658.30623038367401</v>
      </c>
      <c r="AE46" s="168">
        <v>197.612901043921</v>
      </c>
      <c r="AF46" s="168">
        <v>557.14950143304804</v>
      </c>
      <c r="AG46" s="168">
        <v>259.10372649159098</v>
      </c>
      <c r="AH46" s="168">
        <v>259.03344731004103</v>
      </c>
      <c r="AI46" s="168">
        <v>322.911380127992</v>
      </c>
      <c r="AJ46" s="168">
        <v>160.562196302047</v>
      </c>
      <c r="AK46" s="168">
        <v>36.959813906507101</v>
      </c>
      <c r="AL46" s="168">
        <v>57.624763330710998</v>
      </c>
      <c r="AM46" s="168">
        <v>147.45331065195001</v>
      </c>
      <c r="AN46" s="168">
        <v>223.79375964341199</v>
      </c>
      <c r="AO46" s="168">
        <v>63.4894543721989</v>
      </c>
      <c r="AP46" s="168">
        <v>81.418558878561399</v>
      </c>
      <c r="AQ46" s="168">
        <v>63.442482637869901</v>
      </c>
      <c r="AR46" s="168">
        <v>75.389340019253794</v>
      </c>
      <c r="AS46" s="168">
        <v>73.5142166169706</v>
      </c>
      <c r="AT46" s="168">
        <v>56.721485351511703</v>
      </c>
      <c r="AU46" s="168">
        <v>306.52882224953299</v>
      </c>
      <c r="AV46" s="168">
        <v>31.546884557703802</v>
      </c>
      <c r="AW46" s="168">
        <v>105.45888727522301</v>
      </c>
      <c r="AX46" s="168">
        <v>36.909392428392103</v>
      </c>
      <c r="AY46" s="168">
        <v>81.786715969369993</v>
      </c>
      <c r="AZ46" s="168">
        <v>71.978042324901494</v>
      </c>
      <c r="BA46" s="168">
        <v>111.786534435116</v>
      </c>
      <c r="BB46" s="168">
        <v>136.528329456379</v>
      </c>
      <c r="BC46" s="168">
        <v>67.081050856645106</v>
      </c>
      <c r="BD46" s="168">
        <v>170.73579004034801</v>
      </c>
      <c r="BE46" s="168">
        <v>100.568604896865</v>
      </c>
      <c r="BF46" s="168">
        <v>167.921501736724</v>
      </c>
      <c r="BG46" s="168">
        <v>127.285127756173</v>
      </c>
      <c r="BH46" s="168">
        <v>123.14144921613099</v>
      </c>
      <c r="BI46" s="168">
        <v>85.081915780224804</v>
      </c>
      <c r="BJ46" s="168">
        <v>249.99948637041101</v>
      </c>
      <c r="BK46" s="168">
        <v>94.451681822888304</v>
      </c>
      <c r="BL46" s="168">
        <v>201.948673184559</v>
      </c>
      <c r="BM46" s="168">
        <v>274.557381622261</v>
      </c>
      <c r="BN46" s="168">
        <v>129.006204434111</v>
      </c>
      <c r="BO46" s="168">
        <v>96.686351372697999</v>
      </c>
      <c r="BP46" s="168">
        <v>105.936427218042</v>
      </c>
      <c r="BQ46" s="168">
        <v>99.656152772172405</v>
      </c>
      <c r="BR46" s="168">
        <v>91.922543778636907</v>
      </c>
      <c r="BS46" s="168">
        <v>136.65738585040799</v>
      </c>
      <c r="BT46" s="168">
        <v>120.70483791562</v>
      </c>
      <c r="BU46" s="168">
        <v>97.291791720157704</v>
      </c>
      <c r="BV46" s="168">
        <v>115.246812752811</v>
      </c>
      <c r="BW46" s="168">
        <v>339.32846322957801</v>
      </c>
      <c r="BX46" s="168">
        <v>156.34242811204601</v>
      </c>
      <c r="BY46" s="168">
        <v>152.05358702257601</v>
      </c>
      <c r="BZ46" s="168">
        <v>247.22458317668799</v>
      </c>
      <c r="CA46" s="168">
        <v>433.72123648172402</v>
      </c>
      <c r="CB46" s="168">
        <v>177.48651374952601</v>
      </c>
      <c r="CC46" s="168">
        <v>85.300878603362307</v>
      </c>
      <c r="CD46" s="168">
        <v>208.04124925050101</v>
      </c>
      <c r="CE46" s="168">
        <v>105.126104107007</v>
      </c>
      <c r="CF46" s="168">
        <v>138.07654917191601</v>
      </c>
      <c r="CG46" s="168">
        <v>214.44806809540501</v>
      </c>
      <c r="CH46" s="168">
        <v>95.607166014212197</v>
      </c>
      <c r="CI46" s="168">
        <v>46.194164331032702</v>
      </c>
      <c r="CJ46" s="168">
        <v>420.99855033801202</v>
      </c>
      <c r="CK46" s="168">
        <v>478.88203740315299</v>
      </c>
      <c r="CL46" s="168">
        <v>864.15591563097803</v>
      </c>
      <c r="CM46" s="168">
        <v>416.43816326127398</v>
      </c>
      <c r="CN46" s="168">
        <v>99.0395741175289</v>
      </c>
    </row>
    <row r="47" spans="1:249" s="12" customFormat="1" ht="15.75" customHeight="1" x14ac:dyDescent="0.2">
      <c r="A47" s="116" t="s">
        <v>52</v>
      </c>
      <c r="B47" s="117">
        <v>2841</v>
      </c>
      <c r="C47" s="118" t="s">
        <v>73</v>
      </c>
      <c r="D47" s="169">
        <v>20.794772076367401</v>
      </c>
      <c r="E47" s="169">
        <v>21.234389036173098</v>
      </c>
      <c r="F47" s="169">
        <v>21.551053090912099</v>
      </c>
      <c r="G47" s="169">
        <v>22.395049505016299</v>
      </c>
      <c r="H47" s="169">
        <v>22.7983735507677</v>
      </c>
      <c r="I47" s="169">
        <v>23.369647912315202</v>
      </c>
      <c r="J47" s="169">
        <v>25.414456507331</v>
      </c>
      <c r="K47" s="169">
        <v>25.4199936161591</v>
      </c>
      <c r="L47" s="169">
        <v>21.625684587366901</v>
      </c>
      <c r="M47" s="169">
        <v>24.720155210173001</v>
      </c>
      <c r="N47" s="169">
        <v>22.217940331369</v>
      </c>
      <c r="O47" s="169">
        <v>22.1311921573738</v>
      </c>
      <c r="P47" s="169">
        <v>19.340930537946601</v>
      </c>
      <c r="Q47" s="169">
        <v>22.7152109059003</v>
      </c>
      <c r="R47" s="169">
        <v>24.468710612273</v>
      </c>
      <c r="S47" s="169">
        <v>26.861803726259001</v>
      </c>
      <c r="T47" s="169">
        <v>28.829915694481201</v>
      </c>
      <c r="U47" s="169">
        <v>29.3914362461135</v>
      </c>
      <c r="V47" s="169">
        <v>30.221216206544099</v>
      </c>
      <c r="W47" s="169">
        <v>33.615435778435597</v>
      </c>
      <c r="X47" s="169">
        <v>37.445649697917197</v>
      </c>
      <c r="Y47" s="169">
        <v>36.396594461526703</v>
      </c>
      <c r="Z47" s="169">
        <v>36.879644484673101</v>
      </c>
      <c r="AA47" s="169">
        <v>42.058168905718702</v>
      </c>
      <c r="AB47" s="169">
        <v>41.4014603729645</v>
      </c>
      <c r="AC47" s="169">
        <v>48.487082374764498</v>
      </c>
      <c r="AD47" s="169">
        <v>51.196523225866301</v>
      </c>
      <c r="AE47" s="169">
        <v>50.034579951615399</v>
      </c>
      <c r="AF47" s="169">
        <v>54.631596518528397</v>
      </c>
      <c r="AG47" s="169">
        <v>51.695268763239703</v>
      </c>
      <c r="AH47" s="169">
        <v>81.527682163425098</v>
      </c>
      <c r="AI47" s="169">
        <v>90.062499270561901</v>
      </c>
      <c r="AJ47" s="169">
        <v>90.761681207908694</v>
      </c>
      <c r="AK47" s="169">
        <v>88.840772705113906</v>
      </c>
      <c r="AL47" s="169">
        <v>100.32026966609899</v>
      </c>
      <c r="AM47" s="169">
        <v>102.49377278367901</v>
      </c>
      <c r="AN47" s="169">
        <v>90.466010112597004</v>
      </c>
      <c r="AO47" s="169">
        <v>96.089409183212993</v>
      </c>
      <c r="AP47" s="169">
        <v>99.939983224643399</v>
      </c>
      <c r="AQ47" s="169">
        <v>100.56119385449099</v>
      </c>
      <c r="AR47" s="169">
        <v>96.112532861006201</v>
      </c>
      <c r="AS47" s="169">
        <v>101.22500008672399</v>
      </c>
      <c r="AT47" s="169">
        <v>101.46794591227101</v>
      </c>
      <c r="AU47" s="169">
        <v>98.965272787381807</v>
      </c>
      <c r="AV47" s="169">
        <v>105.717046705746</v>
      </c>
      <c r="AW47" s="169">
        <v>100.580189800569</v>
      </c>
      <c r="AX47" s="169">
        <v>104.341755471955</v>
      </c>
      <c r="AY47" s="169">
        <v>104.533659999402</v>
      </c>
      <c r="AZ47" s="169">
        <v>90.454329352984999</v>
      </c>
      <c r="BA47" s="169">
        <v>96.767609351908902</v>
      </c>
      <c r="BB47" s="169">
        <v>93.815774161291898</v>
      </c>
      <c r="BC47" s="169">
        <v>95.822030196304695</v>
      </c>
      <c r="BD47" s="169">
        <v>100.35169184818299</v>
      </c>
      <c r="BE47" s="169">
        <v>92.962373224102805</v>
      </c>
      <c r="BF47" s="169">
        <v>96.504410657640406</v>
      </c>
      <c r="BG47" s="169">
        <v>98.658052343584899</v>
      </c>
      <c r="BH47" s="169">
        <v>99.734324292519702</v>
      </c>
      <c r="BI47" s="169">
        <v>106.216480023182</v>
      </c>
      <c r="BJ47" s="169">
        <v>97.802248093304499</v>
      </c>
      <c r="BK47" s="169">
        <v>120.854356228206</v>
      </c>
      <c r="BL47" s="169">
        <v>105.244355133236</v>
      </c>
      <c r="BM47" s="169">
        <v>99.8044650728731</v>
      </c>
      <c r="BN47" s="169">
        <v>95.635381712873794</v>
      </c>
      <c r="BO47" s="169">
        <v>99.943129731225895</v>
      </c>
      <c r="BP47" s="169">
        <v>102.17758432460499</v>
      </c>
      <c r="BQ47" s="169">
        <v>99.679029684830596</v>
      </c>
      <c r="BR47" s="169">
        <v>99.465117334123093</v>
      </c>
      <c r="BS47" s="169">
        <v>94.922856245764393</v>
      </c>
      <c r="BT47" s="169">
        <v>108.707813673079</v>
      </c>
      <c r="BU47" s="169">
        <v>107.50961124029</v>
      </c>
      <c r="BV47" s="169">
        <v>97.276543457843005</v>
      </c>
      <c r="BW47" s="169">
        <v>116.90019103109</v>
      </c>
      <c r="BX47" s="169">
        <v>92.175362764917395</v>
      </c>
      <c r="BY47" s="169">
        <v>97.907569907250902</v>
      </c>
      <c r="BZ47" s="169">
        <v>110.151133391553</v>
      </c>
      <c r="CA47" s="169">
        <v>99.055651766153005</v>
      </c>
      <c r="CB47" s="169">
        <v>97.669772129748296</v>
      </c>
      <c r="CC47" s="169">
        <v>107.747632869482</v>
      </c>
      <c r="CD47" s="169">
        <v>107.09018731684699</v>
      </c>
      <c r="CE47" s="169">
        <v>98.645171149247702</v>
      </c>
      <c r="CF47" s="169">
        <v>103.70588300449801</v>
      </c>
      <c r="CG47" s="169">
        <v>112.45410589657401</v>
      </c>
      <c r="CH47" s="169">
        <v>109.835199581099</v>
      </c>
      <c r="CI47" s="169">
        <v>125.280138306315</v>
      </c>
      <c r="CJ47" s="169">
        <v>98.447231400261998</v>
      </c>
      <c r="CK47" s="169">
        <v>99.221643384233005</v>
      </c>
      <c r="CL47" s="169">
        <v>107.77262305494</v>
      </c>
      <c r="CM47" s="169">
        <v>107.23135502763</v>
      </c>
      <c r="CN47" s="169">
        <v>105.594772977917</v>
      </c>
    </row>
    <row r="48" spans="1:249" s="12" customFormat="1" ht="15.75" customHeight="1" x14ac:dyDescent="0.2">
      <c r="A48" s="113" t="s">
        <v>52</v>
      </c>
      <c r="B48" s="114">
        <v>2842</v>
      </c>
      <c r="C48" s="115" t="s">
        <v>83</v>
      </c>
      <c r="D48" s="168">
        <v>237.43934940057099</v>
      </c>
      <c r="E48" s="168">
        <v>264.984821013935</v>
      </c>
      <c r="F48" s="168">
        <v>254.66410342160799</v>
      </c>
      <c r="G48" s="168">
        <v>309.73226430200498</v>
      </c>
      <c r="H48" s="168">
        <v>187.03067730398101</v>
      </c>
      <c r="I48" s="168">
        <v>233.32854328747001</v>
      </c>
      <c r="J48" s="168">
        <v>309.91628021854501</v>
      </c>
      <c r="K48" s="168">
        <v>240.11366382482601</v>
      </c>
      <c r="L48" s="168">
        <v>202.16506007734301</v>
      </c>
      <c r="M48" s="168">
        <v>171.181497047736</v>
      </c>
      <c r="N48" s="168">
        <v>195.52014340973801</v>
      </c>
      <c r="O48" s="168">
        <v>183.28546964089</v>
      </c>
      <c r="P48" s="168">
        <v>119.110806353596</v>
      </c>
      <c r="Q48" s="168">
        <v>135.88310486233101</v>
      </c>
      <c r="R48" s="168">
        <v>156.31088569415601</v>
      </c>
      <c r="S48" s="168">
        <v>167.86106815256801</v>
      </c>
      <c r="T48" s="168">
        <v>135.18298939949099</v>
      </c>
      <c r="U48" s="168">
        <v>156.86544668180599</v>
      </c>
      <c r="V48" s="168">
        <v>195.408140172065</v>
      </c>
      <c r="W48" s="168">
        <v>181.811257090331</v>
      </c>
      <c r="X48" s="168">
        <v>181.64590603743099</v>
      </c>
      <c r="Y48" s="168">
        <v>188.35539881891401</v>
      </c>
      <c r="Z48" s="168">
        <v>193.42205786658599</v>
      </c>
      <c r="AA48" s="168">
        <v>189.79029810145701</v>
      </c>
      <c r="AB48" s="168">
        <v>119.500090877896</v>
      </c>
      <c r="AC48" s="168">
        <v>149.444976204108</v>
      </c>
      <c r="AD48" s="168">
        <v>158.546543072513</v>
      </c>
      <c r="AE48" s="168">
        <v>257.05976808467602</v>
      </c>
      <c r="AF48" s="168">
        <v>120.753407749678</v>
      </c>
      <c r="AG48" s="168">
        <v>55.380848972533599</v>
      </c>
      <c r="AH48" s="168">
        <v>36.008249579355301</v>
      </c>
      <c r="AI48" s="168">
        <v>80.088935559619003</v>
      </c>
      <c r="AJ48" s="168">
        <v>55.750083761204003</v>
      </c>
      <c r="AK48" s="168">
        <v>64.982660418966802</v>
      </c>
      <c r="AL48" s="168">
        <v>76.973386394986605</v>
      </c>
      <c r="AM48" s="168">
        <v>212.809587619414</v>
      </c>
      <c r="AN48" s="168">
        <v>45.547917878466301</v>
      </c>
      <c r="AO48" s="168">
        <v>51.377422430307298</v>
      </c>
      <c r="AP48" s="168">
        <v>73.425962766518893</v>
      </c>
      <c r="AQ48" s="168">
        <v>94.166297863204406</v>
      </c>
      <c r="AR48" s="168">
        <v>80.851814679563304</v>
      </c>
      <c r="AS48" s="168">
        <v>102.67108127153899</v>
      </c>
      <c r="AT48" s="168">
        <v>140.84614854066101</v>
      </c>
      <c r="AU48" s="168">
        <v>152.61976265442701</v>
      </c>
      <c r="AV48" s="168">
        <v>130.52298135867099</v>
      </c>
      <c r="AW48" s="168">
        <v>99.826642723413798</v>
      </c>
      <c r="AX48" s="168">
        <v>99.405011649126294</v>
      </c>
      <c r="AY48" s="168">
        <v>128.73895618410199</v>
      </c>
      <c r="AZ48" s="168">
        <v>104.198374706718</v>
      </c>
      <c r="BA48" s="168">
        <v>97.977972761651799</v>
      </c>
      <c r="BB48" s="168">
        <v>93.7643400773362</v>
      </c>
      <c r="BC48" s="168">
        <v>96.452594739155899</v>
      </c>
      <c r="BD48" s="168">
        <v>85.824069625968306</v>
      </c>
      <c r="BE48" s="168">
        <v>95.761321285568002</v>
      </c>
      <c r="BF48" s="168">
        <v>109.563044665021</v>
      </c>
      <c r="BG48" s="168">
        <v>123.949841517026</v>
      </c>
      <c r="BH48" s="168">
        <v>139.46479348594499</v>
      </c>
      <c r="BI48" s="168">
        <v>131.979360659485</v>
      </c>
      <c r="BJ48" s="168">
        <v>116.824594253879</v>
      </c>
      <c r="BK48" s="168">
        <v>289.85863222034499</v>
      </c>
      <c r="BL48" s="168">
        <v>147.55221313803801</v>
      </c>
      <c r="BM48" s="168">
        <v>149.911427189818</v>
      </c>
      <c r="BN48" s="168">
        <v>134.35431943119599</v>
      </c>
      <c r="BO48" s="168">
        <v>140.39075113928601</v>
      </c>
      <c r="BP48" s="168">
        <v>119.319990199975</v>
      </c>
      <c r="BQ48" s="168">
        <v>105.149876810454</v>
      </c>
      <c r="BR48" s="168">
        <v>118.37795492165699</v>
      </c>
      <c r="BS48" s="168">
        <v>123.007035073162</v>
      </c>
      <c r="BT48" s="168">
        <v>108.621217207024</v>
      </c>
      <c r="BU48" s="168">
        <v>118.64276579081999</v>
      </c>
      <c r="BV48" s="168">
        <v>108.784411120792</v>
      </c>
      <c r="BW48" s="168">
        <v>258.451019827854</v>
      </c>
      <c r="BX48" s="168">
        <v>134.88504715323799</v>
      </c>
      <c r="BY48" s="168">
        <v>153.027146172795</v>
      </c>
      <c r="BZ48" s="168">
        <v>157.449600159281</v>
      </c>
      <c r="CA48" s="168">
        <v>125.50343320997401</v>
      </c>
      <c r="CB48" s="168">
        <v>141.61829894389501</v>
      </c>
      <c r="CC48" s="168">
        <v>125.72967562258</v>
      </c>
      <c r="CD48" s="168">
        <v>129.18334034639099</v>
      </c>
      <c r="CE48" s="168">
        <v>134.01743295449501</v>
      </c>
      <c r="CF48" s="168">
        <v>128.48411788590099</v>
      </c>
      <c r="CG48" s="168">
        <v>133.87275121952101</v>
      </c>
      <c r="CH48" s="168">
        <v>150.89348552922999</v>
      </c>
      <c r="CI48" s="168">
        <v>347.23348234471302</v>
      </c>
      <c r="CJ48" s="168">
        <v>150.76016192818801</v>
      </c>
      <c r="CK48" s="168">
        <v>175.72780583116699</v>
      </c>
      <c r="CL48" s="168">
        <v>150.036286757423</v>
      </c>
      <c r="CM48" s="168">
        <v>136.27695853033501</v>
      </c>
      <c r="CN48" s="168">
        <v>113.619545711244</v>
      </c>
    </row>
    <row r="49" spans="1:249" s="12" customFormat="1" ht="15.75" customHeight="1" x14ac:dyDescent="0.2">
      <c r="A49" s="116" t="s">
        <v>52</v>
      </c>
      <c r="B49" s="117">
        <v>2843</v>
      </c>
      <c r="C49" s="118" t="s">
        <v>265</v>
      </c>
      <c r="D49" s="169">
        <v>54.8463717026778</v>
      </c>
      <c r="E49" s="169">
        <v>60.112749054633902</v>
      </c>
      <c r="F49" s="169">
        <v>65.466722247580705</v>
      </c>
      <c r="G49" s="169">
        <v>54.6464268059893</v>
      </c>
      <c r="H49" s="169">
        <v>57.887142564186803</v>
      </c>
      <c r="I49" s="169">
        <v>60.475488527973702</v>
      </c>
      <c r="J49" s="169">
        <v>61.738433212410001</v>
      </c>
      <c r="K49" s="169">
        <v>53.132463504350198</v>
      </c>
      <c r="L49" s="169">
        <v>39.432031517437601</v>
      </c>
      <c r="M49" s="169">
        <v>31.0137985120496</v>
      </c>
      <c r="N49" s="169">
        <v>34.227764437165497</v>
      </c>
      <c r="O49" s="169">
        <v>29.663282485476799</v>
      </c>
      <c r="P49" s="169">
        <v>28.563214551749201</v>
      </c>
      <c r="Q49" s="169">
        <v>35.771938312260502</v>
      </c>
      <c r="R49" s="169">
        <v>33.576426999879899</v>
      </c>
      <c r="S49" s="169">
        <v>33.128815555168401</v>
      </c>
      <c r="T49" s="169">
        <v>37.5167200264614</v>
      </c>
      <c r="U49" s="169">
        <v>33.691563700836603</v>
      </c>
      <c r="V49" s="169">
        <v>35.477593449465303</v>
      </c>
      <c r="W49" s="169">
        <v>33.209344609979297</v>
      </c>
      <c r="X49" s="169">
        <v>38.853724252080397</v>
      </c>
      <c r="Y49" s="169">
        <v>44.759273813625803</v>
      </c>
      <c r="Z49" s="169">
        <v>39.820382002353199</v>
      </c>
      <c r="AA49" s="169">
        <v>39.123640696843701</v>
      </c>
      <c r="AB49" s="169">
        <v>42.337794596529697</v>
      </c>
      <c r="AC49" s="169">
        <v>39.212191522310498</v>
      </c>
      <c r="AD49" s="169">
        <v>46.8043583511325</v>
      </c>
      <c r="AE49" s="169">
        <v>49.2456671227662</v>
      </c>
      <c r="AF49" s="169">
        <v>48.364622083531003</v>
      </c>
      <c r="AG49" s="169">
        <v>49.209606768971</v>
      </c>
      <c r="AH49" s="169">
        <v>38.648924459478401</v>
      </c>
      <c r="AI49" s="169">
        <v>51.997092206795003</v>
      </c>
      <c r="AJ49" s="169">
        <v>46.173250464630598</v>
      </c>
      <c r="AK49" s="169">
        <v>47.202277662690101</v>
      </c>
      <c r="AL49" s="169">
        <v>58.550069263239997</v>
      </c>
      <c r="AM49" s="169">
        <v>78.185896688031505</v>
      </c>
      <c r="AN49" s="169">
        <v>86.015340736801306</v>
      </c>
      <c r="AO49" s="169">
        <v>91.307226868714807</v>
      </c>
      <c r="AP49" s="169">
        <v>105.382847635144</v>
      </c>
      <c r="AQ49" s="169">
        <v>98.566643498078903</v>
      </c>
      <c r="AR49" s="169">
        <v>124.852373245043</v>
      </c>
      <c r="AS49" s="169">
        <v>108.198792212605</v>
      </c>
      <c r="AT49" s="169">
        <v>89.530443985788907</v>
      </c>
      <c r="AU49" s="169">
        <v>88.863216274337105</v>
      </c>
      <c r="AV49" s="169">
        <v>106.880005949051</v>
      </c>
      <c r="AW49" s="169">
        <v>116.403552042391</v>
      </c>
      <c r="AX49" s="169">
        <v>84.735138327364396</v>
      </c>
      <c r="AY49" s="169">
        <v>99.2644192246796</v>
      </c>
      <c r="AZ49" s="169">
        <v>74.574193031559901</v>
      </c>
      <c r="BA49" s="169">
        <v>83.086902503525494</v>
      </c>
      <c r="BB49" s="169">
        <v>99.619410725482993</v>
      </c>
      <c r="BC49" s="169">
        <v>95.322898467973005</v>
      </c>
      <c r="BD49" s="169">
        <v>89.327509944184101</v>
      </c>
      <c r="BE49" s="169">
        <v>89.391057645314206</v>
      </c>
      <c r="BF49" s="169">
        <v>78.639087480961194</v>
      </c>
      <c r="BG49" s="169">
        <v>90.539254583954801</v>
      </c>
      <c r="BH49" s="169">
        <v>77.757200203681407</v>
      </c>
      <c r="BI49" s="169">
        <v>87.0913996608449</v>
      </c>
      <c r="BJ49" s="169">
        <v>109.052954974831</v>
      </c>
      <c r="BK49" s="169">
        <v>97.884053545512103</v>
      </c>
      <c r="BL49" s="169">
        <v>82.066623758890799</v>
      </c>
      <c r="BM49" s="169">
        <v>81.302009709281094</v>
      </c>
      <c r="BN49" s="169">
        <v>101.838140463587</v>
      </c>
      <c r="BO49" s="169">
        <v>113.34305544760799</v>
      </c>
      <c r="BP49" s="169">
        <v>114.79902590889699</v>
      </c>
      <c r="BQ49" s="169">
        <v>79.188571625717003</v>
      </c>
      <c r="BR49" s="169">
        <v>81.697963635190803</v>
      </c>
      <c r="BS49" s="169">
        <v>88.967319435663995</v>
      </c>
      <c r="BT49" s="169">
        <v>100.93601019185</v>
      </c>
      <c r="BU49" s="169">
        <v>97.394383183066395</v>
      </c>
      <c r="BV49" s="169">
        <v>91.617933999144299</v>
      </c>
      <c r="BW49" s="169">
        <v>93.433750684663195</v>
      </c>
      <c r="BX49" s="169">
        <v>99.528670443779404</v>
      </c>
      <c r="BY49" s="169">
        <v>82.333895081875596</v>
      </c>
      <c r="BZ49" s="169">
        <v>95.408338872839906</v>
      </c>
      <c r="CA49" s="169">
        <v>100.90270577860601</v>
      </c>
      <c r="CB49" s="169">
        <v>102.448884398147</v>
      </c>
      <c r="CC49" s="169">
        <v>90.2406879166994</v>
      </c>
      <c r="CD49" s="169">
        <v>102.094417151431</v>
      </c>
      <c r="CE49" s="169">
        <v>107.773821787318</v>
      </c>
      <c r="CF49" s="169">
        <v>107.46134598244601</v>
      </c>
      <c r="CG49" s="169">
        <v>115.581640657495</v>
      </c>
      <c r="CH49" s="169">
        <v>121.8715400241</v>
      </c>
      <c r="CI49" s="169">
        <v>131.21253772124501</v>
      </c>
      <c r="CJ49" s="169">
        <v>79.057677210362499</v>
      </c>
      <c r="CK49" s="169">
        <v>100.94873824608599</v>
      </c>
      <c r="CL49" s="169">
        <v>106.22599695974</v>
      </c>
      <c r="CM49" s="169">
        <v>119.84540595674</v>
      </c>
      <c r="CN49" s="169">
        <v>99.592665071749806</v>
      </c>
    </row>
    <row r="50" spans="1:249" s="12" customFormat="1" ht="15.75" customHeight="1" x14ac:dyDescent="0.2">
      <c r="A50" s="172" t="s">
        <v>52</v>
      </c>
      <c r="B50" s="173">
        <v>2844</v>
      </c>
      <c r="C50" s="174" t="s">
        <v>79</v>
      </c>
      <c r="D50" s="175">
        <v>346.85864460064101</v>
      </c>
      <c r="E50" s="175">
        <v>312.39575708730501</v>
      </c>
      <c r="F50" s="175">
        <v>239.34286183274199</v>
      </c>
      <c r="G50" s="175">
        <v>413.52443886263501</v>
      </c>
      <c r="H50" s="175">
        <v>224.47582946402599</v>
      </c>
      <c r="I50" s="175">
        <v>228.34823702415801</v>
      </c>
      <c r="J50" s="175">
        <v>281.13405430090302</v>
      </c>
      <c r="K50" s="175">
        <v>303.60094419225902</v>
      </c>
      <c r="L50" s="175">
        <v>239.81223881310601</v>
      </c>
      <c r="M50" s="175">
        <v>241.80038543355701</v>
      </c>
      <c r="N50" s="175">
        <v>228.13399857818899</v>
      </c>
      <c r="O50" s="175">
        <v>329.00821415391698</v>
      </c>
      <c r="P50" s="175">
        <v>213.54494174452699</v>
      </c>
      <c r="Q50" s="175">
        <v>204.14652384598699</v>
      </c>
      <c r="R50" s="175">
        <v>201.71361308169199</v>
      </c>
      <c r="S50" s="175">
        <v>290.49482256212599</v>
      </c>
      <c r="T50" s="175">
        <v>247.46280062827199</v>
      </c>
      <c r="U50" s="175">
        <v>277.90789255304799</v>
      </c>
      <c r="V50" s="175">
        <v>253.62484877697801</v>
      </c>
      <c r="W50" s="175">
        <v>331.62118388283801</v>
      </c>
      <c r="X50" s="175">
        <v>221.23794663788499</v>
      </c>
      <c r="Y50" s="175">
        <v>278.196619267465</v>
      </c>
      <c r="Z50" s="175">
        <v>235.11531746160301</v>
      </c>
      <c r="AA50" s="175">
        <v>264.84782808594099</v>
      </c>
      <c r="AB50" s="175">
        <v>232.82311495829401</v>
      </c>
      <c r="AC50" s="175">
        <v>249.25643720446601</v>
      </c>
      <c r="AD50" s="175">
        <v>222.50486221605399</v>
      </c>
      <c r="AE50" s="175">
        <v>361.68525911629399</v>
      </c>
      <c r="AF50" s="175">
        <v>241.83823270618001</v>
      </c>
      <c r="AG50" s="175">
        <v>300.63652325471901</v>
      </c>
      <c r="AH50" s="175">
        <v>271.63984739237497</v>
      </c>
      <c r="AI50" s="175">
        <v>313.03678631955898</v>
      </c>
      <c r="AJ50" s="175">
        <v>350.99706312692302</v>
      </c>
      <c r="AK50" s="175">
        <v>399.92682307969801</v>
      </c>
      <c r="AL50" s="175">
        <v>259.03064650309199</v>
      </c>
      <c r="AM50" s="175">
        <v>398.92923232468002</v>
      </c>
      <c r="AN50" s="175">
        <v>92.059521401695505</v>
      </c>
      <c r="AO50" s="175">
        <v>75.631151793235404</v>
      </c>
      <c r="AP50" s="175">
        <v>102.234860708325</v>
      </c>
      <c r="AQ50" s="175">
        <v>116.37715256862199</v>
      </c>
      <c r="AR50" s="175">
        <v>85.806316912569102</v>
      </c>
      <c r="AS50" s="175">
        <v>113.389399447285</v>
      </c>
      <c r="AT50" s="175">
        <v>112.59884589963499</v>
      </c>
      <c r="AU50" s="175">
        <v>93.062069929247201</v>
      </c>
      <c r="AV50" s="175">
        <v>96.668427253541694</v>
      </c>
      <c r="AW50" s="175">
        <v>94.698313132096104</v>
      </c>
      <c r="AX50" s="175">
        <v>81.760407841878006</v>
      </c>
      <c r="AY50" s="175">
        <v>135.71353311186999</v>
      </c>
      <c r="AZ50" s="175">
        <v>72.393398629016801</v>
      </c>
      <c r="BA50" s="175">
        <v>72.350088763977894</v>
      </c>
      <c r="BB50" s="175">
        <v>89.5558291156526</v>
      </c>
      <c r="BC50" s="175">
        <v>85.073460884967702</v>
      </c>
      <c r="BD50" s="175">
        <v>80.034232780105896</v>
      </c>
      <c r="BE50" s="175">
        <v>91.384161157648705</v>
      </c>
      <c r="BF50" s="175">
        <v>97.866311365832402</v>
      </c>
      <c r="BG50" s="175">
        <v>86.111032716466497</v>
      </c>
      <c r="BH50" s="175">
        <v>93.936078233624201</v>
      </c>
      <c r="BI50" s="175">
        <v>96.694062675865894</v>
      </c>
      <c r="BJ50" s="175">
        <v>96.203290399988504</v>
      </c>
      <c r="BK50" s="175">
        <v>118.913037272888</v>
      </c>
      <c r="BL50" s="175">
        <v>90.2520835709539</v>
      </c>
      <c r="BM50" s="175">
        <v>89.228040754242599</v>
      </c>
      <c r="BN50" s="175">
        <v>120.520844226348</v>
      </c>
      <c r="BO50" s="175">
        <v>97.837762537334498</v>
      </c>
      <c r="BP50" s="175">
        <v>102.81610325929699</v>
      </c>
      <c r="BQ50" s="175">
        <v>107.2490793366</v>
      </c>
      <c r="BR50" s="175">
        <v>105.92247012767901</v>
      </c>
      <c r="BS50" s="175">
        <v>97.119064976827403</v>
      </c>
      <c r="BT50" s="175">
        <v>97.634358340953995</v>
      </c>
      <c r="BU50" s="175">
        <v>98.032869295085504</v>
      </c>
      <c r="BV50" s="175">
        <v>92.807183721364297</v>
      </c>
      <c r="BW50" s="175">
        <v>132.30737671900201</v>
      </c>
      <c r="BX50" s="175">
        <v>121.526142251001</v>
      </c>
      <c r="BY50" s="175">
        <v>89.694573978989695</v>
      </c>
      <c r="BZ50" s="175">
        <v>102.79649783024099</v>
      </c>
      <c r="CA50" s="175">
        <v>107.09468528938901</v>
      </c>
      <c r="CB50" s="175">
        <v>136.88180250206199</v>
      </c>
      <c r="CC50" s="175">
        <v>172.83660447531901</v>
      </c>
      <c r="CD50" s="175">
        <v>146.83848447169501</v>
      </c>
      <c r="CE50" s="175">
        <v>146.44600080513999</v>
      </c>
      <c r="CF50" s="175">
        <v>153.90312760149999</v>
      </c>
      <c r="CG50" s="175">
        <v>161.63495008977199</v>
      </c>
      <c r="CH50" s="175">
        <v>144.89089420832801</v>
      </c>
      <c r="CI50" s="175">
        <v>199.329520705459</v>
      </c>
      <c r="CJ50" s="175">
        <v>157.586752559601</v>
      </c>
      <c r="CK50" s="175">
        <v>150.88647087112099</v>
      </c>
      <c r="CL50" s="175">
        <v>167.23351038129499</v>
      </c>
      <c r="CM50" s="175">
        <v>188.394382392599</v>
      </c>
      <c r="CN50" s="175">
        <v>170.675056328301</v>
      </c>
    </row>
    <row r="51" spans="1:249" x14ac:dyDescent="0.25">
      <c r="A51" s="119"/>
      <c r="B51" s="119"/>
      <c r="C51" s="119"/>
      <c r="D51" s="134"/>
      <c r="E51" s="134"/>
      <c r="F51" s="134"/>
      <c r="G51" s="134"/>
      <c r="H51" s="134"/>
      <c r="I51" s="134"/>
      <c r="J51" s="134"/>
      <c r="K51" s="134"/>
      <c r="L51" s="134"/>
      <c r="M51" s="134"/>
      <c r="N51" s="134"/>
      <c r="O51" s="134"/>
      <c r="P51" s="134"/>
      <c r="Q51" s="134"/>
      <c r="R51" s="134"/>
      <c r="S51" s="134"/>
      <c r="T51" s="134"/>
      <c r="U51" s="134"/>
      <c r="V51" s="134"/>
      <c r="W51" s="134"/>
      <c r="X51" s="134"/>
      <c r="Y51" s="134"/>
      <c r="Z51" s="134"/>
      <c r="AA51" s="134"/>
      <c r="AB51" s="134"/>
      <c r="AC51" s="134"/>
      <c r="AD51" s="134"/>
      <c r="AE51" s="134"/>
      <c r="AF51" s="134"/>
      <c r="AG51" s="134"/>
      <c r="AH51" s="134"/>
      <c r="AI51" s="134"/>
      <c r="AJ51" s="134"/>
      <c r="AK51" s="134"/>
      <c r="AL51" s="134"/>
      <c r="AM51" s="134"/>
      <c r="AN51" s="134"/>
      <c r="AO51" s="134"/>
      <c r="AP51" s="134"/>
      <c r="AQ51" s="134"/>
      <c r="AR51" s="134"/>
      <c r="AS51" s="134"/>
      <c r="AT51" s="134"/>
      <c r="AU51" s="134"/>
      <c r="AV51" s="134"/>
      <c r="AW51" s="134"/>
      <c r="AX51" s="134"/>
      <c r="AY51" s="134"/>
      <c r="AZ51" s="134"/>
      <c r="BA51" s="134"/>
      <c r="BB51" s="134"/>
    </row>
    <row r="52" spans="1:249" x14ac:dyDescent="0.25">
      <c r="A52" s="39" t="s">
        <v>59</v>
      </c>
      <c r="B52" s="71"/>
      <c r="C52" s="71"/>
      <c r="D52" s="161"/>
      <c r="E52" s="161"/>
      <c r="F52" s="161"/>
      <c r="G52" s="161"/>
      <c r="H52" s="161"/>
      <c r="I52" s="161"/>
      <c r="J52" s="161"/>
      <c r="K52" s="161"/>
      <c r="L52" s="161"/>
      <c r="M52" s="161"/>
      <c r="N52" s="158"/>
    </row>
    <row r="53" spans="1:249" x14ac:dyDescent="0.25">
      <c r="A53" s="203" t="s">
        <v>60</v>
      </c>
      <c r="B53" s="72"/>
      <c r="C53" s="72"/>
      <c r="N53" s="159"/>
    </row>
    <row r="54" spans="1:249" x14ac:dyDescent="0.25">
      <c r="A54" s="362" t="s">
        <v>297</v>
      </c>
      <c r="B54" s="72"/>
      <c r="C54" s="72"/>
      <c r="N54" s="159"/>
    </row>
    <row r="55" spans="1:249" s="120" customFormat="1" x14ac:dyDescent="0.2">
      <c r="A55" s="341" t="s">
        <v>298</v>
      </c>
      <c r="B55" s="73"/>
      <c r="C55" s="73"/>
      <c r="D55" s="129"/>
      <c r="E55" s="129"/>
      <c r="F55" s="129"/>
      <c r="G55" s="129"/>
      <c r="H55" s="129"/>
      <c r="I55" s="129"/>
      <c r="J55" s="129"/>
      <c r="K55" s="129"/>
      <c r="L55" s="129"/>
      <c r="M55" s="129"/>
      <c r="N55" s="159"/>
      <c r="O55" s="129"/>
      <c r="P55" s="129"/>
      <c r="Q55" s="129"/>
      <c r="R55" s="129"/>
      <c r="S55" s="129"/>
      <c r="T55" s="129"/>
      <c r="U55" s="129"/>
      <c r="V55" s="129"/>
      <c r="W55" s="129"/>
      <c r="X55" s="129"/>
      <c r="Y55" s="129"/>
      <c r="Z55" s="129"/>
      <c r="AA55" s="129"/>
      <c r="AB55" s="129"/>
      <c r="AC55" s="129"/>
      <c r="AD55" s="129"/>
      <c r="AE55" s="129"/>
      <c r="AF55" s="129"/>
      <c r="AG55" s="129"/>
      <c r="AH55" s="129"/>
      <c r="AI55" s="129"/>
      <c r="AJ55" s="129"/>
      <c r="AK55" s="129"/>
      <c r="AL55" s="129"/>
      <c r="AM55" s="129"/>
      <c r="AN55" s="129"/>
      <c r="AO55" s="129"/>
      <c r="AP55" s="129"/>
      <c r="AQ55" s="129"/>
      <c r="AR55" s="129"/>
      <c r="AS55" s="129"/>
      <c r="AT55" s="129"/>
      <c r="AU55" s="129"/>
      <c r="AV55" s="129"/>
      <c r="AW55" s="129"/>
      <c r="AX55" s="129"/>
      <c r="AY55" s="129"/>
      <c r="AZ55" s="170"/>
      <c r="BA55" s="170"/>
      <c r="BB55" s="170"/>
      <c r="BC55" s="170"/>
      <c r="BD55" s="170"/>
      <c r="BE55" s="170"/>
      <c r="BF55" s="170"/>
      <c r="BG55" s="170"/>
      <c r="BH55" s="170"/>
      <c r="BI55" s="170"/>
      <c r="BJ55" s="170"/>
      <c r="BK55" s="170"/>
      <c r="BL55" s="170"/>
      <c r="BM55" s="170"/>
      <c r="BN55" s="170"/>
      <c r="BO55" s="170"/>
      <c r="BP55" s="170"/>
      <c r="BQ55" s="170"/>
      <c r="BR55" s="170"/>
      <c r="BS55" s="170"/>
      <c r="BT55" s="170"/>
      <c r="BU55" s="170"/>
      <c r="BV55" s="170"/>
      <c r="BW55" s="170"/>
      <c r="BX55" s="170"/>
      <c r="BY55" s="170"/>
      <c r="BZ55" s="170"/>
      <c r="CA55" s="170"/>
      <c r="CB55" s="170"/>
      <c r="CC55" s="170"/>
      <c r="CD55" s="170"/>
      <c r="CE55" s="170"/>
      <c r="CF55" s="170"/>
    </row>
    <row r="56" spans="1:249" x14ac:dyDescent="0.25">
      <c r="A56" s="341" t="s">
        <v>299</v>
      </c>
      <c r="B56" s="74"/>
      <c r="C56" s="74"/>
      <c r="D56" s="124"/>
      <c r="E56" s="124"/>
      <c r="F56" s="124"/>
      <c r="G56" s="124"/>
      <c r="H56" s="124"/>
      <c r="I56" s="124"/>
      <c r="J56" s="124"/>
      <c r="K56" s="124"/>
      <c r="L56" s="124"/>
      <c r="M56" s="124"/>
      <c r="N56" s="342"/>
      <c r="O56" s="124"/>
      <c r="P56" s="124"/>
      <c r="Q56" s="124"/>
      <c r="R56" s="124"/>
      <c r="S56" s="124"/>
      <c r="T56" s="124"/>
      <c r="U56" s="124"/>
      <c r="V56" s="124"/>
      <c r="W56" s="124"/>
      <c r="X56" s="124"/>
      <c r="Y56" s="124"/>
      <c r="Z56" s="124"/>
      <c r="AA56" s="124"/>
      <c r="AB56" s="124"/>
      <c r="AC56" s="124"/>
      <c r="AD56" s="124"/>
      <c r="AE56" s="124"/>
      <c r="AF56" s="124"/>
      <c r="AG56" s="124"/>
      <c r="AH56" s="124"/>
      <c r="AI56" s="124"/>
      <c r="AJ56" s="124"/>
      <c r="AK56" s="124"/>
      <c r="AL56" s="124"/>
      <c r="AM56" s="124"/>
      <c r="AN56" s="124"/>
      <c r="AO56" s="124"/>
      <c r="AP56" s="124"/>
      <c r="AQ56" s="124"/>
      <c r="AR56" s="124"/>
      <c r="AS56" s="124"/>
      <c r="AT56" s="124"/>
      <c r="AU56" s="124"/>
      <c r="AV56" s="124"/>
      <c r="AW56" s="124"/>
      <c r="AX56" s="124"/>
      <c r="AY56" s="124"/>
      <c r="AZ56" s="343"/>
      <c r="BA56" s="343"/>
      <c r="BB56" s="343"/>
      <c r="BC56" s="343"/>
      <c r="BD56" s="343"/>
      <c r="BE56" s="343"/>
      <c r="BF56" s="343"/>
      <c r="BG56" s="343"/>
      <c r="BH56" s="343"/>
      <c r="BI56" s="343"/>
      <c r="BJ56" s="343"/>
      <c r="BK56" s="343"/>
      <c r="BL56" s="343"/>
      <c r="BM56" s="343"/>
      <c r="BN56" s="343"/>
      <c r="BO56" s="343"/>
      <c r="BP56" s="343"/>
      <c r="BQ56" s="343"/>
      <c r="BR56" s="343"/>
      <c r="BS56" s="343"/>
      <c r="BT56" s="343"/>
      <c r="BU56" s="343"/>
      <c r="BV56" s="343"/>
      <c r="BW56" s="343"/>
      <c r="BX56" s="343"/>
      <c r="BY56" s="343"/>
      <c r="BZ56" s="343"/>
      <c r="CA56" s="343"/>
      <c r="CB56" s="343"/>
      <c r="CC56" s="343"/>
      <c r="CD56" s="343"/>
      <c r="CE56" s="343"/>
      <c r="CF56" s="343"/>
      <c r="CG56" s="120"/>
      <c r="CH56" s="120"/>
      <c r="CI56" s="120"/>
      <c r="CJ56" s="120"/>
      <c r="CK56" s="120"/>
      <c r="CL56" s="120"/>
      <c r="CM56" s="120"/>
      <c r="CN56" s="120"/>
      <c r="CO56" s="120"/>
      <c r="CP56" s="120"/>
      <c r="CQ56" s="120"/>
      <c r="CR56" s="120"/>
      <c r="CS56" s="120"/>
      <c r="CT56" s="120"/>
      <c r="CU56" s="120"/>
      <c r="CV56" s="120"/>
      <c r="CW56" s="120"/>
      <c r="CX56" s="120"/>
      <c r="CY56" s="120"/>
      <c r="CZ56" s="120"/>
      <c r="DA56" s="120"/>
      <c r="DB56" s="120"/>
      <c r="DC56" s="120"/>
      <c r="DD56" s="120"/>
      <c r="DE56" s="120"/>
      <c r="DF56" s="120"/>
      <c r="DG56" s="120"/>
      <c r="DH56" s="120"/>
      <c r="DI56" s="120"/>
      <c r="DJ56" s="120"/>
      <c r="DK56" s="120"/>
      <c r="DL56" s="120"/>
      <c r="DM56" s="120"/>
      <c r="DN56" s="120"/>
      <c r="DO56" s="120"/>
      <c r="DP56" s="120"/>
      <c r="DQ56" s="120"/>
      <c r="DR56" s="120"/>
      <c r="DS56" s="120"/>
      <c r="DT56" s="120"/>
      <c r="DU56" s="120"/>
      <c r="DV56" s="120"/>
      <c r="DW56" s="120"/>
      <c r="DX56" s="120"/>
      <c r="DY56" s="120"/>
      <c r="DZ56" s="120"/>
      <c r="EA56" s="120"/>
      <c r="EB56" s="120"/>
      <c r="EC56" s="120"/>
      <c r="ED56" s="120"/>
      <c r="EE56" s="120"/>
      <c r="EF56" s="120"/>
      <c r="EG56" s="120"/>
      <c r="EH56" s="120"/>
      <c r="EI56" s="120"/>
      <c r="EJ56" s="120"/>
      <c r="EK56" s="120"/>
      <c r="EL56" s="120"/>
      <c r="EM56" s="120"/>
      <c r="EN56" s="120"/>
      <c r="EO56" s="120"/>
      <c r="EP56" s="120"/>
      <c r="EQ56" s="120"/>
      <c r="ER56" s="120"/>
      <c r="ES56" s="120"/>
      <c r="ET56" s="120"/>
      <c r="EU56" s="120"/>
      <c r="EV56" s="120"/>
      <c r="EW56" s="120"/>
      <c r="EX56" s="120"/>
      <c r="EY56" s="120"/>
      <c r="EZ56" s="120"/>
      <c r="FA56" s="120"/>
      <c r="FB56" s="120"/>
      <c r="FC56" s="120"/>
      <c r="FD56" s="120"/>
      <c r="FE56" s="120"/>
      <c r="FF56" s="120"/>
      <c r="FG56" s="120"/>
      <c r="FH56" s="120"/>
      <c r="FI56" s="120"/>
      <c r="FJ56" s="120"/>
      <c r="FK56" s="120"/>
      <c r="FL56" s="120"/>
      <c r="FM56" s="120"/>
      <c r="FN56" s="120"/>
      <c r="FO56" s="120"/>
      <c r="FP56" s="120"/>
      <c r="FQ56" s="120"/>
      <c r="FR56" s="120"/>
      <c r="FS56" s="120"/>
      <c r="FT56" s="120"/>
      <c r="FU56" s="120"/>
      <c r="FV56" s="120"/>
      <c r="FW56" s="120"/>
      <c r="FX56" s="120"/>
      <c r="FY56" s="120"/>
      <c r="FZ56" s="120"/>
      <c r="GA56" s="120"/>
      <c r="GB56" s="120"/>
      <c r="GC56" s="120"/>
      <c r="GD56" s="120"/>
      <c r="GE56" s="120"/>
      <c r="GF56" s="120"/>
      <c r="GG56" s="120"/>
      <c r="GH56" s="120"/>
      <c r="GI56" s="120"/>
      <c r="GJ56" s="120"/>
      <c r="GK56" s="120"/>
      <c r="GL56" s="120"/>
      <c r="GM56" s="120"/>
      <c r="GN56" s="120"/>
      <c r="GO56" s="120"/>
      <c r="GP56" s="120"/>
      <c r="GQ56" s="120"/>
      <c r="GR56" s="120"/>
      <c r="GS56" s="120"/>
      <c r="GT56" s="120"/>
      <c r="GU56" s="120"/>
      <c r="GV56" s="120"/>
      <c r="GW56" s="120"/>
      <c r="GX56" s="120"/>
      <c r="GY56" s="120"/>
      <c r="GZ56" s="120"/>
      <c r="HA56" s="120"/>
      <c r="HB56" s="120"/>
      <c r="HC56" s="120"/>
      <c r="HD56" s="120"/>
      <c r="HE56" s="120"/>
      <c r="HF56" s="120"/>
      <c r="HG56" s="120"/>
      <c r="HH56" s="120"/>
      <c r="HI56" s="120"/>
      <c r="HJ56" s="120"/>
      <c r="HK56" s="120"/>
      <c r="HL56" s="120"/>
      <c r="HM56" s="120"/>
      <c r="HN56" s="120"/>
      <c r="HO56" s="120"/>
      <c r="HP56" s="120"/>
      <c r="HQ56" s="120"/>
      <c r="HR56" s="120"/>
      <c r="HS56" s="120"/>
      <c r="HT56" s="120"/>
      <c r="HU56" s="120"/>
      <c r="HV56" s="120"/>
      <c r="HW56" s="120"/>
      <c r="HX56" s="120"/>
      <c r="HY56" s="120"/>
      <c r="HZ56" s="120"/>
      <c r="IA56" s="120"/>
      <c r="IB56" s="120"/>
      <c r="IC56" s="120"/>
      <c r="ID56" s="120"/>
      <c r="IE56" s="120"/>
      <c r="IF56" s="120"/>
      <c r="IG56" s="120"/>
      <c r="IH56" s="120"/>
      <c r="II56" s="120"/>
      <c r="IJ56" s="120"/>
      <c r="IK56" s="120"/>
      <c r="IL56" s="120"/>
      <c r="IM56" s="120"/>
      <c r="IN56" s="120"/>
      <c r="IO56" s="120"/>
    </row>
    <row r="57" spans="1:249" x14ac:dyDescent="0.25">
      <c r="A57" s="107" t="s">
        <v>144</v>
      </c>
      <c r="B57" s="73"/>
      <c r="C57" s="73"/>
      <c r="N57" s="159"/>
    </row>
    <row r="58" spans="1:249" x14ac:dyDescent="0.25">
      <c r="A58" s="179" t="s">
        <v>300</v>
      </c>
      <c r="B58" s="166"/>
      <c r="C58" s="73"/>
      <c r="N58" s="159"/>
    </row>
    <row r="59" spans="1:249" x14ac:dyDescent="0.25">
      <c r="A59" s="179" t="s">
        <v>301</v>
      </c>
      <c r="B59" s="120"/>
      <c r="C59" s="120"/>
      <c r="D59" s="170"/>
      <c r="E59" s="170"/>
      <c r="F59" s="170"/>
      <c r="G59" s="170"/>
      <c r="H59" s="170"/>
      <c r="I59" s="170"/>
      <c r="J59" s="170"/>
      <c r="K59" s="170"/>
      <c r="L59" s="170"/>
      <c r="M59" s="170"/>
      <c r="N59" s="171"/>
      <c r="O59" s="170"/>
      <c r="P59" s="170"/>
      <c r="Q59" s="170"/>
      <c r="R59" s="170"/>
      <c r="S59" s="170"/>
      <c r="T59" s="170"/>
      <c r="U59" s="170"/>
      <c r="V59" s="170"/>
      <c r="W59" s="170"/>
      <c r="X59" s="170"/>
      <c r="Y59" s="170"/>
      <c r="Z59" s="170"/>
      <c r="AA59" s="170"/>
      <c r="AB59" s="170"/>
      <c r="AC59" s="170"/>
      <c r="AD59" s="170"/>
      <c r="AE59" s="170"/>
      <c r="AF59" s="170"/>
      <c r="AG59" s="170"/>
      <c r="AH59" s="170"/>
      <c r="AI59" s="170"/>
      <c r="AJ59" s="170"/>
      <c r="AK59" s="170"/>
      <c r="AL59" s="170"/>
      <c r="AM59" s="170"/>
      <c r="AN59" s="170"/>
      <c r="AO59" s="170"/>
      <c r="AP59" s="170"/>
      <c r="AQ59" s="170"/>
      <c r="AR59" s="170"/>
      <c r="AS59" s="170"/>
      <c r="AT59" s="170"/>
      <c r="AU59" s="170"/>
      <c r="AV59" s="170"/>
      <c r="AW59" s="170"/>
      <c r="AX59" s="170"/>
      <c r="AY59" s="170"/>
    </row>
    <row r="60" spans="1:249" x14ac:dyDescent="0.25">
      <c r="A60" s="180" t="s">
        <v>302</v>
      </c>
      <c r="B60" s="120"/>
      <c r="C60" s="120"/>
      <c r="D60" s="170"/>
      <c r="E60" s="170"/>
      <c r="F60" s="170"/>
      <c r="G60" s="170"/>
      <c r="H60" s="170"/>
      <c r="I60" s="170"/>
      <c r="J60" s="170"/>
      <c r="K60" s="170"/>
      <c r="L60" s="170"/>
      <c r="M60" s="170"/>
      <c r="N60" s="171"/>
      <c r="O60" s="170"/>
      <c r="P60" s="170"/>
      <c r="Q60" s="170"/>
      <c r="R60" s="170"/>
      <c r="S60" s="170"/>
      <c r="T60" s="170"/>
      <c r="U60" s="170"/>
      <c r="V60" s="170"/>
      <c r="W60" s="170"/>
      <c r="X60" s="170"/>
      <c r="Y60" s="170"/>
      <c r="Z60" s="170"/>
      <c r="AA60" s="170"/>
      <c r="AB60" s="170"/>
      <c r="AC60" s="170"/>
      <c r="AD60" s="170"/>
      <c r="AE60" s="170"/>
      <c r="AF60" s="170"/>
      <c r="AG60" s="170"/>
      <c r="AH60" s="170"/>
      <c r="AI60" s="170"/>
      <c r="AJ60" s="170"/>
      <c r="AK60" s="170"/>
      <c r="AL60" s="170"/>
      <c r="AM60" s="170"/>
      <c r="AN60" s="170"/>
      <c r="AO60" s="170"/>
      <c r="AP60" s="170"/>
      <c r="AQ60" s="170"/>
      <c r="AR60" s="170"/>
      <c r="AS60" s="170"/>
      <c r="AT60" s="170"/>
      <c r="AU60" s="170"/>
      <c r="AV60" s="170"/>
      <c r="AW60" s="170"/>
      <c r="AX60" s="170"/>
      <c r="AY60" s="170"/>
    </row>
    <row r="61" spans="1:249" s="38" customFormat="1" ht="15" customHeight="1" x14ac:dyDescent="0.15">
      <c r="A61" s="186" t="s">
        <v>67</v>
      </c>
      <c r="B61" s="142"/>
      <c r="C61" s="142"/>
      <c r="D61" s="143"/>
      <c r="E61" s="143"/>
      <c r="F61" s="143"/>
      <c r="G61" s="143"/>
      <c r="H61" s="143"/>
      <c r="I61" s="143"/>
      <c r="J61" s="143"/>
      <c r="K61" s="143"/>
      <c r="L61" s="143"/>
      <c r="M61" s="143"/>
      <c r="N61" s="144"/>
      <c r="O61" s="127"/>
      <c r="P61" s="127"/>
      <c r="Q61" s="127"/>
      <c r="R61" s="127"/>
      <c r="S61" s="127"/>
      <c r="T61" s="127"/>
      <c r="U61" s="127"/>
      <c r="V61" s="127"/>
      <c r="W61" s="127"/>
      <c r="X61" s="127"/>
      <c r="Y61" s="127"/>
      <c r="Z61" s="127"/>
      <c r="AA61" s="127"/>
      <c r="AB61" s="127"/>
      <c r="AC61" s="127"/>
      <c r="AD61" s="127"/>
      <c r="AE61" s="127"/>
      <c r="AF61" s="127"/>
      <c r="AG61" s="127"/>
      <c r="AH61" s="127"/>
      <c r="AI61" s="127"/>
      <c r="AJ61" s="127"/>
      <c r="AK61" s="127"/>
      <c r="AL61" s="127"/>
      <c r="AM61" s="127"/>
      <c r="AN61" s="127"/>
      <c r="AO61" s="127"/>
      <c r="AP61" s="127"/>
      <c r="AQ61" s="127"/>
      <c r="AR61" s="127"/>
      <c r="AS61" s="127"/>
      <c r="AT61" s="127"/>
      <c r="AU61" s="127"/>
      <c r="AV61" s="127"/>
      <c r="AW61" s="127"/>
      <c r="AX61" s="127"/>
      <c r="AY61" s="127"/>
      <c r="AZ61" s="127"/>
      <c r="BA61" s="127"/>
      <c r="BB61" s="127"/>
      <c r="BC61" s="127"/>
      <c r="BD61" s="127"/>
      <c r="BE61" s="127"/>
      <c r="BF61" s="127"/>
      <c r="BG61" s="127"/>
      <c r="BH61" s="127"/>
      <c r="BI61" s="127"/>
      <c r="BJ61" s="127"/>
      <c r="BK61" s="127"/>
      <c r="BL61" s="127"/>
      <c r="BM61" s="127"/>
      <c r="BN61" s="127"/>
      <c r="BO61" s="127"/>
      <c r="BP61" s="127"/>
      <c r="BQ61" s="127"/>
      <c r="BR61" s="127"/>
      <c r="BS61" s="127"/>
      <c r="BT61" s="127"/>
      <c r="BU61" s="127"/>
      <c r="BV61" s="127"/>
      <c r="BW61" s="127"/>
      <c r="BX61" s="127"/>
      <c r="BY61" s="127"/>
      <c r="BZ61" s="127"/>
      <c r="CA61" s="127"/>
      <c r="CB61" s="127"/>
      <c r="CC61" s="127"/>
      <c r="CD61" s="127"/>
      <c r="CE61" s="127"/>
      <c r="CF61" s="127"/>
    </row>
  </sheetData>
  <mergeCells count="20">
    <mergeCell ref="BX6:CI6"/>
    <mergeCell ref="AN6:AY6"/>
    <mergeCell ref="AZ6:BK6"/>
    <mergeCell ref="BL6:BW6"/>
    <mergeCell ref="CJ6:CN6"/>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25E9A2-496B-44AC-B142-FE4831C26CB8}">
  <ds:schemaRefs>
    <ds:schemaRef ds:uri="http://schemas.microsoft.com/office/2006/metadata/longProperties"/>
  </ds:schemaRefs>
</ds:datastoreItem>
</file>

<file path=customXml/itemProps3.xml><?xml version="1.0" encoding="utf-8"?>
<ds:datastoreItem xmlns:ds="http://schemas.openxmlformats.org/officeDocument/2006/customXml" ds:itemID="{CA445C16-33FA-47B8-88BB-33D2045B4056}">
  <ds:schemaRefs>
    <ds:schemaRef ds:uri="http://schemas.microsoft.com/sharepoint/v3/contenttype/forms"/>
  </ds:schemaRefs>
</ds:datastoreItem>
</file>

<file path=customXml/itemProps4.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Nelson Felipe Suarez Moreno</cp:lastModifiedBy>
  <cp:revision/>
  <dcterms:created xsi:type="dcterms:W3CDTF">2007-01-25T17:17:56Z</dcterms:created>
  <dcterms:modified xsi:type="dcterms:W3CDTF">2026-08-03T22:13:11Z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